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64" r:id="rId5"/>
    <p:sldMasterId id="2147483665" r:id="rId6"/>
    <p:sldMasterId id="2147483666" r:id="rId7"/>
  </p:sldMasterIdLst>
  <p:notesMasterIdLst>
    <p:notesMasterId r:id="rId2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Light" panose="020B0604020202020204" charset="0"/>
      <p:regular r:id="rId27"/>
      <p:bold r:id="rId28"/>
      <p:italic r:id="rId29"/>
      <p:boldItalic r:id="rId30"/>
    </p:embeddedFont>
    <p:embeddedFont>
      <p:font typeface="Poppins" panose="020B0604020202020204" charset="0"/>
      <p:regular r:id="rId31"/>
      <p:bold r:id="rId32"/>
      <p:italic r:id="rId33"/>
      <p:boldItalic r:id="rId34"/>
    </p:embeddedFont>
    <p:embeddedFont>
      <p:font typeface="Poppins Light" panose="020B0604020202020204" charset="0"/>
      <p:regular r:id="rId35"/>
      <p:bold r:id="rId36"/>
      <p:italic r:id="rId37"/>
      <p:boldItalic r:id="rId38"/>
    </p:embeddedFont>
    <p:embeddedFont>
      <p:font typeface="Poppins Medium" panose="020B060402020202020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79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197049e5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Hey, good morning and welcome everyone! Happy to be here today and let us give a huge welcome to all your viewers and the organizers for today’s event. </a:t>
            </a:r>
            <a:endParaRPr/>
          </a:p>
          <a:p>
            <a:pPr marL="0" lvl="0" indent="0" algn="l" rtl="0">
              <a:spcBef>
                <a:spcPts val="0"/>
              </a:spcBef>
              <a:spcAft>
                <a:spcPts val="0"/>
              </a:spcAft>
              <a:buNone/>
            </a:pPr>
            <a:endParaRPr/>
          </a:p>
          <a:p>
            <a:pPr marL="0" lvl="0" indent="0" algn="l" rtl="0">
              <a:spcBef>
                <a:spcPts val="0"/>
              </a:spcBef>
              <a:spcAft>
                <a:spcPts val="0"/>
              </a:spcAft>
              <a:buNone/>
            </a:pPr>
            <a:r>
              <a:rPr lang="en-GB"/>
              <a:t>We’re going to get started in just a moment but I wanted to introduce myself --</a:t>
            </a:r>
            <a:endParaRPr/>
          </a:p>
          <a:p>
            <a:pPr marL="0" lvl="0" indent="0" algn="l" rtl="0">
              <a:spcBef>
                <a:spcPts val="0"/>
              </a:spcBef>
              <a:spcAft>
                <a:spcPts val="0"/>
              </a:spcAft>
              <a:buNone/>
            </a:pPr>
            <a:endParaRPr/>
          </a:p>
          <a:p>
            <a:pPr marL="0" lvl="0" indent="0" algn="l" rtl="0">
              <a:spcBef>
                <a:spcPts val="0"/>
              </a:spcBef>
              <a:spcAft>
                <a:spcPts val="0"/>
              </a:spcAft>
              <a:buNone/>
            </a:pPr>
            <a:r>
              <a:rPr lang="en-GB"/>
              <a:t>I’m Anthony Spezzano and I’ll be your host, bringing you a little introduction into Getting Started with Digital Literacy: Exploring useful tools to stay ahead in school. Please, if you have any questions at all, feel free to raise them by messaging the chat box so we can go over them during Q&amp;A near the end. </a:t>
            </a:r>
            <a:endParaRPr/>
          </a:p>
        </p:txBody>
      </p:sp>
      <p:sp>
        <p:nvSpPr>
          <p:cNvPr id="67" name="Google Shape;67;gb197049e52_0_348: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b8e370d1f8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rgbClr val="747993"/>
                </a:solidFill>
              </a:rPr>
              <a:t>Scheduling: </a:t>
            </a:r>
            <a:endParaRPr>
              <a:solidFill>
                <a:srgbClr val="747993"/>
              </a:solidFill>
            </a:endParaRPr>
          </a:p>
          <a:p>
            <a:pPr marL="0" lvl="0" indent="0" algn="l" rtl="0">
              <a:spcBef>
                <a:spcPts val="0"/>
              </a:spcBef>
              <a:spcAft>
                <a:spcPts val="0"/>
              </a:spcAft>
              <a:buClr>
                <a:schemeClr val="dk1"/>
              </a:buClr>
              <a:buSzPts val="1100"/>
              <a:buFont typeface="Arial"/>
              <a:buNone/>
            </a:pPr>
            <a:endParaRPr>
              <a:solidFill>
                <a:srgbClr val="747993"/>
              </a:solidFill>
            </a:endParaRPr>
          </a:p>
          <a:p>
            <a:pPr marL="0" lvl="0" indent="0" algn="l" rtl="0">
              <a:spcBef>
                <a:spcPts val="0"/>
              </a:spcBef>
              <a:spcAft>
                <a:spcPts val="0"/>
              </a:spcAft>
              <a:buClr>
                <a:schemeClr val="dk1"/>
              </a:buClr>
              <a:buSzPts val="1100"/>
              <a:buFont typeface="Arial"/>
              <a:buNone/>
            </a:pPr>
            <a:r>
              <a:rPr lang="en-GB">
                <a:solidFill>
                  <a:srgbClr val="747993"/>
                </a:solidFill>
              </a:rPr>
              <a:t>Parkinson’s Law -- “Work expands to fill the time we allocate to it.” </a:t>
            </a:r>
            <a:endParaRPr>
              <a:solidFill>
                <a:srgbClr val="747993"/>
              </a:solidFill>
            </a:endParaRPr>
          </a:p>
          <a:p>
            <a:pPr marL="0" lvl="0" indent="0" algn="l" rtl="0">
              <a:spcBef>
                <a:spcPts val="0"/>
              </a:spcBef>
              <a:spcAft>
                <a:spcPts val="0"/>
              </a:spcAft>
              <a:buClr>
                <a:schemeClr val="dk1"/>
              </a:buClr>
              <a:buSzPts val="1100"/>
              <a:buFont typeface="Arial"/>
              <a:buNone/>
            </a:pPr>
            <a:endParaRPr>
              <a:solidFill>
                <a:srgbClr val="747993"/>
              </a:solidFill>
            </a:endParaRPr>
          </a:p>
          <a:p>
            <a:pPr marL="457200" lvl="0" indent="-298450" algn="l" rtl="0">
              <a:spcBef>
                <a:spcPts val="0"/>
              </a:spcBef>
              <a:spcAft>
                <a:spcPts val="0"/>
              </a:spcAft>
              <a:buClr>
                <a:srgbClr val="747993"/>
              </a:buClr>
              <a:buSzPts val="1100"/>
              <a:buAutoNum type="arabicParenR"/>
            </a:pPr>
            <a:r>
              <a:rPr lang="en-GB">
                <a:solidFill>
                  <a:srgbClr val="747993"/>
                </a:solidFill>
              </a:rPr>
              <a:t>Managing Deadlines:</a:t>
            </a:r>
            <a:endParaRPr>
              <a:solidFill>
                <a:srgbClr val="747993"/>
              </a:solidFill>
            </a:endParaRPr>
          </a:p>
          <a:p>
            <a:pPr marL="914400" lvl="1" indent="-298450" algn="l" rtl="0">
              <a:spcBef>
                <a:spcPts val="0"/>
              </a:spcBef>
              <a:spcAft>
                <a:spcPts val="0"/>
              </a:spcAft>
              <a:buClr>
                <a:srgbClr val="747993"/>
              </a:buClr>
              <a:buSzPts val="1100"/>
              <a:buAutoNum type="alphaLcParenR"/>
            </a:pPr>
            <a:r>
              <a:rPr lang="en-GB">
                <a:solidFill>
                  <a:srgbClr val="747993"/>
                </a:solidFill>
              </a:rPr>
              <a:t>If we have something where the deadline is fast approaching, we tend to allocate more time towards it rather than a task that has a far greater deadline ahead of us. </a:t>
            </a:r>
            <a:endParaRPr>
              <a:solidFill>
                <a:srgbClr val="747993"/>
              </a:solidFill>
            </a:endParaRPr>
          </a:p>
          <a:p>
            <a:pPr marL="914400" lvl="1" indent="-298450" algn="l" rtl="0">
              <a:spcBef>
                <a:spcPts val="0"/>
              </a:spcBef>
              <a:spcAft>
                <a:spcPts val="0"/>
              </a:spcAft>
              <a:buClr>
                <a:srgbClr val="747993"/>
              </a:buClr>
              <a:buSzPts val="1100"/>
              <a:buAutoNum type="alphaLcParenR"/>
            </a:pPr>
            <a:r>
              <a:rPr lang="en-GB">
                <a:solidFill>
                  <a:srgbClr val="747993"/>
                </a:solidFill>
              </a:rPr>
              <a:t>https://www.timeanddate.com/</a:t>
            </a:r>
            <a:endParaRPr>
              <a:solidFill>
                <a:srgbClr val="747993"/>
              </a:solidFill>
            </a:endParaRPr>
          </a:p>
          <a:p>
            <a:pPr marL="0" lvl="0" indent="0" algn="l" rtl="0">
              <a:spcBef>
                <a:spcPts val="0"/>
              </a:spcBef>
              <a:spcAft>
                <a:spcPts val="0"/>
              </a:spcAft>
              <a:buClr>
                <a:schemeClr val="dk1"/>
              </a:buClr>
              <a:buSzPts val="1100"/>
              <a:buFont typeface="Arial"/>
              <a:buNone/>
            </a:pPr>
            <a:endParaRPr>
              <a:solidFill>
                <a:srgbClr val="747993"/>
              </a:solidFill>
            </a:endParaRPr>
          </a:p>
          <a:p>
            <a:pPr marL="457200" lvl="0" indent="-298450" algn="l" rtl="0">
              <a:spcBef>
                <a:spcPts val="0"/>
              </a:spcBef>
              <a:spcAft>
                <a:spcPts val="0"/>
              </a:spcAft>
              <a:buClr>
                <a:srgbClr val="747993"/>
              </a:buClr>
              <a:buSzPts val="1100"/>
              <a:buAutoNum type="arabicParenR"/>
            </a:pPr>
            <a:r>
              <a:rPr lang="en-GB">
                <a:solidFill>
                  <a:srgbClr val="747993"/>
                </a:solidFill>
              </a:rPr>
              <a:t>Batching:</a:t>
            </a:r>
            <a:endParaRPr>
              <a:solidFill>
                <a:srgbClr val="747993"/>
              </a:solidFill>
            </a:endParaRPr>
          </a:p>
          <a:p>
            <a:pPr marL="914400" lvl="1" indent="-298450" algn="l" rtl="0">
              <a:spcBef>
                <a:spcPts val="0"/>
              </a:spcBef>
              <a:spcAft>
                <a:spcPts val="0"/>
              </a:spcAft>
              <a:buClr>
                <a:srgbClr val="747993"/>
              </a:buClr>
              <a:buSzPts val="1100"/>
              <a:buAutoNum type="alphaLcParenR"/>
            </a:pPr>
            <a:r>
              <a:rPr lang="en-GB">
                <a:solidFill>
                  <a:srgbClr val="747993"/>
                </a:solidFill>
              </a:rPr>
              <a:t>Scheduling related items to be done together to avoid context switching in the future. </a:t>
            </a:r>
            <a:endParaRPr>
              <a:solidFill>
                <a:srgbClr val="747993"/>
              </a:solidFill>
            </a:endParaRPr>
          </a:p>
          <a:p>
            <a:pPr marL="914400" lvl="1" indent="-298450" algn="l" rtl="0">
              <a:spcBef>
                <a:spcPts val="0"/>
              </a:spcBef>
              <a:spcAft>
                <a:spcPts val="0"/>
              </a:spcAft>
              <a:buClr>
                <a:srgbClr val="747993"/>
              </a:buClr>
              <a:buSzPts val="1100"/>
              <a:buAutoNum type="alphaLcParenR"/>
            </a:pPr>
            <a:r>
              <a:rPr lang="en-GB">
                <a:solidFill>
                  <a:srgbClr val="747993"/>
                </a:solidFill>
              </a:rPr>
              <a:t>We can produce more work of related content in one </a:t>
            </a:r>
            <a:r>
              <a:rPr lang="en-GB" i="1">
                <a:solidFill>
                  <a:srgbClr val="747993"/>
                </a:solidFill>
              </a:rPr>
              <a:t>batch </a:t>
            </a:r>
            <a:r>
              <a:rPr lang="en-GB">
                <a:solidFill>
                  <a:srgbClr val="747993"/>
                </a:solidFill>
              </a:rPr>
              <a:t>than if we were to come back to that task much later. </a:t>
            </a:r>
            <a:endParaRPr>
              <a:solidFill>
                <a:srgbClr val="747993"/>
              </a:solidFill>
            </a:endParaRPr>
          </a:p>
          <a:p>
            <a:pPr marL="914400" lvl="1" indent="-298450" algn="l" rtl="0">
              <a:spcBef>
                <a:spcPts val="0"/>
              </a:spcBef>
              <a:spcAft>
                <a:spcPts val="0"/>
              </a:spcAft>
              <a:buClr>
                <a:srgbClr val="747993"/>
              </a:buClr>
              <a:buSzPts val="1100"/>
              <a:buAutoNum type="alphaLcParenR"/>
            </a:pPr>
            <a:r>
              <a:rPr lang="en-GB">
                <a:solidFill>
                  <a:srgbClr val="747993"/>
                </a:solidFill>
              </a:rPr>
              <a:t>As it’s often said, “it’s easier to keep going than to stop and start up again”</a:t>
            </a:r>
            <a:endParaRPr>
              <a:solidFill>
                <a:srgbClr val="747993"/>
              </a:solidFill>
            </a:endParaRPr>
          </a:p>
          <a:p>
            <a:pPr marL="0" lvl="0" indent="0" algn="l" rtl="0">
              <a:spcBef>
                <a:spcPts val="0"/>
              </a:spcBef>
              <a:spcAft>
                <a:spcPts val="0"/>
              </a:spcAft>
              <a:buClr>
                <a:schemeClr val="dk1"/>
              </a:buClr>
              <a:buSzPts val="1100"/>
              <a:buFont typeface="Arial"/>
              <a:buNone/>
            </a:pPr>
            <a:br>
              <a:rPr lang="en-GB">
                <a:solidFill>
                  <a:srgbClr val="747993"/>
                </a:solidFill>
              </a:rPr>
            </a:br>
            <a:endParaRPr>
              <a:solidFill>
                <a:srgbClr val="747993"/>
              </a:solidFill>
            </a:endParaRPr>
          </a:p>
          <a:p>
            <a:pPr marL="0" lvl="0" indent="0" algn="l" rtl="0">
              <a:spcBef>
                <a:spcPts val="0"/>
              </a:spcBef>
              <a:spcAft>
                <a:spcPts val="0"/>
              </a:spcAft>
              <a:buNone/>
            </a:pPr>
            <a:endParaRPr>
              <a:solidFill>
                <a:srgbClr val="747993"/>
              </a:solidFill>
            </a:endParaRPr>
          </a:p>
          <a:p>
            <a:pPr marL="0" lvl="0" indent="0" algn="l" rtl="0">
              <a:spcBef>
                <a:spcPts val="0"/>
              </a:spcBef>
              <a:spcAft>
                <a:spcPts val="0"/>
              </a:spcAft>
              <a:buNone/>
            </a:pPr>
            <a:r>
              <a:rPr lang="en-GB">
                <a:solidFill>
                  <a:srgbClr val="747993"/>
                </a:solidFill>
              </a:rPr>
              <a:t>Effective Research</a:t>
            </a:r>
            <a:endParaRPr>
              <a:solidFill>
                <a:srgbClr val="747993"/>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a:solidFill>
                  <a:schemeClr val="dk1"/>
                </a:solidFill>
              </a:rPr>
              <a:t>Borrowed Creativity</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We all intuitively think of creativity about creating original stuff</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I don’t consider myself a creative person because I don’t have </a:t>
            </a:r>
            <a:r>
              <a:rPr lang="en-GB" i="1">
                <a:solidFill>
                  <a:schemeClr val="dk1"/>
                </a:solidFill>
              </a:rPr>
              <a:t>truly </a:t>
            </a:r>
            <a:r>
              <a:rPr lang="en-GB">
                <a:solidFill>
                  <a:schemeClr val="dk1"/>
                </a:solidFill>
              </a:rPr>
              <a:t>and real original ideas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Creativity is about remixing knowledge -- things that already exist, (t</a:t>
            </a:r>
            <a:r>
              <a:rPr lang="en-GB" b="1">
                <a:solidFill>
                  <a:schemeClr val="dk1"/>
                </a:solidFill>
              </a:rPr>
              <a:t>hat you read, watch, and listen to</a:t>
            </a:r>
            <a:r>
              <a:rPr lang="en-GB">
                <a:solidFill>
                  <a:schemeClr val="dk1"/>
                </a:solidFill>
              </a:rPr>
              <a:t>) and adding your own spin to them</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Combining things in interesting ways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Good artists copy, great artists steal-- key idea that gives us leverage with our second brain is that if you maintain the little bits of all that you watch, read, or listen to, if all of that is organized and in one place, it becomes a lot easier for you to start putting things together and seeing things you wouldn’t have seen before.  </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GB">
                <a:solidFill>
                  <a:schemeClr val="dk1"/>
                </a:solidFill>
              </a:rPr>
              <a:t>You have heard of a wordsmith before, right? No? Well, similar to a blacksmith, they don’t always have to create unique and original items but are masters of manipulating language to produce needed results. </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GB">
                <a:solidFill>
                  <a:schemeClr val="dk1"/>
                </a:solidFill>
              </a:rPr>
              <a:t>Really exercise your potential by leveraging the resources around you.</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a:solidFill>
                  <a:schemeClr val="dk1"/>
                </a:solidFill>
              </a:rPr>
              <a:t>Slow Burns</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Most of the things that I do are slow burns vs heavy lifts.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Write a report or study for midterm/final exams = Heavy Lift </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GB">
                <a:solidFill>
                  <a:schemeClr val="dk1"/>
                </a:solidFill>
              </a:rPr>
              <a:t>Big thing that you have to do and seemingly all at once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We have this list of projects that we’re working on and they’re all on the = Slow Burn</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GB">
                <a:solidFill>
                  <a:schemeClr val="dk1"/>
                </a:solidFill>
              </a:rPr>
              <a:t>As I’m working simultaneously on a few projects over time, whenever I have an idea or am inspired by something throughout my day, I contribute that thought to the second brain. </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GB">
                <a:solidFill>
                  <a:schemeClr val="dk1"/>
                </a:solidFill>
              </a:rPr>
              <a:t>Over time these gradual contributions, these </a:t>
            </a:r>
            <a:r>
              <a:rPr lang="en-GB" i="1">
                <a:solidFill>
                  <a:schemeClr val="dk1"/>
                </a:solidFill>
              </a:rPr>
              <a:t>Slow Burns </a:t>
            </a:r>
            <a:r>
              <a:rPr lang="en-GB">
                <a:solidFill>
                  <a:schemeClr val="dk1"/>
                </a:solidFill>
              </a:rPr>
              <a:t>will add up and infinitely prove valuable to the project's outcome. </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GB">
                <a:solidFill>
                  <a:schemeClr val="dk1"/>
                </a:solidFill>
              </a:rPr>
              <a:t>We will learn to reduce the amount of heavy lifts we’re performing and eventually build enough of a </a:t>
            </a:r>
            <a:r>
              <a:rPr lang="en-GB" i="1">
                <a:solidFill>
                  <a:schemeClr val="dk1"/>
                </a:solidFill>
              </a:rPr>
              <a:t>portfolio </a:t>
            </a:r>
            <a:r>
              <a:rPr lang="en-GB">
                <a:solidFill>
                  <a:schemeClr val="dk1"/>
                </a:solidFill>
              </a:rPr>
              <a:t>within the Second Brain approach to skillfully recycle and reuse what we compiled in advance.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13716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971" name="Google Shape;971;gb8e370d1f8_0_694: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b197049e5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Pomodoro Technique has been pioneered for be 25 mins working, 5 minute breaks, but I like to experiment with what tolerances I can manage. </a:t>
            </a:r>
            <a:endParaRPr/>
          </a:p>
          <a:p>
            <a:pPr marL="0" lvl="0" indent="0" algn="l" rtl="0">
              <a:spcBef>
                <a:spcPts val="0"/>
              </a:spcBef>
              <a:spcAft>
                <a:spcPts val="0"/>
              </a:spcAft>
              <a:buNone/>
            </a:pPr>
            <a:endParaRPr/>
          </a:p>
          <a:p>
            <a:pPr marL="0" lvl="0" indent="0" algn="l" rtl="0">
              <a:spcBef>
                <a:spcPts val="0"/>
              </a:spcBef>
              <a:spcAft>
                <a:spcPts val="0"/>
              </a:spcAft>
              <a:buNone/>
            </a:pPr>
            <a:r>
              <a:rPr lang="en-GB"/>
              <a:t>Sometimes I get into this </a:t>
            </a:r>
            <a:r>
              <a:rPr lang="en-GB" i="1"/>
              <a:t>tunnel focus </a:t>
            </a:r>
            <a:r>
              <a:rPr lang="en-GB"/>
              <a:t>where I’m really productive and 25 minutes might be a little too quick to break since I’m in a really good </a:t>
            </a:r>
            <a:r>
              <a:rPr lang="en-GB" i="1"/>
              <a:t>thought space</a:t>
            </a:r>
            <a:r>
              <a:rPr lang="en-GB"/>
              <a:t> so I like to double the time spent in </a:t>
            </a:r>
            <a:r>
              <a:rPr lang="en-GB" i="1"/>
              <a:t>working mode </a:t>
            </a:r>
            <a:r>
              <a:rPr lang="en-GB"/>
              <a:t>by resetting the timer and going again for another 25 while working towards a longer break session (which these days means moving around, hydrating, and decompressing from screen time). </a:t>
            </a:r>
            <a:endParaRPr/>
          </a:p>
        </p:txBody>
      </p:sp>
      <p:sp>
        <p:nvSpPr>
          <p:cNvPr id="1089" name="Google Shape;1089;gb197049e52_0_91: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b7f4c5677c_0_1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Show some of the website content for video</a:t>
            </a:r>
            <a:endParaRPr/>
          </a:p>
        </p:txBody>
      </p:sp>
      <p:sp>
        <p:nvSpPr>
          <p:cNvPr id="1175" name="Google Shape;1175;gb7f4c5677c_0_1069: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b197049e52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Often times we may begin to feel a little overwhelmed or that we’re missing the mark. We always need to keep in mind that what looks like success to us, may not be the same for everyone else, and so on. </a:t>
            </a:r>
            <a:endParaRPr/>
          </a:p>
          <a:p>
            <a:pPr marL="0" lvl="0" indent="0" algn="l" rtl="0">
              <a:spcBef>
                <a:spcPts val="0"/>
              </a:spcBef>
              <a:spcAft>
                <a:spcPts val="0"/>
              </a:spcAft>
              <a:buNone/>
            </a:pPr>
            <a:endParaRPr/>
          </a:p>
          <a:p>
            <a:pPr marL="0" lvl="0" indent="0" algn="l" rtl="0">
              <a:spcBef>
                <a:spcPts val="0"/>
              </a:spcBef>
              <a:spcAft>
                <a:spcPts val="0"/>
              </a:spcAft>
              <a:buNone/>
            </a:pPr>
            <a:r>
              <a:rPr lang="en-GB"/>
              <a:t>These are some of the signs I look for when working throughout my life to ensure I’m not burning out or overworking. </a:t>
            </a:r>
            <a:endParaRPr/>
          </a:p>
          <a:p>
            <a:pPr marL="0" lvl="0" indent="0" algn="l" rtl="0">
              <a:spcBef>
                <a:spcPts val="0"/>
              </a:spcBef>
              <a:spcAft>
                <a:spcPts val="0"/>
              </a:spcAft>
              <a:buNone/>
            </a:pPr>
            <a:endParaRPr/>
          </a:p>
          <a:p>
            <a:pPr marL="0" lvl="0" indent="0" algn="l" rtl="0">
              <a:spcBef>
                <a:spcPts val="0"/>
              </a:spcBef>
              <a:spcAft>
                <a:spcPts val="0"/>
              </a:spcAft>
              <a:buNone/>
            </a:pPr>
            <a:r>
              <a:rPr lang="en-GB"/>
              <a:t>We can find comfort in knowing our strengths, weaknesses, and adhering the best we can to bring ourselves to accomplish the most we can each day, week, or year. Primarily we should always prioritize our health and well-being over exhaustion and connect with as many supports where we’re able to create a support network. </a:t>
            </a:r>
            <a:endParaRPr/>
          </a:p>
        </p:txBody>
      </p:sp>
      <p:sp>
        <p:nvSpPr>
          <p:cNvPr id="1264" name="Google Shape;1264;gb197049e52_0_1119: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b7f4c5677c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We’re opening the floor now for Q&amp;A</a:t>
            </a:r>
            <a:endParaRPr/>
          </a:p>
        </p:txBody>
      </p:sp>
      <p:sp>
        <p:nvSpPr>
          <p:cNvPr id="1428" name="Google Shape;1428;gb7f4c5677c_0_607: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7f4c5677c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solidFill>
                  <a:schemeClr val="dk1"/>
                </a:solidFill>
              </a:rPr>
              <a:t>During my undergrad I was widely fascinated with Cognitive Science, stress management, and the human nuances that went into decision making.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GB">
                <a:solidFill>
                  <a:schemeClr val="dk1"/>
                </a:solidFill>
              </a:rPr>
              <a:t>Over time we build up this external brain which is this digital archive of essentially everything we read, watch, or listen to that resonates with us. Only over time, and explicitly exercising this habit, do we learn to effectively control what goes into our system and can use that </a:t>
            </a:r>
            <a:r>
              <a:rPr lang="en-GB" i="1">
                <a:solidFill>
                  <a:schemeClr val="dk1"/>
                </a:solidFill>
              </a:rPr>
              <a:t>additional brain </a:t>
            </a:r>
            <a:r>
              <a:rPr lang="en-GB">
                <a:solidFill>
                  <a:schemeClr val="dk1"/>
                </a:solidFill>
              </a:rPr>
              <a:t>to organize these ideas and thoughts to ultimately convert them into our creative outputs.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GB" b="1" u="sng">
                <a:solidFill>
                  <a:schemeClr val="dk1"/>
                </a:solidFill>
              </a:rPr>
              <a:t>We’ll go over some fundamental principles</a:t>
            </a:r>
            <a:r>
              <a:rPr lang="en-GB">
                <a:solidFill>
                  <a:schemeClr val="dk1"/>
                </a:solidFill>
              </a:rPr>
              <a:t> to maximize our digital literacy.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rgbClr val="B3B3B3"/>
                </a:solidFill>
              </a:rPr>
              <a:t> Leveraging our passions, interests, and curiosities for our future selves to take advantage of</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GB">
                <a:solidFill>
                  <a:schemeClr val="dk1"/>
                </a:solidFill>
              </a:rPr>
              <a:t>Borrowed Creativity -- Ideas are rarely original and usually compounding or inspired by something else. </a:t>
            </a:r>
            <a:endParaRPr>
              <a:solidFill>
                <a:schemeClr val="dk1"/>
              </a:solidFill>
            </a:endParaRPr>
          </a:p>
          <a:p>
            <a:pPr marL="0" lvl="0" indent="0" algn="l" rtl="0">
              <a:lnSpc>
                <a:spcPct val="115000"/>
              </a:lnSpc>
              <a:spcBef>
                <a:spcPts val="0"/>
              </a:spcBef>
              <a:spcAft>
                <a:spcPts val="0"/>
              </a:spcAft>
              <a:buNone/>
            </a:pPr>
            <a:r>
              <a:rPr lang="en-GB">
                <a:solidFill>
                  <a:schemeClr val="dk1"/>
                </a:solidFill>
              </a:rPr>
              <a:t>Capture Habit -- Brains are meant for having ideas, not storing them. </a:t>
            </a:r>
            <a:endParaRPr>
              <a:solidFill>
                <a:schemeClr val="dk1"/>
              </a:solidFill>
            </a:endParaRPr>
          </a:p>
          <a:p>
            <a:pPr marL="0" lvl="0" indent="0" algn="l" rtl="0">
              <a:lnSpc>
                <a:spcPct val="115000"/>
              </a:lnSpc>
              <a:spcBef>
                <a:spcPts val="0"/>
              </a:spcBef>
              <a:spcAft>
                <a:spcPts val="0"/>
              </a:spcAft>
              <a:buNone/>
            </a:pPr>
            <a:r>
              <a:rPr lang="en-GB">
                <a:solidFill>
                  <a:schemeClr val="dk1"/>
                </a:solidFill>
              </a:rPr>
              <a:t>Idea Recycling -- Ideas are not single use.</a:t>
            </a:r>
            <a:endParaRPr>
              <a:solidFill>
                <a:schemeClr val="dk1"/>
              </a:solidFill>
            </a:endParaRPr>
          </a:p>
          <a:p>
            <a:pPr marL="0" lvl="0" indent="0" algn="l" rtl="0">
              <a:lnSpc>
                <a:spcPct val="115000"/>
              </a:lnSpc>
              <a:spcBef>
                <a:spcPts val="0"/>
              </a:spcBef>
              <a:spcAft>
                <a:spcPts val="0"/>
              </a:spcAft>
              <a:buNone/>
            </a:pPr>
            <a:r>
              <a:rPr lang="en-GB">
                <a:solidFill>
                  <a:schemeClr val="dk1"/>
                </a:solidFill>
              </a:rPr>
              <a:t>Slow Burns vs Heavy Lifts -- Skillful contributions over time chip away at a long term goal vs cramming in the details exhausting oneself.</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205" name="Google Shape;205;gb7f4c5677c_0_236: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7f4c5677c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B3B3B3"/>
                </a:solidFill>
              </a:rPr>
              <a:t>Part of the problem is that habits that we are widely taught to learn in academia (at least I was) are often the ones with little evidence based support. On the topic of revision techniques such as highlighting notes, rereading content, etc I found myself at a great disadvantage to my peers and colleagues in university. Not only did I not know quite HOW to study, (and found it widely ineffective for my tastes) but I was needing to accommodate the unique nuances that comes along with having a different abilities. </a:t>
            </a:r>
            <a:endParaRPr>
              <a:solidFill>
                <a:srgbClr val="B3B3B3"/>
              </a:solidFill>
            </a:endParaRPr>
          </a:p>
          <a:p>
            <a:pPr marL="0" lvl="0" indent="0" algn="l" rtl="0">
              <a:spcBef>
                <a:spcPts val="0"/>
              </a:spcBef>
              <a:spcAft>
                <a:spcPts val="0"/>
              </a:spcAft>
              <a:buNone/>
            </a:pPr>
            <a:endParaRPr>
              <a:solidFill>
                <a:srgbClr val="B3B3B3"/>
              </a:solidFill>
            </a:endParaRPr>
          </a:p>
          <a:p>
            <a:pPr marL="0" lvl="0" indent="0" algn="l" rtl="0">
              <a:spcBef>
                <a:spcPts val="0"/>
              </a:spcBef>
              <a:spcAft>
                <a:spcPts val="0"/>
              </a:spcAft>
              <a:buNone/>
            </a:pPr>
            <a:r>
              <a:rPr lang="en-GB">
                <a:solidFill>
                  <a:schemeClr val="dk1"/>
                </a:solidFill>
              </a:rPr>
              <a:t>Through many of the resources we’ll talk about just briefly here today I’m hoping to emphasize the true potential in being able to combat even the smallest of hurdles. </a:t>
            </a:r>
            <a:endParaRPr>
              <a:solidFill>
                <a:schemeClr val="dk1"/>
              </a:solidFill>
            </a:endParaRPr>
          </a:p>
          <a:p>
            <a:pPr marL="0" lvl="0" indent="0" algn="l" rtl="0">
              <a:spcBef>
                <a:spcPts val="0"/>
              </a:spcBef>
              <a:spcAft>
                <a:spcPts val="0"/>
              </a:spcAft>
              <a:buNone/>
            </a:pPr>
            <a:r>
              <a:rPr lang="en-GB">
                <a:solidFill>
                  <a:schemeClr val="dk1"/>
                </a:solidFill>
              </a:rPr>
              <a:t>In order for immediate development I had to recognize I wasn’t fantastic at everything and it would take some serious considerations about my diagnosis.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rgbClr val="B3B3B3"/>
              </a:solidFill>
            </a:endParaRPr>
          </a:p>
        </p:txBody>
      </p:sp>
      <p:sp>
        <p:nvSpPr>
          <p:cNvPr id="246" name="Google Shape;246;gb7f4c5677c_0_351: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b197049e52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millions of applications in the world and half of which are paid, the others free (and of those, many with limitations until you subscribe or pay). We’re here to look at the a few applications from my experience during undergrad and what helped me excel staying ahead in school. </a:t>
            </a:r>
            <a:endParaRPr/>
          </a:p>
          <a:p>
            <a:pPr marL="0" lvl="0" indent="0" algn="l" rtl="0">
              <a:spcBef>
                <a:spcPts val="0"/>
              </a:spcBef>
              <a:spcAft>
                <a:spcPts val="0"/>
              </a:spcAft>
              <a:buNone/>
            </a:pPr>
            <a:endParaRPr/>
          </a:p>
          <a:p>
            <a:pPr marL="0" lvl="0" indent="0" algn="l" rtl="0">
              <a:spcBef>
                <a:spcPts val="0"/>
              </a:spcBef>
              <a:spcAft>
                <a:spcPts val="0"/>
              </a:spcAft>
              <a:buNone/>
            </a:pPr>
            <a:r>
              <a:rPr lang="en-GB"/>
              <a:t>Keep in mind that there are more emerging technology solutions today than there were 5 years ago and it’s growing an exponential rate-- staying ahead just asks that you are willing to be curious for a little bit, every once a while.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8" name="Google Shape;308;gb197049e52_0_485: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197049e52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Basic criteria for the selection you’ll see before you today-- there are numerous feelings on what the GO TO apps are (and I’d like to believe everyone has their preference) and this is purely my experience from recent years.</a:t>
            </a:r>
            <a:endParaRPr/>
          </a:p>
        </p:txBody>
      </p:sp>
      <p:sp>
        <p:nvSpPr>
          <p:cNvPr id="334" name="Google Shape;334;gb197049e52_0_910: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b8e370d1f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What are Google Apps? Beyond the massively helpful search engine, Google also produces several free, simple, and very accessible applications. </a:t>
            </a:r>
            <a:endParaRPr/>
          </a:p>
          <a:p>
            <a:pPr marL="0" lvl="0" indent="0" algn="l" rtl="0">
              <a:spcBef>
                <a:spcPts val="0"/>
              </a:spcBef>
              <a:spcAft>
                <a:spcPts val="0"/>
              </a:spcAft>
              <a:buNone/>
            </a:pPr>
            <a:endParaRPr/>
          </a:p>
          <a:p>
            <a:pPr marL="0" lvl="0" indent="0" algn="l" rtl="0">
              <a:spcBef>
                <a:spcPts val="0"/>
              </a:spcBef>
              <a:spcAft>
                <a:spcPts val="0"/>
              </a:spcAft>
              <a:buNone/>
            </a:pPr>
            <a:r>
              <a:rPr lang="en-GB"/>
              <a:t>You might hear these online tools referred to often as “Google Docs” but Google Docs is merely the word processor and probably just the most popular of the suite. Everyone who has a Gmail account has access to the entire online productivity suite and Google Drive Cloud Storage from either their desktops, mobile computers, or cell phones. </a:t>
            </a:r>
            <a:endParaRPr/>
          </a:p>
          <a:p>
            <a:pPr marL="0" lvl="0" indent="0" algn="l" rtl="0">
              <a:spcBef>
                <a:spcPts val="0"/>
              </a:spcBef>
              <a:spcAft>
                <a:spcPts val="0"/>
              </a:spcAft>
              <a:buNone/>
            </a:pPr>
            <a:endParaRPr/>
          </a:p>
          <a:p>
            <a:pPr marL="0" lvl="0" indent="0" algn="l" rtl="0">
              <a:spcBef>
                <a:spcPts val="0"/>
              </a:spcBef>
              <a:spcAft>
                <a:spcPts val="0"/>
              </a:spcAft>
              <a:buNone/>
            </a:pPr>
            <a:r>
              <a:rPr lang="en-GB"/>
              <a:t>Seamless integration across all these apps is available out of the box-- anything from files, folders, pictures, reminders, and scheduling. One of the largest benefits of the Google App suite is that you can collaborate widely to many users, especially those who have are also Gmail users.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40" name="Google Shape;540;gb8e370d1f8_0_112: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8e370d1f8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Quizlet </a:t>
            </a:r>
            <a:endParaRPr/>
          </a:p>
          <a:p>
            <a:pPr marL="0" lvl="0" indent="0" algn="l" rtl="0">
              <a:spcBef>
                <a:spcPts val="0"/>
              </a:spcBef>
              <a:spcAft>
                <a:spcPts val="0"/>
              </a:spcAft>
              <a:buNone/>
            </a:pPr>
            <a:endParaRPr/>
          </a:p>
          <a:p>
            <a:pPr marL="0" lvl="0" indent="0" algn="l" rtl="0">
              <a:spcBef>
                <a:spcPts val="0"/>
              </a:spcBef>
              <a:spcAft>
                <a:spcPts val="0"/>
              </a:spcAft>
              <a:buNone/>
            </a:pPr>
            <a:r>
              <a:rPr lang="en-GB"/>
              <a:t>Help every student confidently learn anything, no matter what they’re striving to achieve. Using Quizlet’s free study sets, study modes and in-class game, you can instantly create a more engaged classroom.</a:t>
            </a:r>
            <a:endParaRPr/>
          </a:p>
          <a:p>
            <a:pPr marL="0" lvl="0" indent="0" algn="l" rtl="0">
              <a:spcBef>
                <a:spcPts val="0"/>
              </a:spcBef>
              <a:spcAft>
                <a:spcPts val="0"/>
              </a:spcAft>
              <a:buNone/>
            </a:pPr>
            <a:r>
              <a:rPr lang="en-GB"/>
              <a:t>When it came to studying I was a mess. Now I am at this new school and they introduced me to Quizlet. I am no longer stressed when it comes to studying for assignments.</a:t>
            </a:r>
            <a:endParaRPr/>
          </a:p>
          <a:p>
            <a:pPr marL="0" lvl="0" indent="0" algn="l" rtl="0">
              <a:spcBef>
                <a:spcPts val="0"/>
              </a:spcBef>
              <a:spcAft>
                <a:spcPts val="0"/>
              </a:spcAft>
              <a:buNone/>
            </a:pPr>
            <a:r>
              <a:rPr lang="en-GB"/>
              <a:t>Quizlet is a great way to study. I introduced it to my friends and we are all improving. Whenever I think of Quizlet, I think of the pure joy of studying in a few minutes instead of hours.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Grammarly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The Grammarly Keyboard helps you write mistake-free and with ease in any app you use on your mobile device. It provides hundreds of checks and features, along with seamless integration. Whether you’re sending an urgent email, important LinkedIn message, or essential Facebook post, you can write from your phone with confidence.</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Mistake-Free Writing</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Sophisticated grammar checker</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Contextual spelling checker</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Advanced punctuation correction</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Vocabulary enhancements</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Works Everywhere</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Keyboard integrates smoothly with all apps</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Easy to set up</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Improve Your Skills</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See short, clear explanations for every correction</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 Helps you understand your mistakes and avoid them in the future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Liquid Text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Roboto"/>
                <a:ea typeface="Roboto"/>
                <a:cs typeface="Roboto"/>
                <a:sym typeface="Roboto"/>
              </a:rPr>
              <a:t>Note-taking and document analysis tools have changed little from the margin notes, highlighting, and sticky notes we have used forever. Most apps today try to duplicate paper, but, in spite of this, over 80% of knowledge workers still prefer paper at work and school.</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GB" sz="1050">
                <a:solidFill>
                  <a:srgbClr val="333333"/>
                </a:solidFill>
                <a:highlight>
                  <a:srgbClr val="FFFFFF"/>
                </a:highlight>
                <a:latin typeface="Roboto"/>
                <a:ea typeface="Roboto"/>
                <a:cs typeface="Roboto"/>
                <a:sym typeface="Roboto"/>
              </a:rPr>
              <a:t>LiquidText moves beyond paper. It captures your reading, notes, highlights, annotations, and observations just like paper; but goes further to reveal their connections: to source materials and each other in a way that documents and maps your project in a clear and shareable form. We connect related notes into ideas, and we connect your ideas into reports.</a:t>
            </a:r>
            <a:endParaRPr sz="1050">
              <a:solidFill>
                <a:srgbClr val="333333"/>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05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r>
              <a:rPr lang="en-GB">
                <a:solidFill>
                  <a:schemeClr val="dk1"/>
                </a:solidFill>
              </a:rPr>
              <a:t>You can import documents into Liquid Text from your files, webpage, or photos. Whichever source you choose, Liquid Text will import the content into a workspace that has two resizable columns (ie. document on the left, note space on the right though the viewing panes are customizable).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rgbClr val="747993"/>
                </a:solidFill>
              </a:rPr>
              <a:t>Backup and syncing services are quite new to Liquid Text as desktop variants of the application weren’t available before 2020 and are still being upgraded. While the mobile versions for iPad are robust and flushed out, you’ll have a similar experience on macOS and Windows in its current state.</a:t>
            </a:r>
            <a:endParaRPr>
              <a:solidFill>
                <a:srgbClr val="747993"/>
              </a:solidFill>
            </a:endParaRPr>
          </a:p>
          <a:p>
            <a:pPr marL="0" lvl="0" indent="0" algn="l" rtl="0">
              <a:spcBef>
                <a:spcPts val="0"/>
              </a:spcBef>
              <a:spcAft>
                <a:spcPts val="0"/>
              </a:spcAft>
              <a:buNone/>
            </a:pPr>
            <a:endParaRPr>
              <a:solidFill>
                <a:srgbClr val="747993"/>
              </a:solidFill>
            </a:endParaRPr>
          </a:p>
          <a:p>
            <a:pPr marL="0" lvl="0" indent="0" algn="l" rtl="0">
              <a:spcBef>
                <a:spcPts val="0"/>
              </a:spcBef>
              <a:spcAft>
                <a:spcPts val="0"/>
              </a:spcAft>
              <a:buNone/>
            </a:pPr>
            <a:r>
              <a:rPr lang="en-GB">
                <a:solidFill>
                  <a:srgbClr val="747993"/>
                </a:solidFill>
              </a:rPr>
              <a:t>Zotero </a:t>
            </a:r>
            <a:endParaRPr>
              <a:solidFill>
                <a:srgbClr val="747993"/>
              </a:solidFill>
            </a:endParaRPr>
          </a:p>
          <a:p>
            <a:pPr marL="0" lvl="0" indent="0" algn="l" rtl="0">
              <a:spcBef>
                <a:spcPts val="0"/>
              </a:spcBef>
              <a:spcAft>
                <a:spcPts val="0"/>
              </a:spcAft>
              <a:buNone/>
            </a:pPr>
            <a:endParaRPr>
              <a:solidFill>
                <a:srgbClr val="747993"/>
              </a:solidFill>
            </a:endParaRPr>
          </a:p>
          <a:p>
            <a:pPr marL="0" lvl="0" indent="0" algn="l" rtl="0">
              <a:spcBef>
                <a:spcPts val="0"/>
              </a:spcBef>
              <a:spcAft>
                <a:spcPts val="0"/>
              </a:spcAft>
              <a:buNone/>
            </a:pPr>
            <a:r>
              <a:rPr lang="en-GB">
                <a:solidFill>
                  <a:srgbClr val="747993"/>
                </a:solidFill>
              </a:rPr>
              <a:t>Zotero is a free, easy-to-use tool to help you</a:t>
            </a:r>
            <a:endParaRPr>
              <a:solidFill>
                <a:srgbClr val="747993"/>
              </a:solidFill>
            </a:endParaRPr>
          </a:p>
          <a:p>
            <a:pPr marL="0" lvl="0" indent="0" algn="l" rtl="0">
              <a:spcBef>
                <a:spcPts val="0"/>
              </a:spcBef>
              <a:spcAft>
                <a:spcPts val="0"/>
              </a:spcAft>
              <a:buNone/>
            </a:pPr>
            <a:r>
              <a:rPr lang="en-GB">
                <a:solidFill>
                  <a:srgbClr val="747993"/>
                </a:solidFill>
              </a:rPr>
              <a:t>collect, organize, cite, and share research.</a:t>
            </a:r>
            <a:endParaRPr>
              <a:solidFill>
                <a:srgbClr val="747993"/>
              </a:solidFill>
            </a:endParaRPr>
          </a:p>
          <a:p>
            <a:pPr marL="0" lvl="0" indent="0" algn="l" rtl="0">
              <a:spcBef>
                <a:spcPts val="0"/>
              </a:spcBef>
              <a:spcAft>
                <a:spcPts val="0"/>
              </a:spcAft>
              <a:buNone/>
            </a:pPr>
            <a:endParaRPr>
              <a:solidFill>
                <a:srgbClr val="747993"/>
              </a:solidFill>
            </a:endParaRPr>
          </a:p>
          <a:p>
            <a:pPr marL="0" lvl="0" indent="0" algn="l" rtl="0">
              <a:spcBef>
                <a:spcPts val="0"/>
              </a:spcBef>
              <a:spcAft>
                <a:spcPts val="0"/>
              </a:spcAft>
              <a:buNone/>
            </a:pPr>
            <a:r>
              <a:rPr lang="en-GB">
                <a:solidFill>
                  <a:srgbClr val="747993"/>
                </a:solidFill>
              </a:rPr>
              <a:t>Zotero is the only software that automatically senses research on the web. Need an article from JSTOR or a preprint from arXiv.org? A news story from the New York Times or a book from a library? Zotero has you covered, everywhere.</a:t>
            </a:r>
            <a:endParaRPr>
              <a:solidFill>
                <a:srgbClr val="747993"/>
              </a:solidFill>
            </a:endParaRPr>
          </a:p>
          <a:p>
            <a:pPr marL="0" lvl="0" indent="0" algn="l" rtl="0">
              <a:spcBef>
                <a:spcPts val="0"/>
              </a:spcBef>
              <a:spcAft>
                <a:spcPts val="0"/>
              </a:spcAft>
              <a:buNone/>
            </a:pPr>
            <a:endParaRPr>
              <a:solidFill>
                <a:srgbClr val="747993"/>
              </a:solidFill>
            </a:endParaRPr>
          </a:p>
          <a:p>
            <a:pPr marL="0" lvl="0" indent="0" algn="l" rtl="0">
              <a:spcBef>
                <a:spcPts val="0"/>
              </a:spcBef>
              <a:spcAft>
                <a:spcPts val="0"/>
              </a:spcAft>
              <a:buNone/>
            </a:pPr>
            <a:r>
              <a:rPr lang="en-GB">
                <a:solidFill>
                  <a:srgbClr val="747993"/>
                </a:solidFill>
              </a:rPr>
              <a:t>Zotero helps you organize your research any way you want. You can sort items into collections and tag them with keywords. Or create saved searches that automatically fill with relevant materials as you work.</a:t>
            </a:r>
            <a:endParaRPr>
              <a:solidFill>
                <a:srgbClr val="747993"/>
              </a:solidFill>
            </a:endParaRPr>
          </a:p>
          <a:p>
            <a:pPr marL="0" lvl="0" indent="0" algn="l" rtl="0">
              <a:spcBef>
                <a:spcPts val="0"/>
              </a:spcBef>
              <a:spcAft>
                <a:spcPts val="0"/>
              </a:spcAft>
              <a:buNone/>
            </a:pPr>
            <a:endParaRPr>
              <a:solidFill>
                <a:srgbClr val="747993"/>
              </a:solidFill>
            </a:endParaRPr>
          </a:p>
          <a:p>
            <a:pPr marL="0" lvl="0" indent="0" algn="l" rtl="0">
              <a:spcBef>
                <a:spcPts val="0"/>
              </a:spcBef>
              <a:spcAft>
                <a:spcPts val="0"/>
              </a:spcAft>
              <a:buClr>
                <a:schemeClr val="dk1"/>
              </a:buClr>
              <a:buSzPts val="1100"/>
              <a:buFont typeface="Arial"/>
              <a:buNone/>
            </a:pPr>
            <a:endParaRPr>
              <a:solidFill>
                <a:srgbClr val="747993"/>
              </a:solidFill>
            </a:endParaRPr>
          </a:p>
        </p:txBody>
      </p:sp>
      <p:sp>
        <p:nvSpPr>
          <p:cNvPr id="660" name="Google Shape;660;gb8e370d1f8_0_414: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b8e370d1f8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IFTTT</a:t>
            </a:r>
            <a:endParaRPr b="1"/>
          </a:p>
          <a:p>
            <a:pPr marL="0" lvl="0" indent="0" algn="l" rtl="0">
              <a:spcBef>
                <a:spcPts val="0"/>
              </a:spcBef>
              <a:spcAft>
                <a:spcPts val="0"/>
              </a:spcAft>
              <a:buNone/>
            </a:pPr>
            <a:endParaRPr/>
          </a:p>
          <a:p>
            <a:pPr marL="0" lvl="0" indent="0" algn="l" rtl="0">
              <a:spcBef>
                <a:spcPts val="0"/>
              </a:spcBef>
              <a:spcAft>
                <a:spcPts val="0"/>
              </a:spcAft>
              <a:buNone/>
            </a:pPr>
            <a:r>
              <a:rPr lang="en-GB"/>
              <a:t>IFTTT is a free platform that helps all your products and services work better together. </a:t>
            </a:r>
            <a:endParaRPr/>
          </a:p>
          <a:p>
            <a:pPr marL="0" lvl="0" indent="0" algn="l" rtl="0">
              <a:spcBef>
                <a:spcPts val="0"/>
              </a:spcBef>
              <a:spcAft>
                <a:spcPts val="0"/>
              </a:spcAft>
              <a:buNone/>
            </a:pPr>
            <a:r>
              <a:rPr lang="en-GB"/>
              <a:t>Connect your services together to create new experiences. Browse the thousands of connections created by the community or make your own.</a:t>
            </a:r>
            <a:endParaRPr/>
          </a:p>
          <a:p>
            <a:pPr marL="0" lvl="0" indent="0" algn="l" rtl="0">
              <a:spcBef>
                <a:spcPts val="0"/>
              </a:spcBef>
              <a:spcAft>
                <a:spcPts val="0"/>
              </a:spcAft>
              <a:buNone/>
            </a:pPr>
            <a:r>
              <a:rPr lang="en-GB"/>
              <a:t>Services are the apps and devices you use every day. Each service has countless useful and creative ways to connect on IFTTT.</a:t>
            </a:r>
            <a:endParaRPr/>
          </a:p>
          <a:p>
            <a:pPr marL="0" lvl="0" indent="0" algn="l" rtl="0">
              <a:spcBef>
                <a:spcPts val="0"/>
              </a:spcBef>
              <a:spcAft>
                <a:spcPts val="0"/>
              </a:spcAft>
              <a:buNone/>
            </a:pPr>
            <a:endParaRPr/>
          </a:p>
          <a:p>
            <a:pPr marL="0" lvl="0" indent="0" algn="l" rtl="0">
              <a:spcBef>
                <a:spcPts val="0"/>
              </a:spcBef>
              <a:spcAft>
                <a:spcPts val="0"/>
              </a:spcAft>
              <a:buNone/>
            </a:pPr>
            <a:r>
              <a:rPr lang="en-GB" b="1"/>
              <a:t>Toggl</a:t>
            </a:r>
            <a:endParaRPr b="1"/>
          </a:p>
          <a:p>
            <a:pPr marL="0" lvl="0" indent="0" algn="l" rtl="0">
              <a:spcBef>
                <a:spcPts val="0"/>
              </a:spcBef>
              <a:spcAft>
                <a:spcPts val="0"/>
              </a:spcAft>
              <a:buNone/>
            </a:pPr>
            <a:endParaRPr/>
          </a:p>
          <a:p>
            <a:pPr marL="0" lvl="0" indent="0" algn="l" rtl="0">
              <a:spcBef>
                <a:spcPts val="0"/>
              </a:spcBef>
              <a:spcAft>
                <a:spcPts val="0"/>
              </a:spcAft>
              <a:buNone/>
            </a:pPr>
            <a:r>
              <a:rPr lang="en-GB"/>
              <a:t>Toggl is a triple threat of productivity tools that helps teams do their best work by being:</a:t>
            </a:r>
            <a:endParaRPr/>
          </a:p>
          <a:p>
            <a:pPr marL="0" lvl="0" indent="0" algn="l" rtl="0">
              <a:spcBef>
                <a:spcPts val="0"/>
              </a:spcBef>
              <a:spcAft>
                <a:spcPts val="0"/>
              </a:spcAft>
              <a:buNone/>
            </a:pPr>
            <a:endParaRPr/>
          </a:p>
          <a:p>
            <a:pPr marL="0" lvl="0" indent="0" algn="l" rtl="0">
              <a:spcBef>
                <a:spcPts val="0"/>
              </a:spcBef>
              <a:spcAft>
                <a:spcPts val="0"/>
              </a:spcAft>
              <a:buNone/>
            </a:pPr>
            <a:r>
              <a:rPr lang="en-GB" b="1"/>
              <a:t>Do your best work from anywher</a:t>
            </a:r>
            <a:r>
              <a:rPr lang="en-GB"/>
              <a:t>e</a:t>
            </a:r>
            <a:endParaRPr/>
          </a:p>
          <a:p>
            <a:pPr marL="0" lvl="0" indent="0" algn="l" rtl="0">
              <a:spcBef>
                <a:spcPts val="0"/>
              </a:spcBef>
              <a:spcAft>
                <a:spcPts val="0"/>
              </a:spcAft>
              <a:buNone/>
            </a:pPr>
            <a:r>
              <a:rPr lang="en-GB"/>
              <a:t>Doing your best work means being the master of your time. Whether from your desk, a cafe, the beach, or a van, we help you maintain your freedom while dominating your to-do list. So, where are we heading next?</a:t>
            </a:r>
            <a:endParaRPr/>
          </a:p>
          <a:p>
            <a:pPr marL="0" lvl="0" indent="0" algn="l" rtl="0">
              <a:spcBef>
                <a:spcPts val="0"/>
              </a:spcBef>
              <a:spcAft>
                <a:spcPts val="0"/>
              </a:spcAft>
              <a:buNone/>
            </a:pPr>
            <a:endParaRPr/>
          </a:p>
          <a:p>
            <a:pPr marL="0" lvl="0" indent="0" algn="l" rtl="0">
              <a:spcBef>
                <a:spcPts val="0"/>
              </a:spcBef>
              <a:spcAft>
                <a:spcPts val="0"/>
              </a:spcAft>
              <a:buNone/>
            </a:pPr>
            <a:r>
              <a:rPr lang="en-GB" b="1"/>
              <a:t>Busy ≠ productive</a:t>
            </a:r>
            <a:endParaRPr b="1"/>
          </a:p>
          <a:p>
            <a:pPr marL="0" lvl="0" indent="0" algn="l" rtl="0">
              <a:spcBef>
                <a:spcPts val="0"/>
              </a:spcBef>
              <a:spcAft>
                <a:spcPts val="0"/>
              </a:spcAft>
              <a:buNone/>
            </a:pPr>
            <a:r>
              <a:rPr lang="en-GB"/>
              <a:t>Don't fill your 8 hours for the sake of it. Leave the mundane tasks behind and get more done in less time by focusing on what really matters.</a:t>
            </a: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r>
              <a:rPr lang="en-GB" b="1"/>
              <a:t>Focus To - Do </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Focus To-Do is an easy-to-use time and task management application that helps you to manage tasks anywhere and anytime, and helps you to perform tasks efficiently. Millions of users around the world use our application and have gained efficiency.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Based on the Pomodoro Technique</a:t>
            </a:r>
            <a:endParaRPr b="1">
              <a:solidFill>
                <a:schemeClr val="dk1"/>
              </a:solidFill>
            </a:endParaRPr>
          </a:p>
          <a:p>
            <a:pPr marL="0" lvl="0" indent="0" algn="l" rtl="0">
              <a:spcBef>
                <a:spcPts val="0"/>
              </a:spcBef>
              <a:spcAft>
                <a:spcPts val="0"/>
              </a:spcAft>
              <a:buNone/>
            </a:pPr>
            <a:r>
              <a:rPr lang="en-GB">
                <a:solidFill>
                  <a:schemeClr val="dk1"/>
                </a:solidFill>
              </a:rPr>
              <a:t>Set an execution time for the task, focus on the task until the end of the time, the harvest is not only efficiency, but also the unexpected sense of accomplishment.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Whether you are on a mobile phone, a computer or a tablet, you can record tasks or start a Pomodoro at anytime or anywhere.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777" name="Google Shape;777;gb8e370d1f8_0_552: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b8e370d1f8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GB" b="1"/>
              <a:t>Note Taking / Learning: </a:t>
            </a:r>
            <a:endParaRPr b="1"/>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Spacing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Testing yourself in the same session over and over again will eventually result in better performance over that short period of time.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What’s more important though is the spacing between intervals of tests where you build a better sense of “has this information actually stuck”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Allowing yourself to have a chance to forget some of the information before you re-study (testing yourselves)</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Forgetting Curve </a:t>
            </a:r>
            <a:endParaRPr>
              <a:solidFill>
                <a:schemeClr val="dk1"/>
              </a:solidFill>
            </a:endParaRPr>
          </a:p>
          <a:p>
            <a:pPr marL="1371600" lvl="2" indent="-298450" algn="l" rtl="0">
              <a:spcBef>
                <a:spcPts val="0"/>
              </a:spcBef>
              <a:spcAft>
                <a:spcPts val="0"/>
              </a:spcAft>
              <a:buClr>
                <a:schemeClr val="dk1"/>
              </a:buClr>
              <a:buSzPts val="1100"/>
              <a:buChar char="-"/>
            </a:pPr>
            <a:r>
              <a:rPr lang="en-GB">
                <a:solidFill>
                  <a:schemeClr val="dk1"/>
                </a:solidFill>
              </a:rPr>
              <a:t>Over time our memory just decays. </a:t>
            </a:r>
            <a:endParaRPr>
              <a:solidFill>
                <a:schemeClr val="dk1"/>
              </a:solidFill>
            </a:endParaRPr>
          </a:p>
          <a:p>
            <a:pPr marL="1371600" lvl="2" indent="-298450" algn="l" rtl="0">
              <a:spcBef>
                <a:spcPts val="0"/>
              </a:spcBef>
              <a:spcAft>
                <a:spcPts val="0"/>
              </a:spcAft>
              <a:buClr>
                <a:schemeClr val="dk1"/>
              </a:buClr>
              <a:buSzPts val="1100"/>
              <a:buChar char="-"/>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Testing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 single greatest thing you can do to increase your odds in school on a test.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Testing yourself x1 is better than re-reading the material x4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 more you test yourself, the more likely you are to remember/learn content.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Integral to learning in the first place.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Test yourself before you’ve even had a chance to study. It would help mitigate the confidence bias of thinking you know X, Y, Z, going into the exercise.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Categorising / Building Associations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we want to learn large amounts of information try to build categorization systems for that information, try and build a structure around it all, rather than just trying to learn.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rgbClr val="747993"/>
              </a:buClr>
              <a:buSzPts val="1100"/>
              <a:buAutoNum type="arabicPeriod"/>
            </a:pPr>
            <a:r>
              <a:rPr lang="en-GB">
                <a:solidFill>
                  <a:srgbClr val="747993"/>
                </a:solidFill>
              </a:rPr>
              <a:t>Idea Recycling </a:t>
            </a:r>
            <a:endParaRPr>
              <a:solidFill>
                <a:srgbClr val="747993"/>
              </a:solidFill>
            </a:endParaRPr>
          </a:p>
          <a:p>
            <a:pPr marL="914400" lvl="1" indent="-298450" algn="l" rtl="0">
              <a:lnSpc>
                <a:spcPct val="115000"/>
              </a:lnSpc>
              <a:spcBef>
                <a:spcPts val="0"/>
              </a:spcBef>
              <a:spcAft>
                <a:spcPts val="0"/>
              </a:spcAft>
              <a:buClr>
                <a:srgbClr val="747993"/>
              </a:buClr>
              <a:buSzPts val="1100"/>
              <a:buAutoNum type="alphaLcPeriod"/>
            </a:pPr>
            <a:r>
              <a:rPr lang="en-GB">
                <a:solidFill>
                  <a:srgbClr val="747993"/>
                </a:solidFill>
              </a:rPr>
              <a:t>Ideas are not single use </a:t>
            </a:r>
            <a:endParaRPr>
              <a:solidFill>
                <a:srgbClr val="747993"/>
              </a:solidFill>
            </a:endParaRPr>
          </a:p>
          <a:p>
            <a:pPr marL="914400" lvl="1" indent="-298450" algn="l" rtl="0">
              <a:lnSpc>
                <a:spcPct val="115000"/>
              </a:lnSpc>
              <a:spcBef>
                <a:spcPts val="0"/>
              </a:spcBef>
              <a:spcAft>
                <a:spcPts val="0"/>
              </a:spcAft>
              <a:buClr>
                <a:srgbClr val="747993"/>
              </a:buClr>
              <a:buSzPts val="1100"/>
              <a:buAutoNum type="alphaLcPeriod"/>
            </a:pPr>
            <a:r>
              <a:rPr lang="en-GB">
                <a:solidFill>
                  <a:srgbClr val="747993"/>
                </a:solidFill>
              </a:rPr>
              <a:t>You can reuse them over time if we’re diligently keeping track of all the stuff we’re creating, ideas we’re utilizing for certain projects, because we can simply reuse those ideas and leverage smart work ethic. </a:t>
            </a:r>
            <a:endParaRPr>
              <a:solidFill>
                <a:srgbClr val="747993"/>
              </a:solidFill>
            </a:endParaRPr>
          </a:p>
          <a:p>
            <a:pPr marL="914400" lvl="1" indent="-298450" algn="l" rtl="0">
              <a:lnSpc>
                <a:spcPct val="115000"/>
              </a:lnSpc>
              <a:spcBef>
                <a:spcPts val="0"/>
              </a:spcBef>
              <a:spcAft>
                <a:spcPts val="0"/>
              </a:spcAft>
              <a:buClr>
                <a:srgbClr val="747993"/>
              </a:buClr>
              <a:buSzPts val="1100"/>
              <a:buAutoNum type="alphaLcPeriod"/>
            </a:pPr>
            <a:r>
              <a:rPr lang="en-GB">
                <a:solidFill>
                  <a:srgbClr val="747993"/>
                </a:solidFill>
              </a:rPr>
              <a:t>Whenever I write a thought paper, an essay, how-to instruction tutorial, </a:t>
            </a:r>
            <a:endParaRPr>
              <a:solidFill>
                <a:srgbClr val="747993"/>
              </a:solidFill>
            </a:endParaRPr>
          </a:p>
          <a:p>
            <a:pPr marL="914400" lvl="1" indent="-298450" algn="l" rtl="0">
              <a:lnSpc>
                <a:spcPct val="115000"/>
              </a:lnSpc>
              <a:spcBef>
                <a:spcPts val="0"/>
              </a:spcBef>
              <a:spcAft>
                <a:spcPts val="0"/>
              </a:spcAft>
              <a:buClr>
                <a:srgbClr val="747993"/>
              </a:buClr>
              <a:buSzPts val="1100"/>
              <a:buAutoNum type="alphaLcPeriod"/>
            </a:pPr>
            <a:r>
              <a:rPr lang="en-GB">
                <a:solidFill>
                  <a:srgbClr val="747993"/>
                </a:solidFill>
              </a:rPr>
              <a:t>Building blocks can only grow for the better and provide you with a library of tools in which you can build out many other things out of. </a:t>
            </a:r>
            <a:endParaRPr>
              <a:solidFill>
                <a:srgbClr val="747993"/>
              </a:solidFill>
            </a:endParaRPr>
          </a:p>
          <a:p>
            <a:pPr marL="914400" lvl="1" indent="-298450" algn="l" rtl="0">
              <a:lnSpc>
                <a:spcPct val="115000"/>
              </a:lnSpc>
              <a:spcBef>
                <a:spcPts val="0"/>
              </a:spcBef>
              <a:spcAft>
                <a:spcPts val="0"/>
              </a:spcAft>
              <a:buClr>
                <a:srgbClr val="747993"/>
              </a:buClr>
              <a:buSzPts val="1100"/>
              <a:buAutoNum type="alphaLcPeriod"/>
            </a:pPr>
            <a:r>
              <a:rPr lang="en-GB">
                <a:solidFill>
                  <a:srgbClr val="747993"/>
                </a:solidFill>
              </a:rPr>
              <a:t>Take for example we’re tasked with writing a proposal for a research topic in university/college. We can foresee this won’t be a one time occurrence, or even if it was, we must believe there could be some recycling of this content in the future. We go through the motions of outlining the topic, doing the investigating, providing evidence that supports a justified hypothesis -- this could be enormously beneficial for a new student and only grow with additions over the years from recycling. The topic might change but the formatting and discipline of preparation and execution will save our future selves a lot of work. </a:t>
            </a:r>
            <a:endParaRPr>
              <a:solidFill>
                <a:srgbClr val="747993"/>
              </a:solidFill>
            </a:endParaRPr>
          </a:p>
          <a:p>
            <a:pPr marL="457200" lvl="0" indent="0" algn="l" rtl="0">
              <a:lnSpc>
                <a:spcPct val="115000"/>
              </a:lnSpc>
              <a:spcBef>
                <a:spcPts val="0"/>
              </a:spcBef>
              <a:spcAft>
                <a:spcPts val="0"/>
              </a:spcAft>
              <a:buNone/>
            </a:pPr>
            <a:endParaRPr>
              <a:solidFill>
                <a:srgbClr val="747993"/>
              </a:solidFill>
            </a:endParaRPr>
          </a:p>
          <a:p>
            <a:pPr marL="457200" lvl="0" indent="-298450" algn="l" rtl="0">
              <a:lnSpc>
                <a:spcPct val="115000"/>
              </a:lnSpc>
              <a:spcBef>
                <a:spcPts val="0"/>
              </a:spcBef>
              <a:spcAft>
                <a:spcPts val="0"/>
              </a:spcAft>
              <a:buClr>
                <a:schemeClr val="dk1"/>
              </a:buClr>
              <a:buSzPts val="1100"/>
              <a:buAutoNum type="arabicPeriod"/>
            </a:pPr>
            <a:r>
              <a:rPr lang="en-GB">
                <a:solidFill>
                  <a:schemeClr val="dk1"/>
                </a:solidFill>
              </a:rPr>
              <a:t>You only know what you make</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We can read, listen, and watch all the stuff we want but really the stuff we’re going to recognize, interalize, and feasible use in future projects, it’ll be things we’ve created ourselves.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Whether that’s reading a book or listening to a podcast and writing quick summaries of them-- or having having a vision, turning it into an intermediate packet and chucking it into our second brain, when we engage with the material ourselves rather than relying on pre-existing material, we end up becoming much more familiar with it and can do interesting, creative, original whatever things with that stuff.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Biggest regrets in life is that I haven’t taken as many notes, journaled, or captured many of my ideas/habits over the years until later in my undergrad.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I really wish I was doing this from when I was a child first dabbling in science fiction and video games -- there’s an infinite amount of insights or interesting things I could’ve come up with about absolutely everything that could be delightful coming into my journey today. </a:t>
            </a:r>
            <a:endParaRPr>
              <a:solidFill>
                <a:srgbClr val="747993"/>
              </a:solidFill>
            </a:endParaRPr>
          </a:p>
          <a:p>
            <a:pPr marL="0" lvl="0" indent="0" algn="l" rtl="0">
              <a:spcBef>
                <a:spcPts val="0"/>
              </a:spcBef>
              <a:spcAft>
                <a:spcPts val="0"/>
              </a:spcAft>
              <a:buClr>
                <a:schemeClr val="dk1"/>
              </a:buClr>
              <a:buSzPts val="1100"/>
              <a:buFont typeface="Arial"/>
              <a:buNone/>
            </a:pPr>
            <a:endParaRPr>
              <a:solidFill>
                <a:srgbClr val="747993"/>
              </a:solidFill>
            </a:endParaRPr>
          </a:p>
          <a:p>
            <a:pPr marL="0" lvl="0" indent="0" algn="l" rtl="0">
              <a:spcBef>
                <a:spcPts val="0"/>
              </a:spcBef>
              <a:spcAft>
                <a:spcPts val="0"/>
              </a:spcAft>
              <a:buClr>
                <a:schemeClr val="dk1"/>
              </a:buClr>
              <a:buSzPts val="1100"/>
              <a:buFont typeface="Arial"/>
              <a:buNone/>
            </a:pPr>
            <a:r>
              <a:rPr lang="en-GB" b="1">
                <a:solidFill>
                  <a:srgbClr val="747993"/>
                </a:solidFill>
              </a:rPr>
              <a:t>To Do Lists: </a:t>
            </a:r>
            <a:endParaRPr b="1">
              <a:solidFill>
                <a:srgbClr val="747993"/>
              </a:solidFill>
            </a:endParaRPr>
          </a:p>
          <a:p>
            <a:pPr marL="0" lvl="0" indent="0" algn="l" rtl="0">
              <a:spcBef>
                <a:spcPts val="0"/>
              </a:spcBef>
              <a:spcAft>
                <a:spcPts val="0"/>
              </a:spcAft>
              <a:buClr>
                <a:schemeClr val="dk1"/>
              </a:buClr>
              <a:buSzPts val="1100"/>
              <a:buFont typeface="Arial"/>
              <a:buNone/>
            </a:pPr>
            <a:endParaRPr>
              <a:solidFill>
                <a:srgbClr val="747993"/>
              </a:solidFill>
            </a:endParaRPr>
          </a:p>
          <a:p>
            <a:pPr marL="0" lvl="0" indent="0" algn="l" rtl="0">
              <a:spcBef>
                <a:spcPts val="0"/>
              </a:spcBef>
              <a:spcAft>
                <a:spcPts val="0"/>
              </a:spcAft>
              <a:buClr>
                <a:schemeClr val="dk1"/>
              </a:buClr>
              <a:buSzPts val="1100"/>
              <a:buFont typeface="Arial"/>
              <a:buNone/>
            </a:pPr>
            <a:r>
              <a:rPr lang="en-GB">
                <a:solidFill>
                  <a:srgbClr val="747993"/>
                </a:solidFill>
              </a:rPr>
              <a:t>Whether its water consumption or exercise, we can learn to keep ourselves a little more accountable. It hit home significantly when I began university and had to work on projects and find time to approach new and exciting hoobies on the side. The most basic format is to get a calendar and cross off each day you stick with your routine. </a:t>
            </a:r>
            <a:endParaRPr>
              <a:solidFill>
                <a:srgbClr val="747993"/>
              </a:solidFill>
            </a:endParaRPr>
          </a:p>
          <a:p>
            <a:pPr marL="0" lvl="0" indent="0" algn="l" rtl="0">
              <a:spcBef>
                <a:spcPts val="0"/>
              </a:spcBef>
              <a:spcAft>
                <a:spcPts val="0"/>
              </a:spcAft>
              <a:buClr>
                <a:schemeClr val="dk1"/>
              </a:buClr>
              <a:buSzPts val="1100"/>
              <a:buFont typeface="Arial"/>
              <a:buNone/>
            </a:pPr>
            <a:endParaRPr>
              <a:solidFill>
                <a:srgbClr val="747993"/>
              </a:solidFill>
            </a:endParaRPr>
          </a:p>
          <a:p>
            <a:pPr marL="0" lvl="0" indent="0" algn="l" rtl="0">
              <a:spcBef>
                <a:spcPts val="0"/>
              </a:spcBef>
              <a:spcAft>
                <a:spcPts val="0"/>
              </a:spcAft>
              <a:buClr>
                <a:schemeClr val="dk1"/>
              </a:buClr>
              <a:buSzPts val="1100"/>
              <a:buFont typeface="Arial"/>
              <a:buNone/>
            </a:pPr>
            <a:r>
              <a:rPr lang="en-GB">
                <a:solidFill>
                  <a:srgbClr val="747993"/>
                </a:solidFill>
              </a:rPr>
              <a:t>For example, if you meditate on Monday, Wednesday, and Friday, each of those dates gets an X. As time rolls by, the calendar becomes a record of your habit streak. I like to use grid paper and make calendars this way and it’s compact because journals can be found to discreetly contain the habit tracker.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Habits: </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Whether its water consumption or exercise, we can learn to keep ourselves a little more accountable. It hit home significantly when I began university and had to work on projects and find time to approach new and exciting hoobies on the side. The most basic format is to get a calendar and cross off each day you stick with your routine.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For example, if you meditate on Monday, Wednesday, and Friday, each of those dates gets an X. As time rolls by, the calendar becomes a record of your habit streak. I like to use grid paper and make calendars this way and it’s compact because journals can be found to discreetly contain the habit tracker.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a:solidFill>
                  <a:schemeClr val="dk1"/>
                </a:solidFill>
              </a:rPr>
              <a:t>Make it easier for your future self</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Putting in the work now will inevitably help your future self.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While right now we’re listening to a podcast or watching something informative and we excitedly write down a note on the topic but don’t expand on the thought too much (or at all).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We posit too much on our future selves to understand what present selves were thinking so we can do a lot more and diligently summarize coherently a thought that can accurately educate our much </a:t>
            </a:r>
            <a:r>
              <a:rPr lang="en-GB" i="1">
                <a:solidFill>
                  <a:schemeClr val="dk1"/>
                </a:solidFill>
              </a:rPr>
              <a:t>disconnected </a:t>
            </a:r>
            <a:r>
              <a:rPr lang="en-GB">
                <a:solidFill>
                  <a:schemeClr val="dk1"/>
                </a:solidFill>
              </a:rPr>
              <a:t>future selves to our experience.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With my future self in mind, we are accommodating to a myriad of strenuous cases where we could be deviating from our present selves. We also create a more receptive catalogue of resources whereby the likelihood of someone other than ourselves finding benefit from these cerebral ramblings. </a:t>
            </a:r>
            <a:endParaRPr>
              <a:solidFill>
                <a:schemeClr val="dk1"/>
              </a:solidFill>
            </a:endParaRPr>
          </a:p>
          <a:p>
            <a:pPr marL="91440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GB">
                <a:solidFill>
                  <a:schemeClr val="dk1"/>
                </a:solidFill>
              </a:rPr>
              <a:t>Keep your ideas moving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Anti-perfectionist take on this -- a common trap is that we ought to stay humble and not focus on the intricacies of these apps, services, analog and digital methods for building our knowledge.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The greatest achievement will be production, not the database we house our ideas in.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Unless we are actively doing something with this information, it means nothing without momentum.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Perfect productivity systems mean nothing when we’re not </a:t>
            </a:r>
            <a:r>
              <a:rPr lang="en-GB" i="1">
                <a:solidFill>
                  <a:schemeClr val="dk1"/>
                </a:solidFill>
              </a:rPr>
              <a:t>truly </a:t>
            </a:r>
            <a:r>
              <a:rPr lang="en-GB">
                <a:solidFill>
                  <a:schemeClr val="dk1"/>
                </a:solidFill>
              </a:rPr>
              <a:t>producing work (let alone meaningful work).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The ideal system will keep your ideas moving in an imperfect way.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GB">
                <a:solidFill>
                  <a:schemeClr val="dk1"/>
                </a:solidFill>
              </a:rPr>
              <a:t>You can improve the system over time, the content is what matters most.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890" name="Google Shape;890;gb8e370d1f8_0_946: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6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p:nvPr/>
        </p:nvSpPr>
        <p:spPr>
          <a:xfrm>
            <a:off x="8303773" y="276923"/>
            <a:ext cx="263100" cy="263100"/>
          </a:xfrm>
          <a:prstGeom prst="ellipse">
            <a:avLst/>
          </a:prstGeom>
          <a:solidFill>
            <a:srgbClr val="FFD25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2" name="Google Shape;52;p13"/>
          <p:cNvSpPr txBox="1">
            <a:spLocks noGrp="1"/>
          </p:cNvSpPr>
          <p:nvPr>
            <p:ph type="title"/>
          </p:nvPr>
        </p:nvSpPr>
        <p:spPr>
          <a:xfrm>
            <a:off x="628650" y="273844"/>
            <a:ext cx="7886700" cy="994200"/>
          </a:xfrm>
          <a:prstGeom prst="rect">
            <a:avLst/>
          </a:prstGeom>
          <a:noFill/>
          <a:ln>
            <a:noFill/>
          </a:ln>
        </p:spPr>
        <p:txBody>
          <a:bodyPr spcFirstLastPara="1" wrap="square" lIns="34300" tIns="17150" rIns="34300" bIns="17150" anchor="ctr" anchorCtr="0">
            <a:noAutofit/>
          </a:bodyPr>
          <a:lstStyle>
            <a:lvl1pPr marR="0" lvl="0" algn="l" rtl="0">
              <a:lnSpc>
                <a:spcPct val="90000"/>
              </a:lnSpc>
              <a:spcBef>
                <a:spcPts val="0"/>
              </a:spcBef>
              <a:spcAft>
                <a:spcPts val="0"/>
              </a:spcAft>
              <a:buClr>
                <a:schemeClr val="dk2"/>
              </a:buClr>
              <a:buSzPts val="3300"/>
              <a:buFont typeface="Poppins"/>
              <a:buNone/>
              <a:defRPr sz="3300" b="1" i="0" u="none" strike="noStrike" cap="none">
                <a:solidFill>
                  <a:schemeClr val="dk2"/>
                </a:solidFill>
                <a:latin typeface="Poppins"/>
                <a:ea typeface="Poppins"/>
                <a:cs typeface="Poppins"/>
                <a:sym typeface="Poppins"/>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a:endParaRPr/>
          </a:p>
        </p:txBody>
      </p:sp>
      <p:sp>
        <p:nvSpPr>
          <p:cNvPr id="53" name="Google Shape;53;p13"/>
          <p:cNvSpPr txBox="1">
            <a:spLocks noGrp="1"/>
          </p:cNvSpPr>
          <p:nvPr>
            <p:ph type="body" idx="1"/>
          </p:nvPr>
        </p:nvSpPr>
        <p:spPr>
          <a:xfrm>
            <a:off x="628650" y="1369219"/>
            <a:ext cx="7886700" cy="3263400"/>
          </a:xfrm>
          <a:prstGeom prst="rect">
            <a:avLst/>
          </a:prstGeom>
          <a:noFill/>
          <a:ln>
            <a:noFill/>
          </a:ln>
        </p:spPr>
        <p:txBody>
          <a:bodyPr spcFirstLastPara="1" wrap="square" lIns="34300" tIns="17150" rIns="34300" bIns="17150" anchor="t" anchorCtr="0">
            <a:noAutofit/>
          </a:bodyPr>
          <a:lstStyle>
            <a:lvl1pPr marL="457200" marR="0" lvl="0" indent="-228600" algn="l" rtl="0">
              <a:lnSpc>
                <a:spcPct val="90000"/>
              </a:lnSpc>
              <a:spcBef>
                <a:spcPts val="800"/>
              </a:spcBef>
              <a:spcAft>
                <a:spcPts val="0"/>
              </a:spcAft>
              <a:buClr>
                <a:schemeClr val="dk1"/>
              </a:buClr>
              <a:buSzPts val="2100"/>
              <a:buFont typeface="Arial"/>
              <a:buNone/>
              <a:defRPr sz="2100" b="0" i="0" u="none" strike="noStrike" cap="none">
                <a:solidFill>
                  <a:schemeClr val="dk1"/>
                </a:solidFill>
                <a:latin typeface="Lato Light"/>
                <a:ea typeface="Lato Light"/>
                <a:cs typeface="Lato Light"/>
                <a:sym typeface="Lato Light"/>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Lato Light"/>
                <a:ea typeface="Lato Light"/>
                <a:cs typeface="Lato Light"/>
                <a:sym typeface="Lato Light"/>
              </a:defRPr>
            </a:lvl3pPr>
            <a:lvl4pPr marL="1828800" marR="0" lvl="3" indent="-228600" algn="l"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Lato Light"/>
                <a:ea typeface="Lato Light"/>
                <a:cs typeface="Lato Light"/>
                <a:sym typeface="Lato Light"/>
              </a:defRPr>
            </a:lvl4pPr>
            <a:lvl5pPr marL="2286000" marR="0" lvl="4" indent="-228600" algn="l"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Lato Light"/>
                <a:ea typeface="Lato Light"/>
                <a:cs typeface="Lato Light"/>
                <a:sym typeface="Lato Light"/>
              </a:defRPr>
            </a:lvl5pPr>
            <a:lvl6pPr marL="2743200" marR="0" lvl="5"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54" name="Google Shape;54;p13"/>
          <p:cNvSpPr/>
          <p:nvPr/>
        </p:nvSpPr>
        <p:spPr>
          <a:xfrm>
            <a:off x="8303773" y="269801"/>
            <a:ext cx="274200" cy="274200"/>
          </a:xfrm>
          <a:prstGeom prst="ellipse">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fld id="{00000000-1234-1234-1234-123412341234}" type="slidenum">
              <a:rPr lang="en-GB" sz="900" b="0" i="0" u="none" strike="noStrike" cap="none">
                <a:solidFill>
                  <a:schemeClr val="lt1"/>
                </a:solidFill>
                <a:latin typeface="Poppins Medium"/>
                <a:ea typeface="Poppins Medium"/>
                <a:cs typeface="Poppins Medium"/>
                <a:sym typeface="Poppins Medium"/>
              </a:rPr>
              <a:t>‹#›</a:t>
            </a:fld>
            <a:endParaRPr sz="1100" b="0" i="0" u="none" strike="noStrike" cap="none">
              <a:solidFill>
                <a:schemeClr val="lt1"/>
              </a:solidFill>
              <a:latin typeface="Poppins Medium"/>
              <a:ea typeface="Poppins Medium"/>
              <a:cs typeface="Poppins Medium"/>
              <a:sym typeface="Poppins Medium"/>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0">
          <p15:clr>
            <a:srgbClr val="A4A3A4"/>
          </p15:clr>
        </p15:guide>
        <p15:guide id="2" pos="540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dk2"/>
              </a:buClr>
              <a:buSzPts val="2800"/>
              <a:buFont typeface="Poppins"/>
              <a:buNone/>
              <a:defRPr sz="2800" b="1" i="0" u="none" strike="noStrike" cap="none">
                <a:solidFill>
                  <a:schemeClr val="dk2"/>
                </a:solidFill>
                <a:latin typeface="Poppins"/>
                <a:ea typeface="Poppins"/>
                <a:cs typeface="Poppins"/>
                <a:sym typeface="Poppins"/>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a:endParaRPr/>
          </a:p>
        </p:txBody>
      </p:sp>
      <p:sp>
        <p:nvSpPr>
          <p:cNvPr id="59" name="Google Shape;59;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90000"/>
              </a:lnSpc>
              <a:spcBef>
                <a:spcPts val="800"/>
              </a:spcBef>
              <a:spcAft>
                <a:spcPts val="0"/>
              </a:spcAft>
              <a:buClr>
                <a:schemeClr val="dk1"/>
              </a:buClr>
              <a:buSzPts val="1500"/>
              <a:buFont typeface="Arial"/>
              <a:buChar char="•"/>
              <a:defRPr sz="1500" b="0" i="0" u="none" strike="noStrike" cap="none">
                <a:solidFill>
                  <a:schemeClr val="dk1"/>
                </a:solidFill>
                <a:latin typeface="Poppins"/>
                <a:ea typeface="Poppins"/>
                <a:cs typeface="Poppins"/>
                <a:sym typeface="Poppins"/>
              </a:defRPr>
            </a:lvl1pPr>
            <a:lvl2pPr marL="914400" marR="0" lvl="1"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Poppins"/>
                <a:ea typeface="Poppins"/>
                <a:cs typeface="Poppins"/>
                <a:sym typeface="Poppins"/>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Poppins"/>
                <a:ea typeface="Poppins"/>
                <a:cs typeface="Poppins"/>
                <a:sym typeface="Poppins"/>
              </a:defRPr>
            </a:lvl3pPr>
            <a:lvl4pPr marL="1828800" marR="0" lvl="3" indent="-285750" algn="l" rtl="0">
              <a:lnSpc>
                <a:spcPct val="90000"/>
              </a:lnSpc>
              <a:spcBef>
                <a:spcPts val="400"/>
              </a:spcBef>
              <a:spcAft>
                <a:spcPts val="0"/>
              </a:spcAft>
              <a:buClr>
                <a:schemeClr val="dk1"/>
              </a:buClr>
              <a:buSzPts val="900"/>
              <a:buFont typeface="Arial"/>
              <a:buChar char="•"/>
              <a:defRPr sz="900" b="0" i="0" u="none" strike="noStrike" cap="none">
                <a:solidFill>
                  <a:schemeClr val="dk1"/>
                </a:solidFill>
                <a:latin typeface="Poppins"/>
                <a:ea typeface="Poppins"/>
                <a:cs typeface="Poppins"/>
                <a:sym typeface="Poppins"/>
              </a:defRPr>
            </a:lvl4pPr>
            <a:lvl5pPr marL="2286000" marR="0" lvl="4" indent="-285750" algn="l" rtl="0">
              <a:lnSpc>
                <a:spcPct val="90000"/>
              </a:lnSpc>
              <a:spcBef>
                <a:spcPts val="400"/>
              </a:spcBef>
              <a:spcAft>
                <a:spcPts val="0"/>
              </a:spcAft>
              <a:buClr>
                <a:schemeClr val="dk1"/>
              </a:buClr>
              <a:buSzPts val="900"/>
              <a:buFont typeface="Arial"/>
              <a:buChar char="•"/>
              <a:defRPr sz="900" b="0" i="0" u="none" strike="noStrike" cap="none">
                <a:solidFill>
                  <a:schemeClr val="dk1"/>
                </a:solidFill>
                <a:latin typeface="Poppins"/>
                <a:ea typeface="Poppins"/>
                <a:cs typeface="Poppins"/>
                <a:sym typeface="Poppi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dk2"/>
              </a:buClr>
              <a:buSzPts val="2800"/>
              <a:buFont typeface="Poppins"/>
              <a:buNone/>
              <a:defRPr sz="2800" b="1" i="0" u="none" strike="noStrike" cap="none">
                <a:solidFill>
                  <a:schemeClr val="dk2"/>
                </a:solidFill>
                <a:latin typeface="Poppins"/>
                <a:ea typeface="Poppins"/>
                <a:cs typeface="Poppins"/>
                <a:sym typeface="Poppins"/>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a:endParaRPr/>
          </a:p>
        </p:txBody>
      </p:sp>
      <p:sp>
        <p:nvSpPr>
          <p:cNvPr id="63" name="Google Shape;63;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90000"/>
              </a:lnSpc>
              <a:spcBef>
                <a:spcPts val="800"/>
              </a:spcBef>
              <a:spcAft>
                <a:spcPts val="0"/>
              </a:spcAft>
              <a:buClr>
                <a:schemeClr val="dk1"/>
              </a:buClr>
              <a:buSzPts val="1500"/>
              <a:buFont typeface="Arial"/>
              <a:buChar char="•"/>
              <a:defRPr sz="1500" b="0" i="0" u="none" strike="noStrike" cap="none">
                <a:solidFill>
                  <a:schemeClr val="dk1"/>
                </a:solidFill>
                <a:latin typeface="Poppins"/>
                <a:ea typeface="Poppins"/>
                <a:cs typeface="Poppins"/>
                <a:sym typeface="Poppins"/>
              </a:defRPr>
            </a:lvl1pPr>
            <a:lvl2pPr marL="914400" marR="0" lvl="1"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Poppins"/>
                <a:ea typeface="Poppins"/>
                <a:cs typeface="Poppins"/>
                <a:sym typeface="Poppins"/>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Poppins"/>
                <a:ea typeface="Poppins"/>
                <a:cs typeface="Poppins"/>
                <a:sym typeface="Poppins"/>
              </a:defRPr>
            </a:lvl3pPr>
            <a:lvl4pPr marL="1828800" marR="0" lvl="3" indent="-285750" algn="l" rtl="0">
              <a:lnSpc>
                <a:spcPct val="90000"/>
              </a:lnSpc>
              <a:spcBef>
                <a:spcPts val="400"/>
              </a:spcBef>
              <a:spcAft>
                <a:spcPts val="0"/>
              </a:spcAft>
              <a:buClr>
                <a:schemeClr val="dk1"/>
              </a:buClr>
              <a:buSzPts val="900"/>
              <a:buFont typeface="Arial"/>
              <a:buChar char="•"/>
              <a:defRPr sz="900" b="0" i="0" u="none" strike="noStrike" cap="none">
                <a:solidFill>
                  <a:schemeClr val="dk1"/>
                </a:solidFill>
                <a:latin typeface="Poppins"/>
                <a:ea typeface="Poppins"/>
                <a:cs typeface="Poppins"/>
                <a:sym typeface="Poppins"/>
              </a:defRPr>
            </a:lvl4pPr>
            <a:lvl5pPr marL="2286000" marR="0" lvl="4" indent="-285750" algn="l" rtl="0">
              <a:lnSpc>
                <a:spcPct val="90000"/>
              </a:lnSpc>
              <a:spcBef>
                <a:spcPts val="400"/>
              </a:spcBef>
              <a:spcAft>
                <a:spcPts val="0"/>
              </a:spcAft>
              <a:buClr>
                <a:schemeClr val="dk1"/>
              </a:buClr>
              <a:buSzPts val="900"/>
              <a:buFont typeface="Arial"/>
              <a:buChar char="•"/>
              <a:defRPr sz="900" b="0" i="0" u="none" strike="noStrike" cap="none">
                <a:solidFill>
                  <a:schemeClr val="dk1"/>
                </a:solidFill>
                <a:latin typeface="Poppins"/>
                <a:ea typeface="Poppins"/>
                <a:cs typeface="Poppins"/>
                <a:sym typeface="Poppi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0"/>
          <p:cNvSpPr/>
          <p:nvPr/>
        </p:nvSpPr>
        <p:spPr>
          <a:xfrm>
            <a:off x="-91" y="1005"/>
            <a:ext cx="9144180" cy="5141507"/>
          </a:xfrm>
          <a:custGeom>
            <a:avLst/>
            <a:gdLst/>
            <a:ahLst/>
            <a:cxnLst/>
            <a:rect l="l" t="t" r="r" b="b"/>
            <a:pathLst>
              <a:path w="19570" h="11008" extrusionOk="0">
                <a:moveTo>
                  <a:pt x="0" y="11007"/>
                </a:moveTo>
                <a:lnTo>
                  <a:pt x="19569" y="11007"/>
                </a:lnTo>
                <a:lnTo>
                  <a:pt x="19569" y="0"/>
                </a:lnTo>
                <a:lnTo>
                  <a:pt x="0" y="0"/>
                </a:lnTo>
                <a:lnTo>
                  <a:pt x="0" y="11007"/>
                </a:lnTo>
              </a:path>
            </a:pathLst>
          </a:custGeom>
          <a:solidFill>
            <a:srgbClr val="788F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 name="Google Shape;70;p20"/>
          <p:cNvSpPr/>
          <p:nvPr/>
        </p:nvSpPr>
        <p:spPr>
          <a:xfrm>
            <a:off x="-91" y="693129"/>
            <a:ext cx="9144180" cy="4449380"/>
          </a:xfrm>
          <a:custGeom>
            <a:avLst/>
            <a:gdLst/>
            <a:ahLst/>
            <a:cxnLst/>
            <a:rect l="l" t="t" r="r" b="b"/>
            <a:pathLst>
              <a:path w="19570" h="9526" extrusionOk="0">
                <a:moveTo>
                  <a:pt x="19569" y="9525"/>
                </a:moveTo>
                <a:lnTo>
                  <a:pt x="19569" y="8702"/>
                </a:lnTo>
                <a:lnTo>
                  <a:pt x="19569" y="8702"/>
                </a:lnTo>
                <a:cubicBezTo>
                  <a:pt x="18989" y="7381"/>
                  <a:pt x="17909" y="6329"/>
                  <a:pt x="16568" y="5787"/>
                </a:cubicBezTo>
                <a:lnTo>
                  <a:pt x="16568" y="5787"/>
                </a:lnTo>
                <a:cubicBezTo>
                  <a:pt x="16341" y="3963"/>
                  <a:pt x="14867" y="2526"/>
                  <a:pt x="13026" y="2356"/>
                </a:cubicBezTo>
                <a:lnTo>
                  <a:pt x="13026" y="2356"/>
                </a:lnTo>
                <a:cubicBezTo>
                  <a:pt x="12589" y="990"/>
                  <a:pt x="11309" y="0"/>
                  <a:pt x="9797" y="0"/>
                </a:cubicBezTo>
                <a:lnTo>
                  <a:pt x="9797" y="0"/>
                </a:lnTo>
                <a:cubicBezTo>
                  <a:pt x="8292" y="0"/>
                  <a:pt x="7015" y="984"/>
                  <a:pt x="6574" y="2343"/>
                </a:cubicBezTo>
                <a:lnTo>
                  <a:pt x="6574" y="2343"/>
                </a:lnTo>
                <a:cubicBezTo>
                  <a:pt x="4628" y="2435"/>
                  <a:pt x="3051" y="3939"/>
                  <a:pt x="2846" y="5852"/>
                </a:cubicBezTo>
                <a:lnTo>
                  <a:pt x="2846" y="5852"/>
                </a:lnTo>
                <a:cubicBezTo>
                  <a:pt x="1577" y="6412"/>
                  <a:pt x="558" y="7432"/>
                  <a:pt x="0" y="8702"/>
                </a:cubicBezTo>
                <a:lnTo>
                  <a:pt x="0" y="9525"/>
                </a:lnTo>
                <a:lnTo>
                  <a:pt x="19569" y="9525"/>
                </a:lnTo>
              </a:path>
            </a:pathLst>
          </a:custGeom>
          <a:solidFill>
            <a:srgbClr val="9CB1FA">
              <a:alpha val="4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nvGrpSpPr>
          <p:cNvPr id="71" name="Google Shape;71;p20"/>
          <p:cNvGrpSpPr/>
          <p:nvPr/>
        </p:nvGrpSpPr>
        <p:grpSpPr>
          <a:xfrm>
            <a:off x="2258153" y="1881688"/>
            <a:ext cx="4627750" cy="2325617"/>
            <a:chOff x="6020136" y="5017834"/>
            <a:chExt cx="12337377" cy="6201646"/>
          </a:xfrm>
        </p:grpSpPr>
        <p:sp>
          <p:nvSpPr>
            <p:cNvPr id="72" name="Google Shape;72;p20"/>
            <p:cNvSpPr/>
            <p:nvPr/>
          </p:nvSpPr>
          <p:spPr>
            <a:xfrm>
              <a:off x="6020136" y="10708630"/>
              <a:ext cx="12090198" cy="510851"/>
            </a:xfrm>
            <a:custGeom>
              <a:avLst/>
              <a:gdLst/>
              <a:ahLst/>
              <a:cxnLst/>
              <a:rect l="l" t="t" r="r" b="b"/>
              <a:pathLst>
                <a:path w="9708" h="410" extrusionOk="0">
                  <a:moveTo>
                    <a:pt x="9707" y="204"/>
                  </a:moveTo>
                  <a:lnTo>
                    <a:pt x="9707" y="204"/>
                  </a:lnTo>
                  <a:cubicBezTo>
                    <a:pt x="9707" y="318"/>
                    <a:pt x="7534" y="409"/>
                    <a:pt x="4855" y="409"/>
                  </a:cubicBezTo>
                  <a:lnTo>
                    <a:pt x="4855" y="409"/>
                  </a:lnTo>
                  <a:cubicBezTo>
                    <a:pt x="2174" y="409"/>
                    <a:pt x="0" y="318"/>
                    <a:pt x="0" y="204"/>
                  </a:cubicBezTo>
                  <a:lnTo>
                    <a:pt x="0" y="204"/>
                  </a:lnTo>
                  <a:cubicBezTo>
                    <a:pt x="0" y="92"/>
                    <a:pt x="2174" y="0"/>
                    <a:pt x="4855" y="0"/>
                  </a:cubicBezTo>
                  <a:lnTo>
                    <a:pt x="4855" y="0"/>
                  </a:lnTo>
                  <a:cubicBezTo>
                    <a:pt x="7534" y="0"/>
                    <a:pt x="9707" y="92"/>
                    <a:pt x="9707" y="204"/>
                  </a:cubicBezTo>
                </a:path>
              </a:pathLst>
            </a:custGeom>
            <a:solidFill>
              <a:srgbClr val="6177E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 name="Google Shape;73;p20"/>
            <p:cNvSpPr/>
            <p:nvPr/>
          </p:nvSpPr>
          <p:spPr>
            <a:xfrm>
              <a:off x="16616216" y="5655027"/>
              <a:ext cx="1741298" cy="961281"/>
            </a:xfrm>
            <a:custGeom>
              <a:avLst/>
              <a:gdLst/>
              <a:ahLst/>
              <a:cxnLst/>
              <a:rect l="l" t="t" r="r" b="b"/>
              <a:pathLst>
                <a:path w="1397" h="772" extrusionOk="0">
                  <a:moveTo>
                    <a:pt x="1396" y="212"/>
                  </a:moveTo>
                  <a:lnTo>
                    <a:pt x="1396" y="212"/>
                  </a:lnTo>
                  <a:cubicBezTo>
                    <a:pt x="1396" y="95"/>
                    <a:pt x="1301" y="0"/>
                    <a:pt x="1184" y="0"/>
                  </a:cubicBezTo>
                  <a:lnTo>
                    <a:pt x="361" y="0"/>
                  </a:lnTo>
                  <a:lnTo>
                    <a:pt x="361" y="0"/>
                  </a:lnTo>
                  <a:cubicBezTo>
                    <a:pt x="244" y="0"/>
                    <a:pt x="149" y="95"/>
                    <a:pt x="149" y="212"/>
                  </a:cubicBezTo>
                  <a:lnTo>
                    <a:pt x="149" y="212"/>
                  </a:lnTo>
                  <a:cubicBezTo>
                    <a:pt x="149" y="264"/>
                    <a:pt x="168" y="312"/>
                    <a:pt x="199" y="348"/>
                  </a:cubicBezTo>
                  <a:lnTo>
                    <a:pt x="199" y="348"/>
                  </a:lnTo>
                  <a:cubicBezTo>
                    <a:pt x="88" y="355"/>
                    <a:pt x="0" y="447"/>
                    <a:pt x="0" y="559"/>
                  </a:cubicBezTo>
                  <a:lnTo>
                    <a:pt x="0" y="559"/>
                  </a:lnTo>
                  <a:cubicBezTo>
                    <a:pt x="0" y="676"/>
                    <a:pt x="95" y="771"/>
                    <a:pt x="212" y="771"/>
                  </a:cubicBezTo>
                  <a:lnTo>
                    <a:pt x="1036" y="771"/>
                  </a:lnTo>
                  <a:lnTo>
                    <a:pt x="1036" y="771"/>
                  </a:lnTo>
                  <a:cubicBezTo>
                    <a:pt x="1153" y="771"/>
                    <a:pt x="1248" y="676"/>
                    <a:pt x="1248" y="559"/>
                  </a:cubicBezTo>
                  <a:lnTo>
                    <a:pt x="1248" y="559"/>
                  </a:lnTo>
                  <a:cubicBezTo>
                    <a:pt x="1248" y="507"/>
                    <a:pt x="1229" y="460"/>
                    <a:pt x="1198" y="424"/>
                  </a:cubicBezTo>
                  <a:lnTo>
                    <a:pt x="1198" y="424"/>
                  </a:lnTo>
                  <a:cubicBezTo>
                    <a:pt x="1308" y="416"/>
                    <a:pt x="1396" y="325"/>
                    <a:pt x="1396" y="212"/>
                  </a:cubicBezTo>
                </a:path>
              </a:pathLst>
            </a:custGeom>
            <a:solidFill>
              <a:srgbClr val="9CB1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 name="Google Shape;74;p20"/>
            <p:cNvSpPr/>
            <p:nvPr/>
          </p:nvSpPr>
          <p:spPr>
            <a:xfrm>
              <a:off x="15709867" y="5056283"/>
              <a:ext cx="1038182" cy="972270"/>
            </a:xfrm>
            <a:custGeom>
              <a:avLst/>
              <a:gdLst/>
              <a:ahLst/>
              <a:cxnLst/>
              <a:rect l="l" t="t" r="r" b="b"/>
              <a:pathLst>
                <a:path w="833" h="779" extrusionOk="0">
                  <a:moveTo>
                    <a:pt x="832" y="567"/>
                  </a:moveTo>
                  <a:lnTo>
                    <a:pt x="832" y="567"/>
                  </a:lnTo>
                  <a:cubicBezTo>
                    <a:pt x="832" y="491"/>
                    <a:pt x="792" y="425"/>
                    <a:pt x="732" y="387"/>
                  </a:cubicBezTo>
                  <a:lnTo>
                    <a:pt x="732" y="387"/>
                  </a:lnTo>
                  <a:cubicBezTo>
                    <a:pt x="787" y="349"/>
                    <a:pt x="824" y="285"/>
                    <a:pt x="824" y="212"/>
                  </a:cubicBezTo>
                  <a:lnTo>
                    <a:pt x="824" y="212"/>
                  </a:lnTo>
                  <a:cubicBezTo>
                    <a:pt x="824" y="95"/>
                    <a:pt x="729" y="0"/>
                    <a:pt x="613" y="0"/>
                  </a:cubicBezTo>
                  <a:lnTo>
                    <a:pt x="368" y="0"/>
                  </a:lnTo>
                  <a:lnTo>
                    <a:pt x="368" y="0"/>
                  </a:lnTo>
                  <a:cubicBezTo>
                    <a:pt x="251" y="0"/>
                    <a:pt x="156" y="95"/>
                    <a:pt x="156" y="212"/>
                  </a:cubicBezTo>
                  <a:lnTo>
                    <a:pt x="156" y="212"/>
                  </a:lnTo>
                  <a:cubicBezTo>
                    <a:pt x="156" y="267"/>
                    <a:pt x="177" y="317"/>
                    <a:pt x="212" y="354"/>
                  </a:cubicBezTo>
                  <a:lnTo>
                    <a:pt x="212" y="354"/>
                  </a:lnTo>
                  <a:cubicBezTo>
                    <a:pt x="95" y="355"/>
                    <a:pt x="0" y="450"/>
                    <a:pt x="0" y="567"/>
                  </a:cubicBezTo>
                  <a:lnTo>
                    <a:pt x="0" y="567"/>
                  </a:lnTo>
                  <a:cubicBezTo>
                    <a:pt x="0" y="684"/>
                    <a:pt x="95" y="778"/>
                    <a:pt x="212" y="778"/>
                  </a:cubicBezTo>
                  <a:lnTo>
                    <a:pt x="620" y="778"/>
                  </a:lnTo>
                  <a:lnTo>
                    <a:pt x="620" y="778"/>
                  </a:lnTo>
                  <a:cubicBezTo>
                    <a:pt x="737" y="778"/>
                    <a:pt x="832" y="684"/>
                    <a:pt x="832" y="567"/>
                  </a:cubicBezTo>
                </a:path>
              </a:pathLst>
            </a:custGeom>
            <a:solidFill>
              <a:srgbClr val="9CB1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5" name="Google Shape;75;p20"/>
            <p:cNvSpPr/>
            <p:nvPr/>
          </p:nvSpPr>
          <p:spPr>
            <a:xfrm>
              <a:off x="11134156" y="5237555"/>
              <a:ext cx="2158769" cy="1263401"/>
            </a:xfrm>
            <a:custGeom>
              <a:avLst/>
              <a:gdLst/>
              <a:ahLst/>
              <a:cxnLst/>
              <a:rect l="l" t="t" r="r" b="b"/>
              <a:pathLst>
                <a:path w="1731" h="1015" extrusionOk="0">
                  <a:moveTo>
                    <a:pt x="1518" y="591"/>
                  </a:moveTo>
                  <a:lnTo>
                    <a:pt x="1502" y="591"/>
                  </a:lnTo>
                  <a:lnTo>
                    <a:pt x="1502" y="591"/>
                  </a:lnTo>
                  <a:cubicBezTo>
                    <a:pt x="1505" y="577"/>
                    <a:pt x="1506" y="562"/>
                    <a:pt x="1506" y="547"/>
                  </a:cubicBezTo>
                  <a:lnTo>
                    <a:pt x="1506" y="547"/>
                  </a:lnTo>
                  <a:cubicBezTo>
                    <a:pt x="1506" y="430"/>
                    <a:pt x="1411" y="335"/>
                    <a:pt x="1294" y="335"/>
                  </a:cubicBezTo>
                  <a:lnTo>
                    <a:pt x="817" y="335"/>
                  </a:lnTo>
                  <a:lnTo>
                    <a:pt x="817" y="335"/>
                  </a:lnTo>
                  <a:cubicBezTo>
                    <a:pt x="842" y="300"/>
                    <a:pt x="856" y="258"/>
                    <a:pt x="856" y="212"/>
                  </a:cubicBezTo>
                  <a:lnTo>
                    <a:pt x="856" y="212"/>
                  </a:lnTo>
                  <a:cubicBezTo>
                    <a:pt x="856" y="94"/>
                    <a:pt x="762" y="0"/>
                    <a:pt x="645" y="0"/>
                  </a:cubicBezTo>
                  <a:lnTo>
                    <a:pt x="404" y="0"/>
                  </a:lnTo>
                  <a:lnTo>
                    <a:pt x="404" y="0"/>
                  </a:lnTo>
                  <a:cubicBezTo>
                    <a:pt x="287" y="0"/>
                    <a:pt x="192" y="94"/>
                    <a:pt x="192" y="212"/>
                  </a:cubicBezTo>
                  <a:lnTo>
                    <a:pt x="192" y="212"/>
                  </a:lnTo>
                  <a:cubicBezTo>
                    <a:pt x="192" y="258"/>
                    <a:pt x="207" y="300"/>
                    <a:pt x="232" y="335"/>
                  </a:cubicBezTo>
                  <a:lnTo>
                    <a:pt x="212" y="335"/>
                  </a:lnTo>
                  <a:lnTo>
                    <a:pt x="212" y="335"/>
                  </a:lnTo>
                  <a:cubicBezTo>
                    <a:pt x="95" y="335"/>
                    <a:pt x="0" y="430"/>
                    <a:pt x="0" y="547"/>
                  </a:cubicBezTo>
                  <a:lnTo>
                    <a:pt x="0" y="547"/>
                  </a:lnTo>
                  <a:cubicBezTo>
                    <a:pt x="0" y="665"/>
                    <a:pt x="95" y="759"/>
                    <a:pt x="212" y="759"/>
                  </a:cubicBezTo>
                  <a:lnTo>
                    <a:pt x="812" y="759"/>
                  </a:lnTo>
                  <a:lnTo>
                    <a:pt x="812" y="759"/>
                  </a:lnTo>
                  <a:cubicBezTo>
                    <a:pt x="809" y="773"/>
                    <a:pt x="807" y="787"/>
                    <a:pt x="807" y="803"/>
                  </a:cubicBezTo>
                  <a:lnTo>
                    <a:pt x="807" y="803"/>
                  </a:lnTo>
                  <a:cubicBezTo>
                    <a:pt x="807" y="919"/>
                    <a:pt x="901" y="1014"/>
                    <a:pt x="1018" y="1014"/>
                  </a:cubicBezTo>
                  <a:lnTo>
                    <a:pt x="1518" y="1014"/>
                  </a:lnTo>
                  <a:lnTo>
                    <a:pt x="1518" y="1014"/>
                  </a:lnTo>
                  <a:cubicBezTo>
                    <a:pt x="1635" y="1014"/>
                    <a:pt x="1730" y="919"/>
                    <a:pt x="1730" y="803"/>
                  </a:cubicBezTo>
                  <a:lnTo>
                    <a:pt x="1730" y="803"/>
                  </a:lnTo>
                  <a:cubicBezTo>
                    <a:pt x="1730" y="685"/>
                    <a:pt x="1635" y="591"/>
                    <a:pt x="1518" y="591"/>
                  </a:cubicBezTo>
                </a:path>
              </a:pathLst>
            </a:custGeom>
            <a:solidFill>
              <a:srgbClr val="9CB1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6" name="Google Shape;76;p20"/>
            <p:cNvSpPr/>
            <p:nvPr/>
          </p:nvSpPr>
          <p:spPr>
            <a:xfrm>
              <a:off x="6113513" y="5589111"/>
              <a:ext cx="1889606" cy="1263401"/>
            </a:xfrm>
            <a:custGeom>
              <a:avLst/>
              <a:gdLst/>
              <a:ahLst/>
              <a:cxnLst/>
              <a:rect l="l" t="t" r="r" b="b"/>
              <a:pathLst>
                <a:path w="1515" h="1015" extrusionOk="0">
                  <a:moveTo>
                    <a:pt x="1444" y="652"/>
                  </a:moveTo>
                  <a:lnTo>
                    <a:pt x="1444" y="652"/>
                  </a:lnTo>
                  <a:cubicBezTo>
                    <a:pt x="1487" y="613"/>
                    <a:pt x="1514" y="557"/>
                    <a:pt x="1514" y="495"/>
                  </a:cubicBezTo>
                  <a:lnTo>
                    <a:pt x="1514" y="495"/>
                  </a:lnTo>
                  <a:cubicBezTo>
                    <a:pt x="1514" y="378"/>
                    <a:pt x="1419" y="283"/>
                    <a:pt x="1302" y="283"/>
                  </a:cubicBezTo>
                  <a:lnTo>
                    <a:pt x="1120" y="283"/>
                  </a:lnTo>
                  <a:lnTo>
                    <a:pt x="1120" y="283"/>
                  </a:lnTo>
                  <a:cubicBezTo>
                    <a:pt x="1128" y="261"/>
                    <a:pt x="1133" y="237"/>
                    <a:pt x="1133" y="212"/>
                  </a:cubicBezTo>
                  <a:lnTo>
                    <a:pt x="1133" y="212"/>
                  </a:lnTo>
                  <a:cubicBezTo>
                    <a:pt x="1133" y="95"/>
                    <a:pt x="1038" y="0"/>
                    <a:pt x="921" y="0"/>
                  </a:cubicBezTo>
                  <a:lnTo>
                    <a:pt x="890" y="0"/>
                  </a:lnTo>
                  <a:lnTo>
                    <a:pt x="890" y="0"/>
                  </a:lnTo>
                  <a:cubicBezTo>
                    <a:pt x="773" y="0"/>
                    <a:pt x="678" y="95"/>
                    <a:pt x="678" y="212"/>
                  </a:cubicBezTo>
                  <a:lnTo>
                    <a:pt x="678" y="212"/>
                  </a:lnTo>
                  <a:cubicBezTo>
                    <a:pt x="678" y="237"/>
                    <a:pt x="683" y="261"/>
                    <a:pt x="690" y="283"/>
                  </a:cubicBezTo>
                  <a:lnTo>
                    <a:pt x="687" y="283"/>
                  </a:lnTo>
                  <a:lnTo>
                    <a:pt x="687" y="283"/>
                  </a:lnTo>
                  <a:cubicBezTo>
                    <a:pt x="570" y="283"/>
                    <a:pt x="475" y="378"/>
                    <a:pt x="475" y="495"/>
                  </a:cubicBezTo>
                  <a:lnTo>
                    <a:pt x="475" y="495"/>
                  </a:lnTo>
                  <a:cubicBezTo>
                    <a:pt x="475" y="529"/>
                    <a:pt x="484" y="562"/>
                    <a:pt x="498" y="591"/>
                  </a:cubicBezTo>
                  <a:lnTo>
                    <a:pt x="212" y="591"/>
                  </a:lnTo>
                  <a:lnTo>
                    <a:pt x="212" y="591"/>
                  </a:lnTo>
                  <a:cubicBezTo>
                    <a:pt x="95" y="591"/>
                    <a:pt x="0" y="685"/>
                    <a:pt x="0" y="803"/>
                  </a:cubicBezTo>
                  <a:lnTo>
                    <a:pt x="0" y="803"/>
                  </a:lnTo>
                  <a:cubicBezTo>
                    <a:pt x="0" y="919"/>
                    <a:pt x="95" y="1014"/>
                    <a:pt x="212" y="1014"/>
                  </a:cubicBezTo>
                  <a:lnTo>
                    <a:pt x="1295" y="1014"/>
                  </a:lnTo>
                  <a:lnTo>
                    <a:pt x="1295" y="1014"/>
                  </a:lnTo>
                  <a:cubicBezTo>
                    <a:pt x="1412" y="1014"/>
                    <a:pt x="1507" y="919"/>
                    <a:pt x="1507" y="803"/>
                  </a:cubicBezTo>
                  <a:lnTo>
                    <a:pt x="1507" y="803"/>
                  </a:lnTo>
                  <a:cubicBezTo>
                    <a:pt x="1507" y="744"/>
                    <a:pt x="1483" y="690"/>
                    <a:pt x="1444" y="652"/>
                  </a:cubicBezTo>
                </a:path>
              </a:pathLst>
            </a:custGeom>
            <a:solidFill>
              <a:srgbClr val="9CB1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7" name="Google Shape;77;p20"/>
            <p:cNvSpPr/>
            <p:nvPr/>
          </p:nvSpPr>
          <p:spPr>
            <a:xfrm>
              <a:off x="7552693" y="7945627"/>
              <a:ext cx="258175" cy="280146"/>
            </a:xfrm>
            <a:custGeom>
              <a:avLst/>
              <a:gdLst/>
              <a:ahLst/>
              <a:cxnLst/>
              <a:rect l="l" t="t" r="r" b="b"/>
              <a:pathLst>
                <a:path w="208" h="227" extrusionOk="0">
                  <a:moveTo>
                    <a:pt x="21" y="201"/>
                  </a:moveTo>
                  <a:lnTo>
                    <a:pt x="36" y="28"/>
                  </a:lnTo>
                  <a:lnTo>
                    <a:pt x="177" y="125"/>
                  </a:lnTo>
                  <a:lnTo>
                    <a:pt x="21" y="201"/>
                  </a:lnTo>
                  <a:close/>
                  <a:moveTo>
                    <a:pt x="202" y="119"/>
                  </a:moveTo>
                  <a:lnTo>
                    <a:pt x="33" y="3"/>
                  </a:lnTo>
                  <a:lnTo>
                    <a:pt x="33" y="3"/>
                  </a:lnTo>
                  <a:cubicBezTo>
                    <a:pt x="31" y="1"/>
                    <a:pt x="27" y="0"/>
                    <a:pt x="24" y="2"/>
                  </a:cubicBezTo>
                  <a:lnTo>
                    <a:pt x="24" y="2"/>
                  </a:lnTo>
                  <a:lnTo>
                    <a:pt x="24" y="2"/>
                  </a:lnTo>
                  <a:cubicBezTo>
                    <a:pt x="21" y="3"/>
                    <a:pt x="19" y="6"/>
                    <a:pt x="18" y="9"/>
                  </a:cubicBezTo>
                  <a:lnTo>
                    <a:pt x="1" y="216"/>
                  </a:lnTo>
                  <a:lnTo>
                    <a:pt x="1" y="216"/>
                  </a:lnTo>
                  <a:cubicBezTo>
                    <a:pt x="0" y="219"/>
                    <a:pt x="2" y="223"/>
                    <a:pt x="5" y="224"/>
                  </a:cubicBezTo>
                  <a:lnTo>
                    <a:pt x="5" y="224"/>
                  </a:lnTo>
                  <a:cubicBezTo>
                    <a:pt x="8" y="226"/>
                    <a:pt x="11" y="226"/>
                    <a:pt x="15" y="225"/>
                  </a:cubicBezTo>
                  <a:lnTo>
                    <a:pt x="200" y="136"/>
                  </a:lnTo>
                  <a:lnTo>
                    <a:pt x="200" y="136"/>
                  </a:lnTo>
                  <a:cubicBezTo>
                    <a:pt x="204" y="135"/>
                    <a:pt x="206" y="132"/>
                    <a:pt x="206" y="128"/>
                  </a:cubicBezTo>
                  <a:lnTo>
                    <a:pt x="206" y="128"/>
                  </a:lnTo>
                  <a:cubicBezTo>
                    <a:pt x="207" y="124"/>
                    <a:pt x="205" y="121"/>
                    <a:pt x="202" y="119"/>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 name="Google Shape;78;p20"/>
            <p:cNvSpPr/>
            <p:nvPr/>
          </p:nvSpPr>
          <p:spPr>
            <a:xfrm>
              <a:off x="17868631" y="7061246"/>
              <a:ext cx="258175" cy="280145"/>
            </a:xfrm>
            <a:custGeom>
              <a:avLst/>
              <a:gdLst/>
              <a:ahLst/>
              <a:cxnLst/>
              <a:rect l="l" t="t" r="r" b="b"/>
              <a:pathLst>
                <a:path w="207" h="227" extrusionOk="0">
                  <a:moveTo>
                    <a:pt x="21" y="200"/>
                  </a:moveTo>
                  <a:lnTo>
                    <a:pt x="36" y="27"/>
                  </a:lnTo>
                  <a:lnTo>
                    <a:pt x="177" y="125"/>
                  </a:lnTo>
                  <a:lnTo>
                    <a:pt x="21" y="200"/>
                  </a:lnTo>
                  <a:close/>
                  <a:moveTo>
                    <a:pt x="201" y="118"/>
                  </a:moveTo>
                  <a:lnTo>
                    <a:pt x="32" y="2"/>
                  </a:lnTo>
                  <a:lnTo>
                    <a:pt x="32" y="2"/>
                  </a:lnTo>
                  <a:cubicBezTo>
                    <a:pt x="30" y="0"/>
                    <a:pt x="26" y="0"/>
                    <a:pt x="23" y="1"/>
                  </a:cubicBezTo>
                  <a:lnTo>
                    <a:pt x="23" y="1"/>
                  </a:lnTo>
                  <a:lnTo>
                    <a:pt x="23" y="1"/>
                  </a:lnTo>
                  <a:lnTo>
                    <a:pt x="23" y="1"/>
                  </a:lnTo>
                  <a:cubicBezTo>
                    <a:pt x="20" y="2"/>
                    <a:pt x="18" y="5"/>
                    <a:pt x="18" y="9"/>
                  </a:cubicBezTo>
                  <a:lnTo>
                    <a:pt x="0" y="215"/>
                  </a:lnTo>
                  <a:lnTo>
                    <a:pt x="0" y="215"/>
                  </a:lnTo>
                  <a:cubicBezTo>
                    <a:pt x="0" y="219"/>
                    <a:pt x="1" y="222"/>
                    <a:pt x="4" y="224"/>
                  </a:cubicBezTo>
                  <a:lnTo>
                    <a:pt x="4" y="224"/>
                  </a:lnTo>
                  <a:cubicBezTo>
                    <a:pt x="7" y="225"/>
                    <a:pt x="11" y="226"/>
                    <a:pt x="14" y="224"/>
                  </a:cubicBezTo>
                  <a:lnTo>
                    <a:pt x="200" y="135"/>
                  </a:lnTo>
                  <a:lnTo>
                    <a:pt x="200" y="135"/>
                  </a:lnTo>
                  <a:cubicBezTo>
                    <a:pt x="203" y="134"/>
                    <a:pt x="205" y="131"/>
                    <a:pt x="206" y="127"/>
                  </a:cubicBezTo>
                  <a:lnTo>
                    <a:pt x="206" y="127"/>
                  </a:lnTo>
                  <a:cubicBezTo>
                    <a:pt x="206" y="124"/>
                    <a:pt x="204" y="120"/>
                    <a:pt x="201" y="118"/>
                  </a:cubicBezTo>
                  <a:close/>
                </a:path>
              </a:pathLst>
            </a:custGeom>
            <a:solidFill>
              <a:srgbClr val="F1E6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 name="Google Shape;79;p20"/>
            <p:cNvSpPr/>
            <p:nvPr/>
          </p:nvSpPr>
          <p:spPr>
            <a:xfrm>
              <a:off x="11628534" y="5424318"/>
              <a:ext cx="258175" cy="280145"/>
            </a:xfrm>
            <a:custGeom>
              <a:avLst/>
              <a:gdLst/>
              <a:ahLst/>
              <a:cxnLst/>
              <a:rect l="l" t="t" r="r" b="b"/>
              <a:pathLst>
                <a:path w="207" h="227" extrusionOk="0">
                  <a:moveTo>
                    <a:pt x="21" y="200"/>
                  </a:moveTo>
                  <a:lnTo>
                    <a:pt x="36" y="28"/>
                  </a:lnTo>
                  <a:lnTo>
                    <a:pt x="177" y="125"/>
                  </a:lnTo>
                  <a:lnTo>
                    <a:pt x="21" y="200"/>
                  </a:lnTo>
                  <a:close/>
                  <a:moveTo>
                    <a:pt x="202" y="119"/>
                  </a:moveTo>
                  <a:lnTo>
                    <a:pt x="33" y="2"/>
                  </a:lnTo>
                  <a:lnTo>
                    <a:pt x="33" y="2"/>
                  </a:lnTo>
                  <a:cubicBezTo>
                    <a:pt x="30" y="0"/>
                    <a:pt x="27" y="0"/>
                    <a:pt x="24" y="1"/>
                  </a:cubicBezTo>
                  <a:lnTo>
                    <a:pt x="24" y="1"/>
                  </a:lnTo>
                  <a:lnTo>
                    <a:pt x="24" y="1"/>
                  </a:lnTo>
                  <a:lnTo>
                    <a:pt x="24" y="1"/>
                  </a:lnTo>
                  <a:cubicBezTo>
                    <a:pt x="21" y="2"/>
                    <a:pt x="19" y="5"/>
                    <a:pt x="18" y="9"/>
                  </a:cubicBezTo>
                  <a:lnTo>
                    <a:pt x="1" y="215"/>
                  </a:lnTo>
                  <a:lnTo>
                    <a:pt x="1" y="215"/>
                  </a:lnTo>
                  <a:cubicBezTo>
                    <a:pt x="0" y="219"/>
                    <a:pt x="2" y="222"/>
                    <a:pt x="5" y="224"/>
                  </a:cubicBezTo>
                  <a:lnTo>
                    <a:pt x="5" y="224"/>
                  </a:lnTo>
                  <a:cubicBezTo>
                    <a:pt x="8" y="225"/>
                    <a:pt x="11" y="226"/>
                    <a:pt x="14" y="224"/>
                  </a:cubicBezTo>
                  <a:lnTo>
                    <a:pt x="200" y="135"/>
                  </a:lnTo>
                  <a:lnTo>
                    <a:pt x="200" y="135"/>
                  </a:lnTo>
                  <a:cubicBezTo>
                    <a:pt x="204" y="134"/>
                    <a:pt x="206" y="131"/>
                    <a:pt x="206" y="127"/>
                  </a:cubicBezTo>
                  <a:lnTo>
                    <a:pt x="206" y="127"/>
                  </a:lnTo>
                  <a:cubicBezTo>
                    <a:pt x="206" y="124"/>
                    <a:pt x="205" y="121"/>
                    <a:pt x="202" y="119"/>
                  </a:cubicBezTo>
                  <a:close/>
                </a:path>
              </a:pathLst>
            </a:custGeom>
            <a:solidFill>
              <a:srgbClr val="6177E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 name="Google Shape;80;p20"/>
            <p:cNvSpPr/>
            <p:nvPr/>
          </p:nvSpPr>
          <p:spPr>
            <a:xfrm>
              <a:off x="7228605" y="7011808"/>
              <a:ext cx="186763" cy="186763"/>
            </a:xfrm>
            <a:custGeom>
              <a:avLst/>
              <a:gdLst/>
              <a:ahLst/>
              <a:cxnLst/>
              <a:rect l="l" t="t" r="r" b="b"/>
              <a:pathLst>
                <a:path w="148" h="149" extrusionOk="0">
                  <a:moveTo>
                    <a:pt x="144" y="5"/>
                  </a:moveTo>
                  <a:lnTo>
                    <a:pt x="144" y="5"/>
                  </a:lnTo>
                  <a:cubicBezTo>
                    <a:pt x="140" y="0"/>
                    <a:pt x="134" y="0"/>
                    <a:pt x="130" y="5"/>
                  </a:cubicBezTo>
                  <a:lnTo>
                    <a:pt x="73" y="61"/>
                  </a:lnTo>
                  <a:lnTo>
                    <a:pt x="17" y="5"/>
                  </a:lnTo>
                  <a:lnTo>
                    <a:pt x="17" y="5"/>
                  </a:lnTo>
                  <a:cubicBezTo>
                    <a:pt x="13" y="0"/>
                    <a:pt x="7" y="0"/>
                    <a:pt x="3" y="5"/>
                  </a:cubicBezTo>
                  <a:lnTo>
                    <a:pt x="3" y="5"/>
                  </a:lnTo>
                  <a:cubicBezTo>
                    <a:pt x="0" y="8"/>
                    <a:pt x="0" y="14"/>
                    <a:pt x="3" y="18"/>
                  </a:cubicBezTo>
                  <a:lnTo>
                    <a:pt x="60" y="74"/>
                  </a:lnTo>
                  <a:lnTo>
                    <a:pt x="3" y="131"/>
                  </a:lnTo>
                  <a:lnTo>
                    <a:pt x="3" y="131"/>
                  </a:lnTo>
                  <a:cubicBezTo>
                    <a:pt x="0" y="135"/>
                    <a:pt x="0" y="141"/>
                    <a:pt x="3" y="144"/>
                  </a:cubicBezTo>
                  <a:lnTo>
                    <a:pt x="3" y="144"/>
                  </a:lnTo>
                  <a:cubicBezTo>
                    <a:pt x="5" y="146"/>
                    <a:pt x="8" y="148"/>
                    <a:pt x="10" y="148"/>
                  </a:cubicBezTo>
                  <a:lnTo>
                    <a:pt x="10" y="148"/>
                  </a:lnTo>
                  <a:cubicBezTo>
                    <a:pt x="13" y="148"/>
                    <a:pt x="15" y="146"/>
                    <a:pt x="17" y="144"/>
                  </a:cubicBezTo>
                  <a:lnTo>
                    <a:pt x="73" y="88"/>
                  </a:lnTo>
                  <a:lnTo>
                    <a:pt x="130" y="144"/>
                  </a:lnTo>
                  <a:lnTo>
                    <a:pt x="130" y="144"/>
                  </a:lnTo>
                  <a:cubicBezTo>
                    <a:pt x="132" y="146"/>
                    <a:pt x="134" y="148"/>
                    <a:pt x="137" y="148"/>
                  </a:cubicBezTo>
                  <a:lnTo>
                    <a:pt x="137" y="148"/>
                  </a:lnTo>
                  <a:cubicBezTo>
                    <a:pt x="139" y="148"/>
                    <a:pt x="142" y="146"/>
                    <a:pt x="144" y="144"/>
                  </a:cubicBezTo>
                  <a:lnTo>
                    <a:pt x="144" y="144"/>
                  </a:lnTo>
                  <a:cubicBezTo>
                    <a:pt x="147" y="141"/>
                    <a:pt x="147" y="135"/>
                    <a:pt x="144" y="131"/>
                  </a:cubicBezTo>
                  <a:lnTo>
                    <a:pt x="87" y="74"/>
                  </a:lnTo>
                  <a:lnTo>
                    <a:pt x="144" y="18"/>
                  </a:lnTo>
                  <a:lnTo>
                    <a:pt x="144" y="18"/>
                  </a:lnTo>
                  <a:cubicBezTo>
                    <a:pt x="147" y="14"/>
                    <a:pt x="147" y="8"/>
                    <a:pt x="144" y="5"/>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 name="Google Shape;81;p20"/>
            <p:cNvSpPr/>
            <p:nvPr/>
          </p:nvSpPr>
          <p:spPr>
            <a:xfrm>
              <a:off x="17742294" y="8516903"/>
              <a:ext cx="186763" cy="186763"/>
            </a:xfrm>
            <a:custGeom>
              <a:avLst/>
              <a:gdLst/>
              <a:ahLst/>
              <a:cxnLst/>
              <a:rect l="l" t="t" r="r" b="b"/>
              <a:pathLst>
                <a:path w="149" h="148" extrusionOk="0">
                  <a:moveTo>
                    <a:pt x="144" y="4"/>
                  </a:moveTo>
                  <a:lnTo>
                    <a:pt x="144" y="4"/>
                  </a:lnTo>
                  <a:cubicBezTo>
                    <a:pt x="141" y="0"/>
                    <a:pt x="135" y="0"/>
                    <a:pt x="131" y="4"/>
                  </a:cubicBezTo>
                  <a:lnTo>
                    <a:pt x="74" y="61"/>
                  </a:lnTo>
                  <a:lnTo>
                    <a:pt x="18" y="4"/>
                  </a:lnTo>
                  <a:lnTo>
                    <a:pt x="18" y="4"/>
                  </a:lnTo>
                  <a:cubicBezTo>
                    <a:pt x="14" y="0"/>
                    <a:pt x="7" y="0"/>
                    <a:pt x="4" y="4"/>
                  </a:cubicBezTo>
                  <a:lnTo>
                    <a:pt x="4" y="4"/>
                  </a:lnTo>
                  <a:cubicBezTo>
                    <a:pt x="0" y="7"/>
                    <a:pt x="0" y="14"/>
                    <a:pt x="4" y="17"/>
                  </a:cubicBezTo>
                  <a:lnTo>
                    <a:pt x="60" y="74"/>
                  </a:lnTo>
                  <a:lnTo>
                    <a:pt x="4" y="130"/>
                  </a:lnTo>
                  <a:lnTo>
                    <a:pt x="4" y="130"/>
                  </a:lnTo>
                  <a:cubicBezTo>
                    <a:pt x="0" y="134"/>
                    <a:pt x="0" y="140"/>
                    <a:pt x="4" y="144"/>
                  </a:cubicBezTo>
                  <a:lnTo>
                    <a:pt x="4" y="144"/>
                  </a:lnTo>
                  <a:cubicBezTo>
                    <a:pt x="6" y="146"/>
                    <a:pt x="8" y="147"/>
                    <a:pt x="10" y="147"/>
                  </a:cubicBezTo>
                  <a:lnTo>
                    <a:pt x="10" y="147"/>
                  </a:lnTo>
                  <a:cubicBezTo>
                    <a:pt x="13" y="147"/>
                    <a:pt x="16" y="146"/>
                    <a:pt x="18" y="144"/>
                  </a:cubicBezTo>
                  <a:lnTo>
                    <a:pt x="74" y="87"/>
                  </a:lnTo>
                  <a:lnTo>
                    <a:pt x="131" y="144"/>
                  </a:lnTo>
                  <a:lnTo>
                    <a:pt x="131" y="144"/>
                  </a:lnTo>
                  <a:cubicBezTo>
                    <a:pt x="133" y="146"/>
                    <a:pt x="135" y="147"/>
                    <a:pt x="138" y="147"/>
                  </a:cubicBezTo>
                  <a:lnTo>
                    <a:pt x="138" y="147"/>
                  </a:lnTo>
                  <a:cubicBezTo>
                    <a:pt x="140" y="147"/>
                    <a:pt x="143" y="146"/>
                    <a:pt x="144" y="144"/>
                  </a:cubicBezTo>
                  <a:lnTo>
                    <a:pt x="144" y="144"/>
                  </a:lnTo>
                  <a:cubicBezTo>
                    <a:pt x="148" y="140"/>
                    <a:pt x="148" y="134"/>
                    <a:pt x="144" y="130"/>
                  </a:cubicBezTo>
                  <a:lnTo>
                    <a:pt x="88" y="74"/>
                  </a:lnTo>
                  <a:lnTo>
                    <a:pt x="144" y="17"/>
                  </a:lnTo>
                  <a:lnTo>
                    <a:pt x="144" y="17"/>
                  </a:lnTo>
                  <a:cubicBezTo>
                    <a:pt x="148" y="14"/>
                    <a:pt x="148" y="7"/>
                    <a:pt x="144" y="4"/>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 name="Google Shape;82;p20"/>
            <p:cNvSpPr/>
            <p:nvPr/>
          </p:nvSpPr>
          <p:spPr>
            <a:xfrm>
              <a:off x="12886442" y="5160653"/>
              <a:ext cx="186763" cy="186763"/>
            </a:xfrm>
            <a:custGeom>
              <a:avLst/>
              <a:gdLst/>
              <a:ahLst/>
              <a:cxnLst/>
              <a:rect l="l" t="t" r="r" b="b"/>
              <a:pathLst>
                <a:path w="149" h="148" extrusionOk="0">
                  <a:moveTo>
                    <a:pt x="144" y="4"/>
                  </a:moveTo>
                  <a:lnTo>
                    <a:pt x="144" y="4"/>
                  </a:lnTo>
                  <a:cubicBezTo>
                    <a:pt x="140" y="0"/>
                    <a:pt x="134" y="0"/>
                    <a:pt x="130" y="4"/>
                  </a:cubicBezTo>
                  <a:lnTo>
                    <a:pt x="74" y="60"/>
                  </a:lnTo>
                  <a:lnTo>
                    <a:pt x="17" y="4"/>
                  </a:lnTo>
                  <a:lnTo>
                    <a:pt x="17" y="4"/>
                  </a:lnTo>
                  <a:cubicBezTo>
                    <a:pt x="14" y="0"/>
                    <a:pt x="8" y="0"/>
                    <a:pt x="4" y="4"/>
                  </a:cubicBezTo>
                  <a:lnTo>
                    <a:pt x="4" y="4"/>
                  </a:lnTo>
                  <a:cubicBezTo>
                    <a:pt x="0" y="8"/>
                    <a:pt x="0" y="14"/>
                    <a:pt x="4" y="17"/>
                  </a:cubicBezTo>
                  <a:lnTo>
                    <a:pt x="60" y="73"/>
                  </a:lnTo>
                  <a:lnTo>
                    <a:pt x="4" y="130"/>
                  </a:lnTo>
                  <a:lnTo>
                    <a:pt x="4" y="130"/>
                  </a:lnTo>
                  <a:cubicBezTo>
                    <a:pt x="0" y="134"/>
                    <a:pt x="0" y="140"/>
                    <a:pt x="4" y="144"/>
                  </a:cubicBezTo>
                  <a:lnTo>
                    <a:pt x="4" y="144"/>
                  </a:lnTo>
                  <a:cubicBezTo>
                    <a:pt x="6" y="146"/>
                    <a:pt x="8" y="147"/>
                    <a:pt x="11" y="147"/>
                  </a:cubicBezTo>
                  <a:lnTo>
                    <a:pt x="11" y="147"/>
                  </a:lnTo>
                  <a:cubicBezTo>
                    <a:pt x="13" y="147"/>
                    <a:pt x="15" y="146"/>
                    <a:pt x="17" y="144"/>
                  </a:cubicBezTo>
                  <a:lnTo>
                    <a:pt x="74" y="88"/>
                  </a:lnTo>
                  <a:lnTo>
                    <a:pt x="130" y="144"/>
                  </a:lnTo>
                  <a:lnTo>
                    <a:pt x="130" y="144"/>
                  </a:lnTo>
                  <a:cubicBezTo>
                    <a:pt x="132" y="146"/>
                    <a:pt x="135" y="147"/>
                    <a:pt x="137" y="147"/>
                  </a:cubicBezTo>
                  <a:lnTo>
                    <a:pt x="137" y="147"/>
                  </a:lnTo>
                  <a:cubicBezTo>
                    <a:pt x="140" y="147"/>
                    <a:pt x="142" y="146"/>
                    <a:pt x="144" y="144"/>
                  </a:cubicBezTo>
                  <a:lnTo>
                    <a:pt x="144" y="144"/>
                  </a:lnTo>
                  <a:cubicBezTo>
                    <a:pt x="148" y="140"/>
                    <a:pt x="148" y="134"/>
                    <a:pt x="144" y="130"/>
                  </a:cubicBezTo>
                  <a:lnTo>
                    <a:pt x="88" y="73"/>
                  </a:lnTo>
                  <a:lnTo>
                    <a:pt x="144" y="17"/>
                  </a:lnTo>
                  <a:lnTo>
                    <a:pt x="144" y="17"/>
                  </a:lnTo>
                  <a:cubicBezTo>
                    <a:pt x="148" y="14"/>
                    <a:pt x="148" y="8"/>
                    <a:pt x="144" y="4"/>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 name="Google Shape;83;p20"/>
            <p:cNvSpPr/>
            <p:nvPr/>
          </p:nvSpPr>
          <p:spPr>
            <a:xfrm>
              <a:off x="6454085" y="8939869"/>
              <a:ext cx="274652" cy="274652"/>
            </a:xfrm>
            <a:custGeom>
              <a:avLst/>
              <a:gdLst/>
              <a:ahLst/>
              <a:cxnLst/>
              <a:rect l="l" t="t" r="r" b="b"/>
              <a:pathLst>
                <a:path w="220" h="220" extrusionOk="0">
                  <a:moveTo>
                    <a:pt x="111" y="195"/>
                  </a:moveTo>
                  <a:lnTo>
                    <a:pt x="24" y="111"/>
                  </a:lnTo>
                  <a:lnTo>
                    <a:pt x="108" y="24"/>
                  </a:lnTo>
                  <a:lnTo>
                    <a:pt x="194" y="108"/>
                  </a:lnTo>
                  <a:lnTo>
                    <a:pt x="111" y="195"/>
                  </a:lnTo>
                  <a:close/>
                  <a:moveTo>
                    <a:pt x="215" y="101"/>
                  </a:moveTo>
                  <a:lnTo>
                    <a:pt x="114" y="4"/>
                  </a:lnTo>
                  <a:lnTo>
                    <a:pt x="114" y="4"/>
                  </a:lnTo>
                  <a:cubicBezTo>
                    <a:pt x="111" y="0"/>
                    <a:pt x="105" y="0"/>
                    <a:pt x="101" y="4"/>
                  </a:cubicBezTo>
                  <a:lnTo>
                    <a:pt x="4" y="104"/>
                  </a:lnTo>
                  <a:lnTo>
                    <a:pt x="4" y="104"/>
                  </a:lnTo>
                  <a:cubicBezTo>
                    <a:pt x="0" y="108"/>
                    <a:pt x="0" y="114"/>
                    <a:pt x="4" y="118"/>
                  </a:cubicBezTo>
                  <a:lnTo>
                    <a:pt x="104" y="215"/>
                  </a:lnTo>
                  <a:lnTo>
                    <a:pt x="104" y="215"/>
                  </a:lnTo>
                  <a:cubicBezTo>
                    <a:pt x="108" y="219"/>
                    <a:pt x="114" y="219"/>
                    <a:pt x="118" y="215"/>
                  </a:cubicBezTo>
                  <a:lnTo>
                    <a:pt x="215" y="115"/>
                  </a:lnTo>
                  <a:lnTo>
                    <a:pt x="215" y="115"/>
                  </a:lnTo>
                  <a:cubicBezTo>
                    <a:pt x="219" y="111"/>
                    <a:pt x="219" y="105"/>
                    <a:pt x="215" y="101"/>
                  </a:cubicBezTo>
                  <a:close/>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 name="Google Shape;84;p20"/>
            <p:cNvSpPr/>
            <p:nvPr/>
          </p:nvSpPr>
          <p:spPr>
            <a:xfrm>
              <a:off x="15094645" y="5836297"/>
              <a:ext cx="274652" cy="274652"/>
            </a:xfrm>
            <a:custGeom>
              <a:avLst/>
              <a:gdLst/>
              <a:ahLst/>
              <a:cxnLst/>
              <a:rect l="l" t="t" r="r" b="b"/>
              <a:pathLst>
                <a:path w="220" h="220" extrusionOk="0">
                  <a:moveTo>
                    <a:pt x="105" y="194"/>
                  </a:moveTo>
                  <a:lnTo>
                    <a:pt x="24" y="106"/>
                  </a:lnTo>
                  <a:lnTo>
                    <a:pt x="113" y="25"/>
                  </a:lnTo>
                  <a:lnTo>
                    <a:pt x="194" y="113"/>
                  </a:lnTo>
                  <a:lnTo>
                    <a:pt x="105" y="194"/>
                  </a:lnTo>
                  <a:close/>
                  <a:moveTo>
                    <a:pt x="215" y="108"/>
                  </a:moveTo>
                  <a:lnTo>
                    <a:pt x="121" y="4"/>
                  </a:lnTo>
                  <a:lnTo>
                    <a:pt x="121" y="4"/>
                  </a:lnTo>
                  <a:cubicBezTo>
                    <a:pt x="117" y="1"/>
                    <a:pt x="111" y="0"/>
                    <a:pt x="107" y="4"/>
                  </a:cubicBezTo>
                  <a:lnTo>
                    <a:pt x="4" y="98"/>
                  </a:lnTo>
                  <a:lnTo>
                    <a:pt x="4" y="98"/>
                  </a:lnTo>
                  <a:cubicBezTo>
                    <a:pt x="0" y="102"/>
                    <a:pt x="0" y="108"/>
                    <a:pt x="3" y="112"/>
                  </a:cubicBezTo>
                  <a:lnTo>
                    <a:pt x="98" y="215"/>
                  </a:lnTo>
                  <a:lnTo>
                    <a:pt x="98" y="215"/>
                  </a:lnTo>
                  <a:cubicBezTo>
                    <a:pt x="101" y="219"/>
                    <a:pt x="107" y="219"/>
                    <a:pt x="111" y="215"/>
                  </a:cubicBezTo>
                  <a:lnTo>
                    <a:pt x="215" y="121"/>
                  </a:lnTo>
                  <a:lnTo>
                    <a:pt x="215" y="121"/>
                  </a:lnTo>
                  <a:cubicBezTo>
                    <a:pt x="218" y="118"/>
                    <a:pt x="219" y="112"/>
                    <a:pt x="215" y="108"/>
                  </a:cubicBezTo>
                  <a:close/>
                </a:path>
              </a:pathLst>
            </a:custGeom>
            <a:solidFill>
              <a:srgbClr val="FF74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 name="Google Shape;85;p20"/>
            <p:cNvSpPr/>
            <p:nvPr/>
          </p:nvSpPr>
          <p:spPr>
            <a:xfrm>
              <a:off x="15995506" y="6363630"/>
              <a:ext cx="252680" cy="252680"/>
            </a:xfrm>
            <a:custGeom>
              <a:avLst/>
              <a:gdLst/>
              <a:ahLst/>
              <a:cxnLst/>
              <a:rect l="l" t="t" r="r" b="b"/>
              <a:pathLst>
                <a:path w="202" h="202" extrusionOk="0">
                  <a:moveTo>
                    <a:pt x="100" y="20"/>
                  </a:moveTo>
                  <a:lnTo>
                    <a:pt x="100" y="20"/>
                  </a:lnTo>
                  <a:cubicBezTo>
                    <a:pt x="56" y="20"/>
                    <a:pt x="19" y="56"/>
                    <a:pt x="19" y="100"/>
                  </a:cubicBezTo>
                  <a:lnTo>
                    <a:pt x="19" y="100"/>
                  </a:lnTo>
                  <a:cubicBezTo>
                    <a:pt x="19" y="146"/>
                    <a:pt x="56" y="182"/>
                    <a:pt x="100" y="182"/>
                  </a:cubicBezTo>
                  <a:lnTo>
                    <a:pt x="100" y="182"/>
                  </a:lnTo>
                  <a:cubicBezTo>
                    <a:pt x="145" y="182"/>
                    <a:pt x="182" y="146"/>
                    <a:pt x="182" y="100"/>
                  </a:cubicBezTo>
                  <a:lnTo>
                    <a:pt x="182" y="100"/>
                  </a:lnTo>
                  <a:cubicBezTo>
                    <a:pt x="182" y="56"/>
                    <a:pt x="145" y="20"/>
                    <a:pt x="100" y="20"/>
                  </a:cubicBezTo>
                  <a:close/>
                  <a:moveTo>
                    <a:pt x="100" y="201"/>
                  </a:moveTo>
                  <a:lnTo>
                    <a:pt x="100" y="201"/>
                  </a:lnTo>
                  <a:cubicBezTo>
                    <a:pt x="45" y="201"/>
                    <a:pt x="0" y="156"/>
                    <a:pt x="0" y="100"/>
                  </a:cubicBezTo>
                  <a:lnTo>
                    <a:pt x="0" y="100"/>
                  </a:lnTo>
                  <a:cubicBezTo>
                    <a:pt x="0" y="45"/>
                    <a:pt x="45" y="0"/>
                    <a:pt x="100" y="0"/>
                  </a:cubicBezTo>
                  <a:lnTo>
                    <a:pt x="100" y="0"/>
                  </a:lnTo>
                  <a:cubicBezTo>
                    <a:pt x="156" y="0"/>
                    <a:pt x="201" y="45"/>
                    <a:pt x="201" y="100"/>
                  </a:cubicBezTo>
                  <a:lnTo>
                    <a:pt x="201" y="100"/>
                  </a:lnTo>
                  <a:cubicBezTo>
                    <a:pt x="201" y="156"/>
                    <a:pt x="156" y="201"/>
                    <a:pt x="100" y="201"/>
                  </a:cubicBezTo>
                  <a:close/>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 name="Google Shape;86;p20"/>
            <p:cNvSpPr/>
            <p:nvPr/>
          </p:nvSpPr>
          <p:spPr>
            <a:xfrm>
              <a:off x="7371424" y="5017834"/>
              <a:ext cx="252680" cy="252680"/>
            </a:xfrm>
            <a:custGeom>
              <a:avLst/>
              <a:gdLst/>
              <a:ahLst/>
              <a:cxnLst/>
              <a:rect l="l" t="t" r="r" b="b"/>
              <a:pathLst>
                <a:path w="202" h="203" extrusionOk="0">
                  <a:moveTo>
                    <a:pt x="101" y="20"/>
                  </a:moveTo>
                  <a:lnTo>
                    <a:pt x="101" y="20"/>
                  </a:lnTo>
                  <a:cubicBezTo>
                    <a:pt x="55" y="20"/>
                    <a:pt x="19" y="56"/>
                    <a:pt x="19" y="101"/>
                  </a:cubicBezTo>
                  <a:lnTo>
                    <a:pt x="19" y="101"/>
                  </a:lnTo>
                  <a:cubicBezTo>
                    <a:pt x="19" y="146"/>
                    <a:pt x="55" y="182"/>
                    <a:pt x="101" y="182"/>
                  </a:cubicBezTo>
                  <a:lnTo>
                    <a:pt x="101" y="182"/>
                  </a:lnTo>
                  <a:cubicBezTo>
                    <a:pt x="145" y="182"/>
                    <a:pt x="182" y="146"/>
                    <a:pt x="182" y="101"/>
                  </a:cubicBezTo>
                  <a:lnTo>
                    <a:pt x="182" y="101"/>
                  </a:lnTo>
                  <a:cubicBezTo>
                    <a:pt x="182" y="56"/>
                    <a:pt x="145" y="20"/>
                    <a:pt x="101" y="20"/>
                  </a:cubicBezTo>
                  <a:close/>
                  <a:moveTo>
                    <a:pt x="101" y="202"/>
                  </a:moveTo>
                  <a:lnTo>
                    <a:pt x="101" y="202"/>
                  </a:lnTo>
                  <a:cubicBezTo>
                    <a:pt x="45" y="202"/>
                    <a:pt x="0" y="156"/>
                    <a:pt x="0" y="101"/>
                  </a:cubicBezTo>
                  <a:lnTo>
                    <a:pt x="0" y="101"/>
                  </a:lnTo>
                  <a:cubicBezTo>
                    <a:pt x="0" y="46"/>
                    <a:pt x="45" y="0"/>
                    <a:pt x="101" y="0"/>
                  </a:cubicBezTo>
                  <a:lnTo>
                    <a:pt x="101" y="0"/>
                  </a:lnTo>
                  <a:cubicBezTo>
                    <a:pt x="156" y="0"/>
                    <a:pt x="201" y="46"/>
                    <a:pt x="201" y="101"/>
                  </a:cubicBezTo>
                  <a:lnTo>
                    <a:pt x="201" y="101"/>
                  </a:lnTo>
                  <a:cubicBezTo>
                    <a:pt x="201" y="156"/>
                    <a:pt x="156" y="202"/>
                    <a:pt x="101" y="202"/>
                  </a:cubicBezTo>
                  <a:close/>
                </a:path>
              </a:pathLst>
            </a:custGeom>
            <a:solidFill>
              <a:srgbClr val="3B46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7" name="Google Shape;87;p20"/>
            <p:cNvSpPr/>
            <p:nvPr/>
          </p:nvSpPr>
          <p:spPr>
            <a:xfrm>
              <a:off x="17852155" y="9599035"/>
              <a:ext cx="252680" cy="252680"/>
            </a:xfrm>
            <a:custGeom>
              <a:avLst/>
              <a:gdLst/>
              <a:ahLst/>
              <a:cxnLst/>
              <a:rect l="l" t="t" r="r" b="b"/>
              <a:pathLst>
                <a:path w="202" h="202" extrusionOk="0">
                  <a:moveTo>
                    <a:pt x="101" y="19"/>
                  </a:moveTo>
                  <a:lnTo>
                    <a:pt x="101" y="19"/>
                  </a:lnTo>
                  <a:cubicBezTo>
                    <a:pt x="56" y="19"/>
                    <a:pt x="20" y="56"/>
                    <a:pt x="20" y="100"/>
                  </a:cubicBezTo>
                  <a:lnTo>
                    <a:pt x="20" y="100"/>
                  </a:lnTo>
                  <a:cubicBezTo>
                    <a:pt x="20" y="145"/>
                    <a:pt x="56" y="182"/>
                    <a:pt x="101" y="182"/>
                  </a:cubicBezTo>
                  <a:lnTo>
                    <a:pt x="101" y="182"/>
                  </a:lnTo>
                  <a:cubicBezTo>
                    <a:pt x="146" y="182"/>
                    <a:pt x="182" y="145"/>
                    <a:pt x="182" y="100"/>
                  </a:cubicBezTo>
                  <a:lnTo>
                    <a:pt x="182" y="100"/>
                  </a:lnTo>
                  <a:cubicBezTo>
                    <a:pt x="182" y="56"/>
                    <a:pt x="146" y="19"/>
                    <a:pt x="101" y="19"/>
                  </a:cubicBezTo>
                  <a:close/>
                  <a:moveTo>
                    <a:pt x="101" y="201"/>
                  </a:moveTo>
                  <a:lnTo>
                    <a:pt x="101" y="201"/>
                  </a:lnTo>
                  <a:cubicBezTo>
                    <a:pt x="45" y="201"/>
                    <a:pt x="0" y="156"/>
                    <a:pt x="0" y="100"/>
                  </a:cubicBezTo>
                  <a:lnTo>
                    <a:pt x="0" y="100"/>
                  </a:lnTo>
                  <a:cubicBezTo>
                    <a:pt x="0" y="45"/>
                    <a:pt x="45" y="0"/>
                    <a:pt x="101" y="0"/>
                  </a:cubicBezTo>
                  <a:lnTo>
                    <a:pt x="101" y="0"/>
                  </a:lnTo>
                  <a:cubicBezTo>
                    <a:pt x="156" y="0"/>
                    <a:pt x="201" y="45"/>
                    <a:pt x="201" y="100"/>
                  </a:cubicBezTo>
                  <a:lnTo>
                    <a:pt x="201" y="100"/>
                  </a:lnTo>
                  <a:cubicBezTo>
                    <a:pt x="201" y="156"/>
                    <a:pt x="156" y="201"/>
                    <a:pt x="101" y="201"/>
                  </a:cubicBezTo>
                  <a:close/>
                </a:path>
              </a:pathLst>
            </a:custGeom>
            <a:solidFill>
              <a:srgbClr val="B9B7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8" name="Google Shape;88;p20"/>
            <p:cNvSpPr/>
            <p:nvPr/>
          </p:nvSpPr>
          <p:spPr>
            <a:xfrm>
              <a:off x="7508749" y="8808034"/>
              <a:ext cx="1488616" cy="609727"/>
            </a:xfrm>
            <a:custGeom>
              <a:avLst/>
              <a:gdLst/>
              <a:ahLst/>
              <a:cxnLst/>
              <a:rect l="l" t="t" r="r" b="b"/>
              <a:pathLst>
                <a:path w="1196" h="491" extrusionOk="0">
                  <a:moveTo>
                    <a:pt x="1195" y="490"/>
                  </a:moveTo>
                  <a:lnTo>
                    <a:pt x="0" y="490"/>
                  </a:lnTo>
                  <a:lnTo>
                    <a:pt x="0" y="0"/>
                  </a:lnTo>
                  <a:lnTo>
                    <a:pt x="1195" y="0"/>
                  </a:lnTo>
                  <a:lnTo>
                    <a:pt x="1195" y="490"/>
                  </a:lnTo>
                </a:path>
              </a:pathLst>
            </a:custGeom>
            <a:gradFill>
              <a:gsLst>
                <a:gs pos="0">
                  <a:srgbClr val="222F5E"/>
                </a:gs>
                <a:gs pos="1000">
                  <a:srgbClr val="222F5E"/>
                </a:gs>
                <a:gs pos="90000">
                  <a:srgbClr val="000000"/>
                </a:gs>
                <a:gs pos="100000">
                  <a:srgbClr val="000000"/>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9" name="Google Shape;89;p20"/>
            <p:cNvSpPr/>
            <p:nvPr/>
          </p:nvSpPr>
          <p:spPr>
            <a:xfrm>
              <a:off x="6981415" y="8297179"/>
              <a:ext cx="2548770" cy="922832"/>
            </a:xfrm>
            <a:custGeom>
              <a:avLst/>
              <a:gdLst/>
              <a:ahLst/>
              <a:cxnLst/>
              <a:rect l="l" t="t" r="r" b="b"/>
              <a:pathLst>
                <a:path w="2045" h="743" extrusionOk="0">
                  <a:moveTo>
                    <a:pt x="2044" y="371"/>
                  </a:moveTo>
                  <a:lnTo>
                    <a:pt x="1021" y="742"/>
                  </a:lnTo>
                  <a:lnTo>
                    <a:pt x="0" y="371"/>
                  </a:lnTo>
                  <a:lnTo>
                    <a:pt x="1021" y="0"/>
                  </a:lnTo>
                  <a:lnTo>
                    <a:pt x="2044" y="371"/>
                  </a:lnTo>
                </a:path>
              </a:pathLst>
            </a:custGeom>
            <a:gradFill>
              <a:gsLst>
                <a:gs pos="0">
                  <a:srgbClr val="222F5E"/>
                </a:gs>
                <a:gs pos="12000">
                  <a:srgbClr val="222F5E"/>
                </a:gs>
                <a:gs pos="87000">
                  <a:srgbClr val="3B467E"/>
                </a:gs>
                <a:gs pos="100000">
                  <a:srgbClr val="3B467E"/>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 name="Google Shape;90;p20"/>
            <p:cNvSpPr/>
            <p:nvPr/>
          </p:nvSpPr>
          <p:spPr>
            <a:xfrm>
              <a:off x="15166053" y="6687720"/>
              <a:ext cx="741563" cy="4240631"/>
            </a:xfrm>
            <a:custGeom>
              <a:avLst/>
              <a:gdLst/>
              <a:ahLst/>
              <a:cxnLst/>
              <a:rect l="l" t="t" r="r" b="b"/>
              <a:pathLst>
                <a:path w="594" h="3403" extrusionOk="0">
                  <a:moveTo>
                    <a:pt x="0" y="3402"/>
                  </a:moveTo>
                  <a:lnTo>
                    <a:pt x="593" y="3402"/>
                  </a:lnTo>
                  <a:lnTo>
                    <a:pt x="593" y="0"/>
                  </a:lnTo>
                  <a:lnTo>
                    <a:pt x="0" y="0"/>
                  </a:lnTo>
                  <a:lnTo>
                    <a:pt x="0" y="3402"/>
                  </a:lnTo>
                </a:path>
              </a:pathLst>
            </a:custGeom>
            <a:gradFill>
              <a:gsLst>
                <a:gs pos="0">
                  <a:srgbClr val="FFB452"/>
                </a:gs>
                <a:gs pos="1000">
                  <a:srgbClr val="FFB452"/>
                </a:gs>
                <a:gs pos="99000">
                  <a:srgbClr val="F9D15D"/>
                </a:gs>
                <a:gs pos="100000">
                  <a:srgbClr val="F9D15D"/>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 name="Google Shape;91;p20"/>
            <p:cNvSpPr/>
            <p:nvPr/>
          </p:nvSpPr>
          <p:spPr>
            <a:xfrm>
              <a:off x="15902122" y="7017302"/>
              <a:ext cx="714096" cy="3911046"/>
            </a:xfrm>
            <a:custGeom>
              <a:avLst/>
              <a:gdLst/>
              <a:ahLst/>
              <a:cxnLst/>
              <a:rect l="l" t="t" r="r" b="b"/>
              <a:pathLst>
                <a:path w="573" h="3138" extrusionOk="0">
                  <a:moveTo>
                    <a:pt x="572" y="3137"/>
                  </a:moveTo>
                  <a:lnTo>
                    <a:pt x="0" y="3137"/>
                  </a:lnTo>
                  <a:lnTo>
                    <a:pt x="0" y="0"/>
                  </a:lnTo>
                  <a:lnTo>
                    <a:pt x="572" y="0"/>
                  </a:lnTo>
                  <a:lnTo>
                    <a:pt x="572" y="3137"/>
                  </a:lnTo>
                </a:path>
              </a:pathLst>
            </a:custGeom>
            <a:gradFill>
              <a:gsLst>
                <a:gs pos="0">
                  <a:srgbClr val="E85D6D"/>
                </a:gs>
                <a:gs pos="30000">
                  <a:srgbClr val="E85D6D"/>
                </a:gs>
                <a:gs pos="99000">
                  <a:srgbClr val="FF747E"/>
                </a:gs>
                <a:gs pos="100000">
                  <a:srgbClr val="FF747E"/>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 name="Google Shape;92;p20"/>
            <p:cNvSpPr/>
            <p:nvPr/>
          </p:nvSpPr>
          <p:spPr>
            <a:xfrm>
              <a:off x="16616219" y="6358135"/>
              <a:ext cx="873395" cy="4570214"/>
            </a:xfrm>
            <a:custGeom>
              <a:avLst/>
              <a:gdLst/>
              <a:ahLst/>
              <a:cxnLst/>
              <a:rect l="l" t="t" r="r" b="b"/>
              <a:pathLst>
                <a:path w="700" h="3670" extrusionOk="0">
                  <a:moveTo>
                    <a:pt x="0" y="3669"/>
                  </a:moveTo>
                  <a:lnTo>
                    <a:pt x="699" y="3669"/>
                  </a:lnTo>
                  <a:lnTo>
                    <a:pt x="699" y="0"/>
                  </a:lnTo>
                  <a:lnTo>
                    <a:pt x="0" y="0"/>
                  </a:lnTo>
                  <a:lnTo>
                    <a:pt x="0" y="3669"/>
                  </a:lnTo>
                </a:path>
              </a:pathLst>
            </a:custGeom>
            <a:gradFill>
              <a:gsLst>
                <a:gs pos="0">
                  <a:srgbClr val="4AB9FA"/>
                </a:gs>
                <a:gs pos="40000">
                  <a:srgbClr val="4AB9FA"/>
                </a:gs>
                <a:gs pos="99000">
                  <a:srgbClr val="69E0F6"/>
                </a:gs>
                <a:gs pos="100000">
                  <a:srgbClr val="69E0F6"/>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 name="Google Shape;93;p20"/>
            <p:cNvSpPr/>
            <p:nvPr/>
          </p:nvSpPr>
          <p:spPr>
            <a:xfrm>
              <a:off x="15297884" y="10604260"/>
              <a:ext cx="483389" cy="82397"/>
            </a:xfrm>
            <a:custGeom>
              <a:avLst/>
              <a:gdLst/>
              <a:ahLst/>
              <a:cxnLst/>
              <a:rect l="l" t="t" r="r" b="b"/>
              <a:pathLst>
                <a:path w="390" h="64" extrusionOk="0">
                  <a:moveTo>
                    <a:pt x="360" y="63"/>
                  </a:moveTo>
                  <a:lnTo>
                    <a:pt x="29" y="63"/>
                  </a:lnTo>
                  <a:lnTo>
                    <a:pt x="29" y="63"/>
                  </a:lnTo>
                  <a:cubicBezTo>
                    <a:pt x="13" y="63"/>
                    <a:pt x="0" y="50"/>
                    <a:pt x="0" y="34"/>
                  </a:cubicBezTo>
                  <a:lnTo>
                    <a:pt x="0" y="29"/>
                  </a:lnTo>
                  <a:lnTo>
                    <a:pt x="0" y="29"/>
                  </a:lnTo>
                  <a:cubicBezTo>
                    <a:pt x="0" y="13"/>
                    <a:pt x="13" y="0"/>
                    <a:pt x="29" y="0"/>
                  </a:cubicBezTo>
                  <a:lnTo>
                    <a:pt x="360" y="0"/>
                  </a:lnTo>
                  <a:lnTo>
                    <a:pt x="360" y="0"/>
                  </a:lnTo>
                  <a:cubicBezTo>
                    <a:pt x="376" y="0"/>
                    <a:pt x="389" y="13"/>
                    <a:pt x="389" y="29"/>
                  </a:cubicBezTo>
                  <a:lnTo>
                    <a:pt x="389" y="34"/>
                  </a:lnTo>
                  <a:lnTo>
                    <a:pt x="389" y="34"/>
                  </a:lnTo>
                  <a:cubicBezTo>
                    <a:pt x="389" y="50"/>
                    <a:pt x="376" y="63"/>
                    <a:pt x="360" y="63"/>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 name="Google Shape;94;p20"/>
            <p:cNvSpPr/>
            <p:nvPr/>
          </p:nvSpPr>
          <p:spPr>
            <a:xfrm>
              <a:off x="16022966" y="10604260"/>
              <a:ext cx="483389" cy="82397"/>
            </a:xfrm>
            <a:custGeom>
              <a:avLst/>
              <a:gdLst/>
              <a:ahLst/>
              <a:cxnLst/>
              <a:rect l="l" t="t" r="r" b="b"/>
              <a:pathLst>
                <a:path w="390" h="64" extrusionOk="0">
                  <a:moveTo>
                    <a:pt x="361" y="63"/>
                  </a:moveTo>
                  <a:lnTo>
                    <a:pt x="29" y="63"/>
                  </a:lnTo>
                  <a:lnTo>
                    <a:pt x="29" y="63"/>
                  </a:lnTo>
                  <a:cubicBezTo>
                    <a:pt x="13" y="63"/>
                    <a:pt x="0" y="50"/>
                    <a:pt x="0" y="34"/>
                  </a:cubicBezTo>
                  <a:lnTo>
                    <a:pt x="0" y="29"/>
                  </a:lnTo>
                  <a:lnTo>
                    <a:pt x="0" y="29"/>
                  </a:lnTo>
                  <a:cubicBezTo>
                    <a:pt x="0" y="13"/>
                    <a:pt x="13" y="0"/>
                    <a:pt x="29" y="0"/>
                  </a:cubicBezTo>
                  <a:lnTo>
                    <a:pt x="361" y="0"/>
                  </a:lnTo>
                  <a:lnTo>
                    <a:pt x="361" y="0"/>
                  </a:lnTo>
                  <a:cubicBezTo>
                    <a:pt x="377" y="0"/>
                    <a:pt x="389" y="13"/>
                    <a:pt x="389" y="29"/>
                  </a:cubicBezTo>
                  <a:lnTo>
                    <a:pt x="389" y="34"/>
                  </a:lnTo>
                  <a:lnTo>
                    <a:pt x="389" y="34"/>
                  </a:lnTo>
                  <a:cubicBezTo>
                    <a:pt x="389" y="50"/>
                    <a:pt x="377" y="63"/>
                    <a:pt x="361" y="63"/>
                  </a:cubicBezTo>
                </a:path>
              </a:pathLst>
            </a:custGeom>
            <a:solidFill>
              <a:srgbClr val="FF74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 name="Google Shape;95;p20"/>
            <p:cNvSpPr/>
            <p:nvPr/>
          </p:nvSpPr>
          <p:spPr>
            <a:xfrm>
              <a:off x="16022966" y="7226037"/>
              <a:ext cx="483389" cy="82395"/>
            </a:xfrm>
            <a:custGeom>
              <a:avLst/>
              <a:gdLst/>
              <a:ahLst/>
              <a:cxnLst/>
              <a:rect l="l" t="t" r="r" b="b"/>
              <a:pathLst>
                <a:path w="390" h="64" extrusionOk="0">
                  <a:moveTo>
                    <a:pt x="361" y="63"/>
                  </a:moveTo>
                  <a:lnTo>
                    <a:pt x="29" y="63"/>
                  </a:lnTo>
                  <a:lnTo>
                    <a:pt x="29" y="63"/>
                  </a:lnTo>
                  <a:cubicBezTo>
                    <a:pt x="13" y="63"/>
                    <a:pt x="0" y="49"/>
                    <a:pt x="0" y="33"/>
                  </a:cubicBezTo>
                  <a:lnTo>
                    <a:pt x="0" y="28"/>
                  </a:lnTo>
                  <a:lnTo>
                    <a:pt x="0" y="28"/>
                  </a:lnTo>
                  <a:cubicBezTo>
                    <a:pt x="0" y="12"/>
                    <a:pt x="13" y="0"/>
                    <a:pt x="29" y="0"/>
                  </a:cubicBezTo>
                  <a:lnTo>
                    <a:pt x="361" y="0"/>
                  </a:lnTo>
                  <a:lnTo>
                    <a:pt x="361" y="0"/>
                  </a:lnTo>
                  <a:cubicBezTo>
                    <a:pt x="377" y="0"/>
                    <a:pt x="389" y="12"/>
                    <a:pt x="389" y="28"/>
                  </a:cubicBezTo>
                  <a:lnTo>
                    <a:pt x="389" y="33"/>
                  </a:lnTo>
                  <a:lnTo>
                    <a:pt x="389" y="33"/>
                  </a:lnTo>
                  <a:cubicBezTo>
                    <a:pt x="389" y="49"/>
                    <a:pt x="377" y="63"/>
                    <a:pt x="361" y="63"/>
                  </a:cubicBezTo>
                </a:path>
              </a:pathLst>
            </a:custGeom>
            <a:solidFill>
              <a:srgbClr val="E85D6D">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6" name="Google Shape;96;p20"/>
            <p:cNvSpPr/>
            <p:nvPr/>
          </p:nvSpPr>
          <p:spPr>
            <a:xfrm>
              <a:off x="16819459" y="10604260"/>
              <a:ext cx="483389" cy="82397"/>
            </a:xfrm>
            <a:custGeom>
              <a:avLst/>
              <a:gdLst/>
              <a:ahLst/>
              <a:cxnLst/>
              <a:rect l="l" t="t" r="r" b="b"/>
              <a:pathLst>
                <a:path w="390" h="64" extrusionOk="0">
                  <a:moveTo>
                    <a:pt x="360" y="63"/>
                  </a:moveTo>
                  <a:lnTo>
                    <a:pt x="29" y="63"/>
                  </a:lnTo>
                  <a:lnTo>
                    <a:pt x="29" y="63"/>
                  </a:lnTo>
                  <a:cubicBezTo>
                    <a:pt x="13" y="63"/>
                    <a:pt x="0" y="50"/>
                    <a:pt x="0" y="34"/>
                  </a:cubicBezTo>
                  <a:lnTo>
                    <a:pt x="0" y="29"/>
                  </a:lnTo>
                  <a:lnTo>
                    <a:pt x="0" y="29"/>
                  </a:lnTo>
                  <a:cubicBezTo>
                    <a:pt x="0" y="13"/>
                    <a:pt x="13" y="0"/>
                    <a:pt x="29" y="0"/>
                  </a:cubicBezTo>
                  <a:lnTo>
                    <a:pt x="360" y="0"/>
                  </a:lnTo>
                  <a:lnTo>
                    <a:pt x="360" y="0"/>
                  </a:lnTo>
                  <a:cubicBezTo>
                    <a:pt x="376" y="0"/>
                    <a:pt x="389" y="13"/>
                    <a:pt x="389" y="29"/>
                  </a:cubicBezTo>
                  <a:lnTo>
                    <a:pt x="389" y="34"/>
                  </a:lnTo>
                  <a:lnTo>
                    <a:pt x="389" y="34"/>
                  </a:lnTo>
                  <a:cubicBezTo>
                    <a:pt x="389" y="50"/>
                    <a:pt x="376" y="63"/>
                    <a:pt x="360" y="63"/>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7" name="Google Shape;97;p20"/>
            <p:cNvSpPr/>
            <p:nvPr/>
          </p:nvSpPr>
          <p:spPr>
            <a:xfrm>
              <a:off x="16819459" y="6583351"/>
              <a:ext cx="483389" cy="82397"/>
            </a:xfrm>
            <a:custGeom>
              <a:avLst/>
              <a:gdLst/>
              <a:ahLst/>
              <a:cxnLst/>
              <a:rect l="l" t="t" r="r" b="b"/>
              <a:pathLst>
                <a:path w="390" h="64" extrusionOk="0">
                  <a:moveTo>
                    <a:pt x="360" y="63"/>
                  </a:moveTo>
                  <a:lnTo>
                    <a:pt x="29" y="63"/>
                  </a:lnTo>
                  <a:lnTo>
                    <a:pt x="29" y="63"/>
                  </a:lnTo>
                  <a:cubicBezTo>
                    <a:pt x="13" y="63"/>
                    <a:pt x="0" y="50"/>
                    <a:pt x="0" y="34"/>
                  </a:cubicBezTo>
                  <a:lnTo>
                    <a:pt x="0" y="28"/>
                  </a:lnTo>
                  <a:lnTo>
                    <a:pt x="0" y="28"/>
                  </a:lnTo>
                  <a:cubicBezTo>
                    <a:pt x="0" y="12"/>
                    <a:pt x="13" y="0"/>
                    <a:pt x="29" y="0"/>
                  </a:cubicBezTo>
                  <a:lnTo>
                    <a:pt x="360" y="0"/>
                  </a:lnTo>
                  <a:lnTo>
                    <a:pt x="360" y="0"/>
                  </a:lnTo>
                  <a:cubicBezTo>
                    <a:pt x="376" y="0"/>
                    <a:pt x="389" y="12"/>
                    <a:pt x="389" y="28"/>
                  </a:cubicBezTo>
                  <a:lnTo>
                    <a:pt x="389" y="34"/>
                  </a:lnTo>
                  <a:lnTo>
                    <a:pt x="389" y="34"/>
                  </a:lnTo>
                  <a:cubicBezTo>
                    <a:pt x="389" y="50"/>
                    <a:pt x="376" y="63"/>
                    <a:pt x="360" y="63"/>
                  </a:cubicBezTo>
                </a:path>
              </a:pathLst>
            </a:custGeom>
            <a:solidFill>
              <a:srgbClr val="4AB9FA">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 name="Google Shape;98;p20"/>
            <p:cNvSpPr/>
            <p:nvPr/>
          </p:nvSpPr>
          <p:spPr>
            <a:xfrm>
              <a:off x="15292394" y="7066738"/>
              <a:ext cx="477892" cy="3114556"/>
            </a:xfrm>
            <a:custGeom>
              <a:avLst/>
              <a:gdLst/>
              <a:ahLst/>
              <a:cxnLst/>
              <a:rect l="l" t="t" r="r" b="b"/>
              <a:pathLst>
                <a:path w="382" h="2500" extrusionOk="0">
                  <a:moveTo>
                    <a:pt x="381" y="1249"/>
                  </a:moveTo>
                  <a:lnTo>
                    <a:pt x="381" y="1249"/>
                  </a:lnTo>
                  <a:cubicBezTo>
                    <a:pt x="381" y="1940"/>
                    <a:pt x="296" y="2499"/>
                    <a:pt x="190" y="2499"/>
                  </a:cubicBezTo>
                  <a:lnTo>
                    <a:pt x="190" y="2499"/>
                  </a:lnTo>
                  <a:cubicBezTo>
                    <a:pt x="85" y="2499"/>
                    <a:pt x="0" y="1940"/>
                    <a:pt x="0" y="1249"/>
                  </a:cubicBezTo>
                  <a:lnTo>
                    <a:pt x="0" y="1249"/>
                  </a:lnTo>
                  <a:cubicBezTo>
                    <a:pt x="0" y="559"/>
                    <a:pt x="85" y="0"/>
                    <a:pt x="190" y="0"/>
                  </a:cubicBezTo>
                  <a:lnTo>
                    <a:pt x="190" y="0"/>
                  </a:lnTo>
                  <a:cubicBezTo>
                    <a:pt x="296" y="0"/>
                    <a:pt x="381" y="559"/>
                    <a:pt x="381" y="1249"/>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 name="Google Shape;99;p20"/>
            <p:cNvSpPr/>
            <p:nvPr/>
          </p:nvSpPr>
          <p:spPr>
            <a:xfrm>
              <a:off x="16077898" y="7632522"/>
              <a:ext cx="346064" cy="2433418"/>
            </a:xfrm>
            <a:custGeom>
              <a:avLst/>
              <a:gdLst/>
              <a:ahLst/>
              <a:cxnLst/>
              <a:rect l="l" t="t" r="r" b="b"/>
              <a:pathLst>
                <a:path w="280" h="1955" extrusionOk="0">
                  <a:moveTo>
                    <a:pt x="279" y="977"/>
                  </a:moveTo>
                  <a:lnTo>
                    <a:pt x="279" y="977"/>
                  </a:lnTo>
                  <a:cubicBezTo>
                    <a:pt x="279" y="1516"/>
                    <a:pt x="217" y="1954"/>
                    <a:pt x="139" y="1954"/>
                  </a:cubicBezTo>
                  <a:lnTo>
                    <a:pt x="139" y="1954"/>
                  </a:lnTo>
                  <a:cubicBezTo>
                    <a:pt x="62" y="1954"/>
                    <a:pt x="0" y="1516"/>
                    <a:pt x="0" y="977"/>
                  </a:cubicBezTo>
                  <a:lnTo>
                    <a:pt x="0" y="977"/>
                  </a:lnTo>
                  <a:cubicBezTo>
                    <a:pt x="0" y="437"/>
                    <a:pt x="62" y="0"/>
                    <a:pt x="139" y="0"/>
                  </a:cubicBezTo>
                  <a:lnTo>
                    <a:pt x="139" y="0"/>
                  </a:lnTo>
                  <a:cubicBezTo>
                    <a:pt x="217" y="0"/>
                    <a:pt x="279" y="437"/>
                    <a:pt x="279" y="977"/>
                  </a:cubicBezTo>
                </a:path>
              </a:pathLst>
            </a:custGeom>
            <a:solidFill>
              <a:srgbClr val="FF74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 name="Google Shape;100;p20"/>
            <p:cNvSpPr/>
            <p:nvPr/>
          </p:nvSpPr>
          <p:spPr>
            <a:xfrm>
              <a:off x="16824955" y="6731663"/>
              <a:ext cx="472402" cy="3779213"/>
            </a:xfrm>
            <a:custGeom>
              <a:avLst/>
              <a:gdLst/>
              <a:ahLst/>
              <a:cxnLst/>
              <a:rect l="l" t="t" r="r" b="b"/>
              <a:pathLst>
                <a:path w="378" h="3036" extrusionOk="0">
                  <a:moveTo>
                    <a:pt x="377" y="1517"/>
                  </a:moveTo>
                  <a:lnTo>
                    <a:pt x="377" y="1517"/>
                  </a:lnTo>
                  <a:cubicBezTo>
                    <a:pt x="377" y="2356"/>
                    <a:pt x="293" y="3035"/>
                    <a:pt x="189" y="3035"/>
                  </a:cubicBezTo>
                  <a:lnTo>
                    <a:pt x="189" y="3035"/>
                  </a:lnTo>
                  <a:cubicBezTo>
                    <a:pt x="85" y="3035"/>
                    <a:pt x="0" y="2356"/>
                    <a:pt x="0" y="1517"/>
                  </a:cubicBezTo>
                  <a:lnTo>
                    <a:pt x="0" y="1517"/>
                  </a:lnTo>
                  <a:cubicBezTo>
                    <a:pt x="0" y="679"/>
                    <a:pt x="85" y="0"/>
                    <a:pt x="189" y="0"/>
                  </a:cubicBezTo>
                  <a:lnTo>
                    <a:pt x="189" y="0"/>
                  </a:lnTo>
                  <a:cubicBezTo>
                    <a:pt x="293" y="0"/>
                    <a:pt x="377" y="679"/>
                    <a:pt x="377" y="1517"/>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 name="Google Shape;101;p20"/>
            <p:cNvSpPr/>
            <p:nvPr/>
          </p:nvSpPr>
          <p:spPr>
            <a:xfrm>
              <a:off x="6580425" y="9417763"/>
              <a:ext cx="2026932" cy="538319"/>
            </a:xfrm>
            <a:custGeom>
              <a:avLst/>
              <a:gdLst/>
              <a:ahLst/>
              <a:cxnLst/>
              <a:rect l="l" t="t" r="r" b="b"/>
              <a:pathLst>
                <a:path w="1625" h="433" extrusionOk="0">
                  <a:moveTo>
                    <a:pt x="1574" y="432"/>
                  </a:moveTo>
                  <a:lnTo>
                    <a:pt x="51" y="432"/>
                  </a:lnTo>
                  <a:lnTo>
                    <a:pt x="51" y="432"/>
                  </a:lnTo>
                  <a:cubicBezTo>
                    <a:pt x="23" y="432"/>
                    <a:pt x="0" y="409"/>
                    <a:pt x="0" y="381"/>
                  </a:cubicBezTo>
                  <a:lnTo>
                    <a:pt x="0" y="51"/>
                  </a:lnTo>
                  <a:lnTo>
                    <a:pt x="0" y="51"/>
                  </a:lnTo>
                  <a:cubicBezTo>
                    <a:pt x="0" y="23"/>
                    <a:pt x="23" y="0"/>
                    <a:pt x="51" y="0"/>
                  </a:cubicBezTo>
                  <a:lnTo>
                    <a:pt x="1574" y="0"/>
                  </a:lnTo>
                  <a:lnTo>
                    <a:pt x="1574" y="0"/>
                  </a:lnTo>
                  <a:cubicBezTo>
                    <a:pt x="1602" y="0"/>
                    <a:pt x="1624" y="23"/>
                    <a:pt x="1624" y="51"/>
                  </a:cubicBezTo>
                  <a:lnTo>
                    <a:pt x="1624" y="381"/>
                  </a:lnTo>
                  <a:lnTo>
                    <a:pt x="1624" y="381"/>
                  </a:lnTo>
                  <a:cubicBezTo>
                    <a:pt x="1624" y="409"/>
                    <a:pt x="1602" y="432"/>
                    <a:pt x="1574" y="432"/>
                  </a:cubicBezTo>
                </a:path>
              </a:pathLst>
            </a:custGeom>
            <a:gradFill>
              <a:gsLst>
                <a:gs pos="0">
                  <a:srgbClr val="FFB452"/>
                </a:gs>
                <a:gs pos="8000">
                  <a:srgbClr val="FFB452"/>
                </a:gs>
                <a:gs pos="55000">
                  <a:srgbClr val="F9D15D"/>
                </a:gs>
                <a:gs pos="100000">
                  <a:srgbClr val="F9D15D"/>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 name="Google Shape;102;p20"/>
            <p:cNvSpPr/>
            <p:nvPr/>
          </p:nvSpPr>
          <p:spPr>
            <a:xfrm>
              <a:off x="6662819" y="9483678"/>
              <a:ext cx="1944536" cy="411981"/>
            </a:xfrm>
            <a:custGeom>
              <a:avLst/>
              <a:gdLst/>
              <a:ahLst/>
              <a:cxnLst/>
              <a:rect l="l" t="t" r="r" b="b"/>
              <a:pathLst>
                <a:path w="1563" h="331" extrusionOk="0">
                  <a:moveTo>
                    <a:pt x="1562" y="330"/>
                  </a:moveTo>
                  <a:lnTo>
                    <a:pt x="29" y="330"/>
                  </a:lnTo>
                  <a:lnTo>
                    <a:pt x="29" y="330"/>
                  </a:lnTo>
                  <a:cubicBezTo>
                    <a:pt x="13" y="330"/>
                    <a:pt x="0" y="318"/>
                    <a:pt x="0" y="302"/>
                  </a:cubicBezTo>
                  <a:lnTo>
                    <a:pt x="0" y="28"/>
                  </a:lnTo>
                  <a:lnTo>
                    <a:pt x="0" y="28"/>
                  </a:lnTo>
                  <a:cubicBezTo>
                    <a:pt x="0" y="12"/>
                    <a:pt x="13" y="0"/>
                    <a:pt x="29" y="0"/>
                  </a:cubicBezTo>
                  <a:lnTo>
                    <a:pt x="1562" y="0"/>
                  </a:lnTo>
                  <a:lnTo>
                    <a:pt x="1562" y="33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 name="Google Shape;103;p20"/>
            <p:cNvSpPr/>
            <p:nvPr/>
          </p:nvSpPr>
          <p:spPr>
            <a:xfrm>
              <a:off x="6662818" y="9593539"/>
              <a:ext cx="1509345" cy="180050"/>
            </a:xfrm>
            <a:custGeom>
              <a:avLst/>
              <a:gdLst/>
              <a:ahLst/>
              <a:cxnLst/>
              <a:rect l="l" t="t" r="r" b="b"/>
              <a:pathLst>
                <a:path w="1509345" h="180050" extrusionOk="0">
                  <a:moveTo>
                    <a:pt x="1" y="159299"/>
                  </a:moveTo>
                  <a:lnTo>
                    <a:pt x="1206976" y="159299"/>
                  </a:lnTo>
                  <a:cubicBezTo>
                    <a:pt x="1213216" y="159299"/>
                    <a:pt x="1218209" y="162961"/>
                    <a:pt x="1218209" y="169064"/>
                  </a:cubicBezTo>
                  <a:lnTo>
                    <a:pt x="1218209" y="170285"/>
                  </a:lnTo>
                  <a:cubicBezTo>
                    <a:pt x="1218209" y="175168"/>
                    <a:pt x="1213216" y="180050"/>
                    <a:pt x="1206976" y="180050"/>
                  </a:cubicBezTo>
                  <a:lnTo>
                    <a:pt x="1" y="180050"/>
                  </a:lnTo>
                  <a:close/>
                  <a:moveTo>
                    <a:pt x="0" y="76902"/>
                  </a:moveTo>
                  <a:lnTo>
                    <a:pt x="785258" y="76902"/>
                  </a:lnTo>
                  <a:cubicBezTo>
                    <a:pt x="790252" y="76902"/>
                    <a:pt x="795246" y="80564"/>
                    <a:pt x="795246" y="86667"/>
                  </a:cubicBezTo>
                  <a:lnTo>
                    <a:pt x="795246" y="87888"/>
                  </a:lnTo>
                  <a:cubicBezTo>
                    <a:pt x="795246" y="92771"/>
                    <a:pt x="790252" y="97653"/>
                    <a:pt x="785258" y="97653"/>
                  </a:cubicBezTo>
                  <a:lnTo>
                    <a:pt x="0" y="97653"/>
                  </a:lnTo>
                  <a:close/>
                  <a:moveTo>
                    <a:pt x="1" y="0"/>
                  </a:moveTo>
                  <a:lnTo>
                    <a:pt x="1499382" y="0"/>
                  </a:lnTo>
                  <a:cubicBezTo>
                    <a:pt x="1504364" y="0"/>
                    <a:pt x="1509345" y="4883"/>
                    <a:pt x="1509345" y="9765"/>
                  </a:cubicBezTo>
                  <a:lnTo>
                    <a:pt x="1509345" y="12207"/>
                  </a:lnTo>
                  <a:cubicBezTo>
                    <a:pt x="1509345" y="17089"/>
                    <a:pt x="1504364" y="20751"/>
                    <a:pt x="1499382" y="20751"/>
                  </a:cubicBezTo>
                  <a:lnTo>
                    <a:pt x="1" y="20751"/>
                  </a:lnTo>
                  <a:close/>
                </a:path>
              </a:pathLst>
            </a:custGeom>
            <a:solidFill>
              <a:srgbClr val="E3E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 name="Google Shape;104;p20"/>
            <p:cNvSpPr/>
            <p:nvPr/>
          </p:nvSpPr>
          <p:spPr>
            <a:xfrm>
              <a:off x="7091276" y="9956080"/>
              <a:ext cx="1719327" cy="455925"/>
            </a:xfrm>
            <a:custGeom>
              <a:avLst/>
              <a:gdLst/>
              <a:ahLst/>
              <a:cxnLst/>
              <a:rect l="l" t="t" r="r" b="b"/>
              <a:pathLst>
                <a:path w="1379" h="366" extrusionOk="0">
                  <a:moveTo>
                    <a:pt x="1336" y="365"/>
                  </a:moveTo>
                  <a:lnTo>
                    <a:pt x="43" y="365"/>
                  </a:lnTo>
                  <a:lnTo>
                    <a:pt x="43" y="365"/>
                  </a:lnTo>
                  <a:cubicBezTo>
                    <a:pt x="20" y="365"/>
                    <a:pt x="0" y="346"/>
                    <a:pt x="0" y="322"/>
                  </a:cubicBezTo>
                  <a:lnTo>
                    <a:pt x="0" y="43"/>
                  </a:lnTo>
                  <a:lnTo>
                    <a:pt x="0" y="43"/>
                  </a:lnTo>
                  <a:cubicBezTo>
                    <a:pt x="0" y="19"/>
                    <a:pt x="20" y="0"/>
                    <a:pt x="43" y="0"/>
                  </a:cubicBezTo>
                  <a:lnTo>
                    <a:pt x="1336" y="0"/>
                  </a:lnTo>
                  <a:lnTo>
                    <a:pt x="1336" y="0"/>
                  </a:lnTo>
                  <a:cubicBezTo>
                    <a:pt x="1359" y="0"/>
                    <a:pt x="1378" y="19"/>
                    <a:pt x="1378" y="43"/>
                  </a:cubicBezTo>
                  <a:lnTo>
                    <a:pt x="1378" y="322"/>
                  </a:lnTo>
                  <a:lnTo>
                    <a:pt x="1378" y="322"/>
                  </a:lnTo>
                  <a:cubicBezTo>
                    <a:pt x="1378" y="346"/>
                    <a:pt x="1359" y="365"/>
                    <a:pt x="1336" y="365"/>
                  </a:cubicBezTo>
                </a:path>
              </a:pathLst>
            </a:custGeom>
            <a:gradFill>
              <a:gsLst>
                <a:gs pos="0">
                  <a:srgbClr val="4AB9FA"/>
                </a:gs>
                <a:gs pos="15000">
                  <a:srgbClr val="4AB9FA"/>
                </a:gs>
                <a:gs pos="80000">
                  <a:srgbClr val="69E0F6"/>
                </a:gs>
                <a:gs pos="100000">
                  <a:srgbClr val="69E0F6"/>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 name="Google Shape;105;p20"/>
            <p:cNvSpPr/>
            <p:nvPr/>
          </p:nvSpPr>
          <p:spPr>
            <a:xfrm>
              <a:off x="7157191" y="10011011"/>
              <a:ext cx="1653409" cy="351554"/>
            </a:xfrm>
            <a:custGeom>
              <a:avLst/>
              <a:gdLst/>
              <a:ahLst/>
              <a:cxnLst/>
              <a:rect l="l" t="t" r="r" b="b"/>
              <a:pathLst>
                <a:path w="1326" h="281" extrusionOk="0">
                  <a:moveTo>
                    <a:pt x="1325" y="280"/>
                  </a:moveTo>
                  <a:lnTo>
                    <a:pt x="24" y="280"/>
                  </a:lnTo>
                  <a:lnTo>
                    <a:pt x="24" y="280"/>
                  </a:lnTo>
                  <a:cubicBezTo>
                    <a:pt x="11" y="280"/>
                    <a:pt x="0" y="269"/>
                    <a:pt x="0" y="256"/>
                  </a:cubicBezTo>
                  <a:lnTo>
                    <a:pt x="0" y="24"/>
                  </a:lnTo>
                  <a:lnTo>
                    <a:pt x="0" y="24"/>
                  </a:lnTo>
                  <a:cubicBezTo>
                    <a:pt x="0" y="11"/>
                    <a:pt x="11" y="0"/>
                    <a:pt x="24" y="0"/>
                  </a:cubicBezTo>
                  <a:lnTo>
                    <a:pt x="1325" y="0"/>
                  </a:lnTo>
                  <a:lnTo>
                    <a:pt x="1325" y="28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 name="Google Shape;106;p20"/>
            <p:cNvSpPr/>
            <p:nvPr/>
          </p:nvSpPr>
          <p:spPr>
            <a:xfrm>
              <a:off x="7157191" y="10126366"/>
              <a:ext cx="1278639" cy="125240"/>
            </a:xfrm>
            <a:custGeom>
              <a:avLst/>
              <a:gdLst/>
              <a:ahLst/>
              <a:cxnLst/>
              <a:rect l="l" t="t" r="r" b="b"/>
              <a:pathLst>
                <a:path w="1278639" h="125240" extrusionOk="0">
                  <a:moveTo>
                    <a:pt x="0" y="109861"/>
                  </a:moveTo>
                  <a:lnTo>
                    <a:pt x="918384" y="109861"/>
                  </a:lnTo>
                  <a:cubicBezTo>
                    <a:pt x="923355" y="109861"/>
                    <a:pt x="927083" y="112058"/>
                    <a:pt x="927083" y="116452"/>
                  </a:cubicBezTo>
                  <a:lnTo>
                    <a:pt x="927083" y="117550"/>
                  </a:lnTo>
                  <a:cubicBezTo>
                    <a:pt x="927083" y="121944"/>
                    <a:pt x="923355" y="125240"/>
                    <a:pt x="918384" y="125240"/>
                  </a:cubicBezTo>
                  <a:lnTo>
                    <a:pt x="0" y="125240"/>
                  </a:lnTo>
                  <a:close/>
                  <a:moveTo>
                    <a:pt x="2" y="0"/>
                  </a:moveTo>
                  <a:lnTo>
                    <a:pt x="1269933" y="0"/>
                  </a:lnTo>
                  <a:cubicBezTo>
                    <a:pt x="1273664" y="0"/>
                    <a:pt x="1278639" y="5493"/>
                    <a:pt x="1278639" y="9613"/>
                  </a:cubicBezTo>
                  <a:lnTo>
                    <a:pt x="1278639" y="12359"/>
                  </a:lnTo>
                  <a:cubicBezTo>
                    <a:pt x="1278639" y="16479"/>
                    <a:pt x="1273664" y="20599"/>
                    <a:pt x="1269933" y="20599"/>
                  </a:cubicBezTo>
                  <a:lnTo>
                    <a:pt x="2" y="20599"/>
                  </a:lnTo>
                  <a:close/>
                </a:path>
              </a:pathLst>
            </a:custGeom>
            <a:solidFill>
              <a:srgbClr val="E3E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 name="Google Shape;107;p20"/>
            <p:cNvSpPr/>
            <p:nvPr/>
          </p:nvSpPr>
          <p:spPr>
            <a:xfrm>
              <a:off x="6629861" y="10412005"/>
              <a:ext cx="1911578" cy="510851"/>
            </a:xfrm>
            <a:custGeom>
              <a:avLst/>
              <a:gdLst/>
              <a:ahLst/>
              <a:cxnLst/>
              <a:rect l="l" t="t" r="r" b="b"/>
              <a:pathLst>
                <a:path w="1535" h="409" extrusionOk="0">
                  <a:moveTo>
                    <a:pt x="1486" y="408"/>
                  </a:moveTo>
                  <a:lnTo>
                    <a:pt x="48" y="408"/>
                  </a:lnTo>
                  <a:lnTo>
                    <a:pt x="48" y="408"/>
                  </a:lnTo>
                  <a:cubicBezTo>
                    <a:pt x="22" y="408"/>
                    <a:pt x="0" y="386"/>
                    <a:pt x="0" y="360"/>
                  </a:cubicBezTo>
                  <a:lnTo>
                    <a:pt x="0" y="48"/>
                  </a:lnTo>
                  <a:lnTo>
                    <a:pt x="0" y="48"/>
                  </a:lnTo>
                  <a:cubicBezTo>
                    <a:pt x="0" y="22"/>
                    <a:pt x="22" y="0"/>
                    <a:pt x="48" y="0"/>
                  </a:cubicBezTo>
                  <a:lnTo>
                    <a:pt x="1486" y="0"/>
                  </a:lnTo>
                  <a:lnTo>
                    <a:pt x="1486" y="0"/>
                  </a:lnTo>
                  <a:cubicBezTo>
                    <a:pt x="1513" y="0"/>
                    <a:pt x="1534" y="22"/>
                    <a:pt x="1534" y="48"/>
                  </a:cubicBezTo>
                  <a:lnTo>
                    <a:pt x="1534" y="360"/>
                  </a:lnTo>
                  <a:lnTo>
                    <a:pt x="1534" y="360"/>
                  </a:lnTo>
                  <a:cubicBezTo>
                    <a:pt x="1534" y="386"/>
                    <a:pt x="1513" y="408"/>
                    <a:pt x="1486" y="408"/>
                  </a:cubicBezTo>
                </a:path>
              </a:pathLst>
            </a:custGeom>
            <a:gradFill>
              <a:gsLst>
                <a:gs pos="0">
                  <a:srgbClr val="E85D6D"/>
                </a:gs>
                <a:gs pos="17000">
                  <a:srgbClr val="E85D6D"/>
                </a:gs>
                <a:gs pos="69000">
                  <a:srgbClr val="FF747E"/>
                </a:gs>
                <a:gs pos="100000">
                  <a:srgbClr val="FF747E"/>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8" name="Google Shape;108;p20"/>
            <p:cNvSpPr/>
            <p:nvPr/>
          </p:nvSpPr>
          <p:spPr>
            <a:xfrm>
              <a:off x="6701271" y="10466933"/>
              <a:ext cx="1840168" cy="390005"/>
            </a:xfrm>
            <a:custGeom>
              <a:avLst/>
              <a:gdLst/>
              <a:ahLst/>
              <a:cxnLst/>
              <a:rect l="l" t="t" r="r" b="b"/>
              <a:pathLst>
                <a:path w="1477" h="315" extrusionOk="0">
                  <a:moveTo>
                    <a:pt x="1476" y="314"/>
                  </a:moveTo>
                  <a:lnTo>
                    <a:pt x="28" y="314"/>
                  </a:lnTo>
                  <a:lnTo>
                    <a:pt x="28" y="314"/>
                  </a:lnTo>
                  <a:cubicBezTo>
                    <a:pt x="13" y="314"/>
                    <a:pt x="0" y="301"/>
                    <a:pt x="0" y="286"/>
                  </a:cubicBezTo>
                  <a:lnTo>
                    <a:pt x="0" y="28"/>
                  </a:lnTo>
                  <a:lnTo>
                    <a:pt x="0" y="28"/>
                  </a:lnTo>
                  <a:cubicBezTo>
                    <a:pt x="0" y="13"/>
                    <a:pt x="13" y="0"/>
                    <a:pt x="28" y="0"/>
                  </a:cubicBezTo>
                  <a:lnTo>
                    <a:pt x="1476" y="0"/>
                  </a:lnTo>
                  <a:lnTo>
                    <a:pt x="1476" y="314"/>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 name="Google Shape;109;p20"/>
            <p:cNvSpPr/>
            <p:nvPr/>
          </p:nvSpPr>
          <p:spPr>
            <a:xfrm>
              <a:off x="6701271" y="10576796"/>
              <a:ext cx="1426946" cy="168990"/>
            </a:xfrm>
            <a:custGeom>
              <a:avLst/>
              <a:gdLst/>
              <a:ahLst/>
              <a:cxnLst/>
              <a:rect l="l" t="t" r="r" b="b"/>
              <a:pathLst>
                <a:path w="1426946" h="168990" extrusionOk="0">
                  <a:moveTo>
                    <a:pt x="0" y="148310"/>
                  </a:moveTo>
                  <a:lnTo>
                    <a:pt x="511922" y="148310"/>
                  </a:lnTo>
                  <a:cubicBezTo>
                    <a:pt x="516880" y="148310"/>
                    <a:pt x="520599" y="152187"/>
                    <a:pt x="520599" y="157357"/>
                  </a:cubicBezTo>
                  <a:lnTo>
                    <a:pt x="520599" y="158650"/>
                  </a:lnTo>
                  <a:cubicBezTo>
                    <a:pt x="520599" y="165112"/>
                    <a:pt x="516880" y="168990"/>
                    <a:pt x="511922" y="168990"/>
                  </a:cubicBezTo>
                  <a:lnTo>
                    <a:pt x="0" y="168990"/>
                  </a:lnTo>
                  <a:close/>
                  <a:moveTo>
                    <a:pt x="1" y="71408"/>
                  </a:moveTo>
                  <a:lnTo>
                    <a:pt x="741315" y="71408"/>
                  </a:lnTo>
                  <a:cubicBezTo>
                    <a:pt x="746307" y="71408"/>
                    <a:pt x="751299" y="76578"/>
                    <a:pt x="751299" y="81748"/>
                  </a:cubicBezTo>
                  <a:lnTo>
                    <a:pt x="751299" y="83040"/>
                  </a:lnTo>
                  <a:cubicBezTo>
                    <a:pt x="751299" y="88210"/>
                    <a:pt x="746307" y="92088"/>
                    <a:pt x="741315" y="92088"/>
                  </a:cubicBezTo>
                  <a:lnTo>
                    <a:pt x="1" y="92088"/>
                  </a:lnTo>
                  <a:close/>
                  <a:moveTo>
                    <a:pt x="0" y="0"/>
                  </a:moveTo>
                  <a:lnTo>
                    <a:pt x="1416976" y="0"/>
                  </a:lnTo>
                  <a:cubicBezTo>
                    <a:pt x="1423207" y="0"/>
                    <a:pt x="1426946" y="3877"/>
                    <a:pt x="1426946" y="9047"/>
                  </a:cubicBezTo>
                  <a:lnTo>
                    <a:pt x="1426946" y="10340"/>
                  </a:lnTo>
                  <a:cubicBezTo>
                    <a:pt x="1426946" y="16802"/>
                    <a:pt x="1423207" y="20680"/>
                    <a:pt x="1416976" y="20680"/>
                  </a:cubicBezTo>
                  <a:lnTo>
                    <a:pt x="0" y="20680"/>
                  </a:lnTo>
                  <a:close/>
                </a:path>
              </a:pathLst>
            </a:custGeom>
            <a:solidFill>
              <a:srgbClr val="E3E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 name="Google Shape;110;p20"/>
            <p:cNvSpPr/>
            <p:nvPr/>
          </p:nvSpPr>
          <p:spPr>
            <a:xfrm>
              <a:off x="7321984" y="8747609"/>
              <a:ext cx="939313" cy="488883"/>
            </a:xfrm>
            <a:custGeom>
              <a:avLst/>
              <a:gdLst/>
              <a:ahLst/>
              <a:cxnLst/>
              <a:rect l="l" t="t" r="r" b="b"/>
              <a:pathLst>
                <a:path w="756" h="393" extrusionOk="0">
                  <a:moveTo>
                    <a:pt x="10" y="392"/>
                  </a:moveTo>
                  <a:lnTo>
                    <a:pt x="10" y="392"/>
                  </a:lnTo>
                  <a:cubicBezTo>
                    <a:pt x="5" y="392"/>
                    <a:pt x="0" y="387"/>
                    <a:pt x="0" y="382"/>
                  </a:cubicBezTo>
                  <a:lnTo>
                    <a:pt x="0" y="115"/>
                  </a:lnTo>
                  <a:lnTo>
                    <a:pt x="0" y="115"/>
                  </a:lnTo>
                  <a:cubicBezTo>
                    <a:pt x="0" y="111"/>
                    <a:pt x="4" y="106"/>
                    <a:pt x="9" y="106"/>
                  </a:cubicBezTo>
                  <a:lnTo>
                    <a:pt x="743" y="1"/>
                  </a:lnTo>
                  <a:lnTo>
                    <a:pt x="743" y="1"/>
                  </a:lnTo>
                  <a:cubicBezTo>
                    <a:pt x="749" y="0"/>
                    <a:pt x="754" y="4"/>
                    <a:pt x="754" y="9"/>
                  </a:cubicBezTo>
                  <a:lnTo>
                    <a:pt x="754" y="9"/>
                  </a:lnTo>
                  <a:cubicBezTo>
                    <a:pt x="755" y="14"/>
                    <a:pt x="751" y="19"/>
                    <a:pt x="746" y="20"/>
                  </a:cubicBezTo>
                  <a:lnTo>
                    <a:pt x="20" y="123"/>
                  </a:lnTo>
                  <a:lnTo>
                    <a:pt x="20" y="382"/>
                  </a:lnTo>
                  <a:lnTo>
                    <a:pt x="20" y="382"/>
                  </a:lnTo>
                  <a:cubicBezTo>
                    <a:pt x="20" y="387"/>
                    <a:pt x="15" y="392"/>
                    <a:pt x="10" y="392"/>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 name="Google Shape;111;p20"/>
            <p:cNvSpPr/>
            <p:nvPr/>
          </p:nvSpPr>
          <p:spPr>
            <a:xfrm>
              <a:off x="7239590" y="9214521"/>
              <a:ext cx="192255" cy="329582"/>
            </a:xfrm>
            <a:custGeom>
              <a:avLst/>
              <a:gdLst/>
              <a:ahLst/>
              <a:cxnLst/>
              <a:rect l="l" t="t" r="r" b="b"/>
              <a:pathLst>
                <a:path w="153" h="265" extrusionOk="0">
                  <a:moveTo>
                    <a:pt x="152" y="75"/>
                  </a:moveTo>
                  <a:lnTo>
                    <a:pt x="152" y="75"/>
                  </a:lnTo>
                  <a:cubicBezTo>
                    <a:pt x="152" y="111"/>
                    <a:pt x="150" y="264"/>
                    <a:pt x="150" y="264"/>
                  </a:cubicBezTo>
                  <a:lnTo>
                    <a:pt x="1" y="264"/>
                  </a:lnTo>
                  <a:lnTo>
                    <a:pt x="1" y="264"/>
                  </a:lnTo>
                  <a:cubicBezTo>
                    <a:pt x="1" y="264"/>
                    <a:pt x="0" y="117"/>
                    <a:pt x="0" y="75"/>
                  </a:cubicBezTo>
                  <a:lnTo>
                    <a:pt x="0" y="75"/>
                  </a:lnTo>
                  <a:cubicBezTo>
                    <a:pt x="0" y="34"/>
                    <a:pt x="35" y="0"/>
                    <a:pt x="76" y="0"/>
                  </a:cubicBezTo>
                  <a:lnTo>
                    <a:pt x="76" y="0"/>
                  </a:lnTo>
                  <a:cubicBezTo>
                    <a:pt x="118" y="0"/>
                    <a:pt x="152" y="34"/>
                    <a:pt x="152" y="75"/>
                  </a:cubicBezTo>
                </a:path>
              </a:pathLst>
            </a:custGeom>
            <a:gradFill>
              <a:gsLst>
                <a:gs pos="0">
                  <a:srgbClr val="FFB452"/>
                </a:gs>
                <a:gs pos="54000">
                  <a:srgbClr val="FFB452"/>
                </a:gs>
                <a:gs pos="92000">
                  <a:srgbClr val="F9D15D"/>
                </a:gs>
                <a:gs pos="100000">
                  <a:srgbClr val="F9D15D"/>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 name="Google Shape;112;p20"/>
            <p:cNvSpPr/>
            <p:nvPr/>
          </p:nvSpPr>
          <p:spPr>
            <a:xfrm>
              <a:off x="7283532" y="9390297"/>
              <a:ext cx="103268" cy="152584"/>
            </a:xfrm>
            <a:custGeom>
              <a:avLst/>
              <a:gdLst/>
              <a:ahLst/>
              <a:cxnLst/>
              <a:rect l="l" t="t" r="r" b="b"/>
              <a:pathLst>
                <a:path w="103268" h="152584" extrusionOk="0">
                  <a:moveTo>
                    <a:pt x="87889" y="109861"/>
                  </a:moveTo>
                  <a:lnTo>
                    <a:pt x="103268" y="109861"/>
                  </a:lnTo>
                  <a:lnTo>
                    <a:pt x="103268" y="152584"/>
                  </a:lnTo>
                  <a:lnTo>
                    <a:pt x="87889" y="152584"/>
                  </a:lnTo>
                  <a:close/>
                  <a:moveTo>
                    <a:pt x="43946" y="60423"/>
                  </a:moveTo>
                  <a:lnTo>
                    <a:pt x="59246" y="60423"/>
                  </a:lnTo>
                  <a:lnTo>
                    <a:pt x="59246" y="152527"/>
                  </a:lnTo>
                  <a:lnTo>
                    <a:pt x="43946" y="152527"/>
                  </a:lnTo>
                  <a:close/>
                  <a:moveTo>
                    <a:pt x="0" y="0"/>
                  </a:moveTo>
                  <a:lnTo>
                    <a:pt x="15300" y="0"/>
                  </a:lnTo>
                  <a:lnTo>
                    <a:pt x="15300" y="147084"/>
                  </a:lnTo>
                  <a:lnTo>
                    <a:pt x="0" y="147084"/>
                  </a:lnTo>
                  <a:close/>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 name="Google Shape;113;p20"/>
            <p:cNvSpPr/>
            <p:nvPr/>
          </p:nvSpPr>
          <p:spPr>
            <a:xfrm>
              <a:off x="8151437" y="8709162"/>
              <a:ext cx="203240" cy="98874"/>
            </a:xfrm>
            <a:custGeom>
              <a:avLst/>
              <a:gdLst/>
              <a:ahLst/>
              <a:cxnLst/>
              <a:rect l="l" t="t" r="r" b="b"/>
              <a:pathLst>
                <a:path w="162" h="79" extrusionOk="0">
                  <a:moveTo>
                    <a:pt x="161" y="39"/>
                  </a:moveTo>
                  <a:lnTo>
                    <a:pt x="161" y="39"/>
                  </a:lnTo>
                  <a:cubicBezTo>
                    <a:pt x="161" y="61"/>
                    <a:pt x="125" y="78"/>
                    <a:pt x="80" y="78"/>
                  </a:cubicBezTo>
                  <a:lnTo>
                    <a:pt x="80" y="78"/>
                  </a:lnTo>
                  <a:cubicBezTo>
                    <a:pt x="37" y="78"/>
                    <a:pt x="0" y="61"/>
                    <a:pt x="0" y="39"/>
                  </a:cubicBezTo>
                  <a:lnTo>
                    <a:pt x="0" y="39"/>
                  </a:lnTo>
                  <a:cubicBezTo>
                    <a:pt x="0" y="18"/>
                    <a:pt x="37" y="0"/>
                    <a:pt x="80" y="0"/>
                  </a:cubicBezTo>
                  <a:lnTo>
                    <a:pt x="80" y="0"/>
                  </a:lnTo>
                  <a:cubicBezTo>
                    <a:pt x="125" y="0"/>
                    <a:pt x="161" y="18"/>
                    <a:pt x="161" y="39"/>
                  </a:cubicBezTo>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 name="Google Shape;114;p20"/>
            <p:cNvSpPr/>
            <p:nvPr/>
          </p:nvSpPr>
          <p:spPr>
            <a:xfrm>
              <a:off x="8189884" y="8731132"/>
              <a:ext cx="131833" cy="65917"/>
            </a:xfrm>
            <a:custGeom>
              <a:avLst/>
              <a:gdLst/>
              <a:ahLst/>
              <a:cxnLst/>
              <a:rect l="l" t="t" r="r" b="b"/>
              <a:pathLst>
                <a:path w="104" h="51" extrusionOk="0">
                  <a:moveTo>
                    <a:pt x="103" y="25"/>
                  </a:moveTo>
                  <a:lnTo>
                    <a:pt x="103" y="25"/>
                  </a:lnTo>
                  <a:cubicBezTo>
                    <a:pt x="103" y="39"/>
                    <a:pt x="80" y="50"/>
                    <a:pt x="51" y="50"/>
                  </a:cubicBezTo>
                  <a:lnTo>
                    <a:pt x="51" y="50"/>
                  </a:lnTo>
                  <a:cubicBezTo>
                    <a:pt x="23" y="50"/>
                    <a:pt x="0" y="39"/>
                    <a:pt x="0" y="25"/>
                  </a:cubicBezTo>
                  <a:lnTo>
                    <a:pt x="0" y="25"/>
                  </a:lnTo>
                  <a:cubicBezTo>
                    <a:pt x="0" y="11"/>
                    <a:pt x="23" y="0"/>
                    <a:pt x="51" y="0"/>
                  </a:cubicBezTo>
                  <a:lnTo>
                    <a:pt x="51" y="0"/>
                  </a:lnTo>
                  <a:cubicBezTo>
                    <a:pt x="80" y="0"/>
                    <a:pt x="103" y="11"/>
                    <a:pt x="103" y="25"/>
                  </a:cubicBezTo>
                </a:path>
              </a:pathLst>
            </a:custGeom>
            <a:solidFill>
              <a:srgbClr val="000000">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 name="Google Shape;115;p20"/>
            <p:cNvSpPr/>
            <p:nvPr/>
          </p:nvSpPr>
          <p:spPr>
            <a:xfrm>
              <a:off x="8481019" y="6473489"/>
              <a:ext cx="6685031" cy="4196688"/>
            </a:xfrm>
            <a:custGeom>
              <a:avLst/>
              <a:gdLst/>
              <a:ahLst/>
              <a:cxnLst/>
              <a:rect l="l" t="t" r="r" b="b"/>
              <a:pathLst>
                <a:path w="5365" h="3367" extrusionOk="0">
                  <a:moveTo>
                    <a:pt x="5364" y="0"/>
                  </a:moveTo>
                  <a:lnTo>
                    <a:pt x="0" y="0"/>
                  </a:lnTo>
                  <a:lnTo>
                    <a:pt x="0" y="3366"/>
                  </a:lnTo>
                  <a:lnTo>
                    <a:pt x="5364" y="3366"/>
                  </a:lnTo>
                  <a:lnTo>
                    <a:pt x="5364" y="0"/>
                  </a:lnTo>
                </a:path>
              </a:pathLst>
            </a:custGeom>
            <a:gradFill>
              <a:gsLst>
                <a:gs pos="0">
                  <a:srgbClr val="121B33"/>
                </a:gs>
                <a:gs pos="1000">
                  <a:srgbClr val="121B33"/>
                </a:gs>
                <a:gs pos="42000">
                  <a:srgbClr val="222F5E"/>
                </a:gs>
                <a:gs pos="82000">
                  <a:srgbClr val="3B467E"/>
                </a:gs>
                <a:gs pos="100000">
                  <a:srgbClr val="3B467E"/>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6" name="Google Shape;116;p20"/>
            <p:cNvSpPr/>
            <p:nvPr/>
          </p:nvSpPr>
          <p:spPr>
            <a:xfrm>
              <a:off x="8706233" y="6698706"/>
              <a:ext cx="6234610" cy="3746256"/>
            </a:xfrm>
            <a:custGeom>
              <a:avLst/>
              <a:gdLst/>
              <a:ahLst/>
              <a:cxnLst/>
              <a:rect l="l" t="t" r="r" b="b"/>
              <a:pathLst>
                <a:path w="5006" h="3007" extrusionOk="0">
                  <a:moveTo>
                    <a:pt x="5005" y="3006"/>
                  </a:moveTo>
                  <a:lnTo>
                    <a:pt x="0" y="3006"/>
                  </a:lnTo>
                  <a:lnTo>
                    <a:pt x="0" y="0"/>
                  </a:lnTo>
                  <a:lnTo>
                    <a:pt x="5005" y="0"/>
                  </a:lnTo>
                  <a:lnTo>
                    <a:pt x="5005" y="3006"/>
                  </a:lnTo>
                </a:path>
              </a:pathLst>
            </a:custGeom>
            <a:solidFill>
              <a:srgbClr val="9CB1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7" name="Google Shape;117;p20"/>
            <p:cNvSpPr/>
            <p:nvPr/>
          </p:nvSpPr>
          <p:spPr>
            <a:xfrm>
              <a:off x="7821852" y="5308965"/>
              <a:ext cx="3290334" cy="208735"/>
            </a:xfrm>
            <a:custGeom>
              <a:avLst/>
              <a:gdLst/>
              <a:ahLst/>
              <a:cxnLst/>
              <a:rect l="l" t="t" r="r" b="b"/>
              <a:pathLst>
                <a:path w="2642" h="168" extrusionOk="0">
                  <a:moveTo>
                    <a:pt x="2585" y="0"/>
                  </a:moveTo>
                  <a:lnTo>
                    <a:pt x="56" y="0"/>
                  </a:lnTo>
                  <a:lnTo>
                    <a:pt x="56" y="0"/>
                  </a:lnTo>
                  <a:cubicBezTo>
                    <a:pt x="25" y="0"/>
                    <a:pt x="0" y="24"/>
                    <a:pt x="0" y="55"/>
                  </a:cubicBezTo>
                  <a:lnTo>
                    <a:pt x="0" y="167"/>
                  </a:lnTo>
                  <a:lnTo>
                    <a:pt x="2641" y="167"/>
                  </a:lnTo>
                  <a:lnTo>
                    <a:pt x="2641" y="55"/>
                  </a:lnTo>
                  <a:lnTo>
                    <a:pt x="2641" y="55"/>
                  </a:lnTo>
                  <a:cubicBezTo>
                    <a:pt x="2641" y="24"/>
                    <a:pt x="2616" y="0"/>
                    <a:pt x="2585" y="0"/>
                  </a:cubicBezTo>
                </a:path>
              </a:pathLst>
            </a:custGeom>
            <a:solidFill>
              <a:srgbClr val="FFFFFF">
                <a:alpha val="8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8" name="Google Shape;118;p20"/>
            <p:cNvSpPr/>
            <p:nvPr/>
          </p:nvSpPr>
          <p:spPr>
            <a:xfrm>
              <a:off x="7821852" y="5517700"/>
              <a:ext cx="3290334" cy="1796228"/>
            </a:xfrm>
            <a:custGeom>
              <a:avLst/>
              <a:gdLst/>
              <a:ahLst/>
              <a:cxnLst/>
              <a:rect l="l" t="t" r="r" b="b"/>
              <a:pathLst>
                <a:path w="2642" h="1443" extrusionOk="0">
                  <a:moveTo>
                    <a:pt x="0" y="1442"/>
                  </a:moveTo>
                  <a:lnTo>
                    <a:pt x="2641" y="1442"/>
                  </a:lnTo>
                  <a:lnTo>
                    <a:pt x="2641" y="0"/>
                  </a:lnTo>
                  <a:lnTo>
                    <a:pt x="0" y="0"/>
                  </a:lnTo>
                  <a:lnTo>
                    <a:pt x="0" y="1442"/>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 name="Google Shape;119;p20"/>
            <p:cNvSpPr/>
            <p:nvPr/>
          </p:nvSpPr>
          <p:spPr>
            <a:xfrm>
              <a:off x="7948192" y="5363893"/>
              <a:ext cx="104370" cy="104370"/>
            </a:xfrm>
            <a:custGeom>
              <a:avLst/>
              <a:gdLst/>
              <a:ahLst/>
              <a:cxnLst/>
              <a:rect l="l" t="t" r="r" b="b"/>
              <a:pathLst>
                <a:path w="82" h="82" extrusionOk="0">
                  <a:moveTo>
                    <a:pt x="81" y="40"/>
                  </a:moveTo>
                  <a:lnTo>
                    <a:pt x="81" y="40"/>
                  </a:lnTo>
                  <a:cubicBezTo>
                    <a:pt x="81" y="62"/>
                    <a:pt x="63" y="81"/>
                    <a:pt x="41" y="81"/>
                  </a:cubicBezTo>
                  <a:lnTo>
                    <a:pt x="41" y="81"/>
                  </a:lnTo>
                  <a:cubicBezTo>
                    <a:pt x="19" y="81"/>
                    <a:pt x="0" y="62"/>
                    <a:pt x="0" y="40"/>
                  </a:cubicBezTo>
                  <a:lnTo>
                    <a:pt x="0" y="40"/>
                  </a:lnTo>
                  <a:cubicBezTo>
                    <a:pt x="0" y="18"/>
                    <a:pt x="19" y="0"/>
                    <a:pt x="41" y="0"/>
                  </a:cubicBezTo>
                  <a:lnTo>
                    <a:pt x="41" y="0"/>
                  </a:lnTo>
                  <a:cubicBezTo>
                    <a:pt x="63" y="0"/>
                    <a:pt x="81" y="18"/>
                    <a:pt x="81" y="40"/>
                  </a:cubicBezTo>
                </a:path>
              </a:pathLst>
            </a:custGeom>
            <a:solidFill>
              <a:srgbClr val="FF74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 name="Google Shape;120;p20"/>
            <p:cNvSpPr/>
            <p:nvPr/>
          </p:nvSpPr>
          <p:spPr>
            <a:xfrm>
              <a:off x="8134955" y="5363893"/>
              <a:ext cx="104370" cy="104370"/>
            </a:xfrm>
            <a:custGeom>
              <a:avLst/>
              <a:gdLst/>
              <a:ahLst/>
              <a:cxnLst/>
              <a:rect l="l" t="t" r="r" b="b"/>
              <a:pathLst>
                <a:path w="82" h="82" extrusionOk="0">
                  <a:moveTo>
                    <a:pt x="81" y="40"/>
                  </a:moveTo>
                  <a:lnTo>
                    <a:pt x="81" y="40"/>
                  </a:lnTo>
                  <a:cubicBezTo>
                    <a:pt x="81" y="62"/>
                    <a:pt x="63" y="81"/>
                    <a:pt x="41" y="81"/>
                  </a:cubicBezTo>
                  <a:lnTo>
                    <a:pt x="41" y="81"/>
                  </a:lnTo>
                  <a:cubicBezTo>
                    <a:pt x="18" y="81"/>
                    <a:pt x="0" y="62"/>
                    <a:pt x="0" y="40"/>
                  </a:cubicBezTo>
                  <a:lnTo>
                    <a:pt x="0" y="40"/>
                  </a:lnTo>
                  <a:cubicBezTo>
                    <a:pt x="0" y="18"/>
                    <a:pt x="18" y="0"/>
                    <a:pt x="41" y="0"/>
                  </a:cubicBezTo>
                  <a:lnTo>
                    <a:pt x="41" y="0"/>
                  </a:lnTo>
                  <a:cubicBezTo>
                    <a:pt x="63" y="0"/>
                    <a:pt x="81" y="18"/>
                    <a:pt x="81" y="40"/>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 name="Google Shape;121;p20"/>
            <p:cNvSpPr/>
            <p:nvPr/>
          </p:nvSpPr>
          <p:spPr>
            <a:xfrm>
              <a:off x="8327215" y="5363893"/>
              <a:ext cx="98874" cy="104370"/>
            </a:xfrm>
            <a:custGeom>
              <a:avLst/>
              <a:gdLst/>
              <a:ahLst/>
              <a:cxnLst/>
              <a:rect l="l" t="t" r="r" b="b"/>
              <a:pathLst>
                <a:path w="81" h="82" extrusionOk="0">
                  <a:moveTo>
                    <a:pt x="80" y="40"/>
                  </a:moveTo>
                  <a:lnTo>
                    <a:pt x="80" y="40"/>
                  </a:lnTo>
                  <a:cubicBezTo>
                    <a:pt x="80" y="62"/>
                    <a:pt x="62" y="81"/>
                    <a:pt x="40" y="81"/>
                  </a:cubicBezTo>
                  <a:lnTo>
                    <a:pt x="40" y="81"/>
                  </a:lnTo>
                  <a:cubicBezTo>
                    <a:pt x="18" y="81"/>
                    <a:pt x="0" y="62"/>
                    <a:pt x="0" y="40"/>
                  </a:cubicBezTo>
                  <a:lnTo>
                    <a:pt x="0" y="40"/>
                  </a:lnTo>
                  <a:cubicBezTo>
                    <a:pt x="0" y="18"/>
                    <a:pt x="18" y="0"/>
                    <a:pt x="40" y="0"/>
                  </a:cubicBezTo>
                  <a:lnTo>
                    <a:pt x="40" y="0"/>
                  </a:lnTo>
                  <a:cubicBezTo>
                    <a:pt x="62" y="0"/>
                    <a:pt x="80" y="18"/>
                    <a:pt x="80" y="40"/>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 name="Google Shape;122;p20"/>
            <p:cNvSpPr/>
            <p:nvPr/>
          </p:nvSpPr>
          <p:spPr>
            <a:xfrm>
              <a:off x="7992136" y="5622070"/>
              <a:ext cx="2954011" cy="1547770"/>
            </a:xfrm>
            <a:custGeom>
              <a:avLst/>
              <a:gdLst/>
              <a:ahLst/>
              <a:cxnLst/>
              <a:rect l="l" t="t" r="r" b="b"/>
              <a:pathLst>
                <a:path w="2954011" h="1547770" extrusionOk="0">
                  <a:moveTo>
                    <a:pt x="1576965" y="1499597"/>
                  </a:moveTo>
                  <a:lnTo>
                    <a:pt x="2930333" y="1499597"/>
                  </a:lnTo>
                  <a:cubicBezTo>
                    <a:pt x="2942795" y="1499597"/>
                    <a:pt x="2954011" y="1509739"/>
                    <a:pt x="2954011" y="1523683"/>
                  </a:cubicBezTo>
                  <a:cubicBezTo>
                    <a:pt x="2954011" y="1537628"/>
                    <a:pt x="2942795" y="1547770"/>
                    <a:pt x="2930333" y="1547770"/>
                  </a:cubicBezTo>
                  <a:lnTo>
                    <a:pt x="1576965" y="1547770"/>
                  </a:lnTo>
                  <a:cubicBezTo>
                    <a:pt x="1564503" y="1547770"/>
                    <a:pt x="1554533" y="1537628"/>
                    <a:pt x="1554533" y="1523683"/>
                  </a:cubicBezTo>
                  <a:cubicBezTo>
                    <a:pt x="1554533" y="1509739"/>
                    <a:pt x="1564503" y="1499597"/>
                    <a:pt x="1576965" y="1499597"/>
                  </a:cubicBezTo>
                  <a:close/>
                  <a:moveTo>
                    <a:pt x="23657" y="1499597"/>
                  </a:moveTo>
                  <a:lnTo>
                    <a:pt x="1374581" y="1499597"/>
                  </a:lnTo>
                  <a:cubicBezTo>
                    <a:pt x="1388277" y="1499597"/>
                    <a:pt x="1399483" y="1509739"/>
                    <a:pt x="1399483" y="1523683"/>
                  </a:cubicBezTo>
                  <a:cubicBezTo>
                    <a:pt x="1399483" y="1537628"/>
                    <a:pt x="1388277" y="1547770"/>
                    <a:pt x="1374581" y="1547770"/>
                  </a:cubicBezTo>
                  <a:lnTo>
                    <a:pt x="23657" y="1547770"/>
                  </a:lnTo>
                  <a:cubicBezTo>
                    <a:pt x="9961" y="1547770"/>
                    <a:pt x="0" y="1537628"/>
                    <a:pt x="0" y="1523683"/>
                  </a:cubicBezTo>
                  <a:cubicBezTo>
                    <a:pt x="0" y="1509739"/>
                    <a:pt x="9961" y="1499597"/>
                    <a:pt x="23657" y="1499597"/>
                  </a:cubicBezTo>
                  <a:close/>
                  <a:moveTo>
                    <a:pt x="1576965" y="1329317"/>
                  </a:moveTo>
                  <a:lnTo>
                    <a:pt x="2930333" y="1329317"/>
                  </a:lnTo>
                  <a:cubicBezTo>
                    <a:pt x="2942795" y="1329317"/>
                    <a:pt x="2954011" y="1340440"/>
                    <a:pt x="2954011" y="1352799"/>
                  </a:cubicBezTo>
                  <a:cubicBezTo>
                    <a:pt x="2954011" y="1366394"/>
                    <a:pt x="2942795" y="1377517"/>
                    <a:pt x="2930333" y="1377517"/>
                  </a:cubicBezTo>
                  <a:lnTo>
                    <a:pt x="1576965" y="1377517"/>
                  </a:lnTo>
                  <a:cubicBezTo>
                    <a:pt x="1564503" y="1377517"/>
                    <a:pt x="1554533" y="1366394"/>
                    <a:pt x="1554533" y="1352799"/>
                  </a:cubicBezTo>
                  <a:cubicBezTo>
                    <a:pt x="1554533" y="1340440"/>
                    <a:pt x="1564503" y="1329317"/>
                    <a:pt x="1576965" y="1329317"/>
                  </a:cubicBezTo>
                  <a:close/>
                  <a:moveTo>
                    <a:pt x="23657" y="1329317"/>
                  </a:moveTo>
                  <a:lnTo>
                    <a:pt x="1374581" y="1329317"/>
                  </a:lnTo>
                  <a:cubicBezTo>
                    <a:pt x="1388277" y="1329317"/>
                    <a:pt x="1399483" y="1340440"/>
                    <a:pt x="1399483" y="1352799"/>
                  </a:cubicBezTo>
                  <a:cubicBezTo>
                    <a:pt x="1399483" y="1366394"/>
                    <a:pt x="1388277" y="1377517"/>
                    <a:pt x="1374581" y="1377517"/>
                  </a:cubicBezTo>
                  <a:lnTo>
                    <a:pt x="23657" y="1377517"/>
                  </a:lnTo>
                  <a:cubicBezTo>
                    <a:pt x="9961" y="1377517"/>
                    <a:pt x="0" y="1366394"/>
                    <a:pt x="0" y="1352799"/>
                  </a:cubicBezTo>
                  <a:cubicBezTo>
                    <a:pt x="0" y="1340440"/>
                    <a:pt x="9961" y="1329317"/>
                    <a:pt x="23657" y="1329317"/>
                  </a:cubicBezTo>
                  <a:close/>
                  <a:moveTo>
                    <a:pt x="1576965" y="1164526"/>
                  </a:moveTo>
                  <a:lnTo>
                    <a:pt x="2930333" y="1164526"/>
                  </a:lnTo>
                  <a:cubicBezTo>
                    <a:pt x="2942795" y="1164526"/>
                    <a:pt x="2954011" y="1175649"/>
                    <a:pt x="2954011" y="1189244"/>
                  </a:cubicBezTo>
                  <a:cubicBezTo>
                    <a:pt x="2954011" y="1201603"/>
                    <a:pt x="2942795" y="1212726"/>
                    <a:pt x="2930333" y="1212726"/>
                  </a:cubicBezTo>
                  <a:lnTo>
                    <a:pt x="1576965" y="1212726"/>
                  </a:lnTo>
                  <a:cubicBezTo>
                    <a:pt x="1564503" y="1212726"/>
                    <a:pt x="1554533" y="1201603"/>
                    <a:pt x="1554533" y="1189244"/>
                  </a:cubicBezTo>
                  <a:cubicBezTo>
                    <a:pt x="1554533" y="1175649"/>
                    <a:pt x="1564503" y="1164526"/>
                    <a:pt x="1576965" y="1164526"/>
                  </a:cubicBezTo>
                  <a:close/>
                  <a:moveTo>
                    <a:pt x="23657" y="1164526"/>
                  </a:moveTo>
                  <a:lnTo>
                    <a:pt x="1374581" y="1164526"/>
                  </a:lnTo>
                  <a:cubicBezTo>
                    <a:pt x="1388277" y="1164526"/>
                    <a:pt x="1399483" y="1175649"/>
                    <a:pt x="1399483" y="1189244"/>
                  </a:cubicBezTo>
                  <a:cubicBezTo>
                    <a:pt x="1399483" y="1201603"/>
                    <a:pt x="1388277" y="1212726"/>
                    <a:pt x="1374581" y="1212726"/>
                  </a:cubicBezTo>
                  <a:lnTo>
                    <a:pt x="23657" y="1212726"/>
                  </a:lnTo>
                  <a:cubicBezTo>
                    <a:pt x="9961" y="1212726"/>
                    <a:pt x="0" y="1201603"/>
                    <a:pt x="0" y="1189244"/>
                  </a:cubicBezTo>
                  <a:cubicBezTo>
                    <a:pt x="0" y="1175649"/>
                    <a:pt x="9961" y="1164526"/>
                    <a:pt x="23657" y="1164526"/>
                  </a:cubicBezTo>
                  <a:close/>
                  <a:moveTo>
                    <a:pt x="1576965" y="994236"/>
                  </a:moveTo>
                  <a:lnTo>
                    <a:pt x="2930333" y="994236"/>
                  </a:lnTo>
                  <a:cubicBezTo>
                    <a:pt x="2942795" y="994236"/>
                    <a:pt x="2954011" y="1004378"/>
                    <a:pt x="2954011" y="1018322"/>
                  </a:cubicBezTo>
                  <a:cubicBezTo>
                    <a:pt x="2954011" y="1032267"/>
                    <a:pt x="2942795" y="1042409"/>
                    <a:pt x="2930333" y="1042409"/>
                  </a:cubicBezTo>
                  <a:lnTo>
                    <a:pt x="1576965" y="1042409"/>
                  </a:lnTo>
                  <a:cubicBezTo>
                    <a:pt x="1564503" y="1042409"/>
                    <a:pt x="1554533" y="1032267"/>
                    <a:pt x="1554533" y="1018322"/>
                  </a:cubicBezTo>
                  <a:cubicBezTo>
                    <a:pt x="1554533" y="1004378"/>
                    <a:pt x="1564503" y="994236"/>
                    <a:pt x="1576965" y="994236"/>
                  </a:cubicBezTo>
                  <a:close/>
                  <a:moveTo>
                    <a:pt x="23657" y="994236"/>
                  </a:moveTo>
                  <a:lnTo>
                    <a:pt x="1374581" y="994236"/>
                  </a:lnTo>
                  <a:cubicBezTo>
                    <a:pt x="1388277" y="994236"/>
                    <a:pt x="1399483" y="1004378"/>
                    <a:pt x="1399483" y="1018322"/>
                  </a:cubicBezTo>
                  <a:cubicBezTo>
                    <a:pt x="1399483" y="1032267"/>
                    <a:pt x="1388277" y="1042409"/>
                    <a:pt x="1374581" y="1042409"/>
                  </a:cubicBezTo>
                  <a:lnTo>
                    <a:pt x="23657" y="1042409"/>
                  </a:lnTo>
                  <a:cubicBezTo>
                    <a:pt x="9961" y="1042409"/>
                    <a:pt x="0" y="1032267"/>
                    <a:pt x="0" y="1018322"/>
                  </a:cubicBezTo>
                  <a:cubicBezTo>
                    <a:pt x="0" y="1004378"/>
                    <a:pt x="9961" y="994236"/>
                    <a:pt x="23657" y="994236"/>
                  </a:cubicBezTo>
                  <a:close/>
                  <a:moveTo>
                    <a:pt x="1576965" y="829445"/>
                  </a:moveTo>
                  <a:lnTo>
                    <a:pt x="2930333" y="829445"/>
                  </a:lnTo>
                  <a:cubicBezTo>
                    <a:pt x="2942795" y="829445"/>
                    <a:pt x="2954011" y="840854"/>
                    <a:pt x="2954011" y="853531"/>
                  </a:cubicBezTo>
                  <a:cubicBezTo>
                    <a:pt x="2954011" y="866208"/>
                    <a:pt x="2942795" y="877618"/>
                    <a:pt x="2930333" y="877618"/>
                  </a:cubicBezTo>
                  <a:lnTo>
                    <a:pt x="1576965" y="877618"/>
                  </a:lnTo>
                  <a:cubicBezTo>
                    <a:pt x="1564503" y="877618"/>
                    <a:pt x="1554533" y="866208"/>
                    <a:pt x="1554533" y="853531"/>
                  </a:cubicBezTo>
                  <a:cubicBezTo>
                    <a:pt x="1554533" y="840854"/>
                    <a:pt x="1564503" y="829445"/>
                    <a:pt x="1576965" y="829445"/>
                  </a:cubicBezTo>
                  <a:close/>
                  <a:moveTo>
                    <a:pt x="23657" y="829445"/>
                  </a:moveTo>
                  <a:lnTo>
                    <a:pt x="1374581" y="829445"/>
                  </a:lnTo>
                  <a:cubicBezTo>
                    <a:pt x="1388277" y="829445"/>
                    <a:pt x="1399483" y="840854"/>
                    <a:pt x="1399483" y="853531"/>
                  </a:cubicBezTo>
                  <a:cubicBezTo>
                    <a:pt x="1399483" y="866208"/>
                    <a:pt x="1388277" y="877618"/>
                    <a:pt x="1374581" y="877618"/>
                  </a:cubicBezTo>
                  <a:lnTo>
                    <a:pt x="23657" y="877618"/>
                  </a:lnTo>
                  <a:cubicBezTo>
                    <a:pt x="9961" y="877618"/>
                    <a:pt x="0" y="866208"/>
                    <a:pt x="0" y="853531"/>
                  </a:cubicBezTo>
                  <a:cubicBezTo>
                    <a:pt x="0" y="840854"/>
                    <a:pt x="9961" y="829445"/>
                    <a:pt x="23657" y="829445"/>
                  </a:cubicBezTo>
                  <a:close/>
                  <a:moveTo>
                    <a:pt x="1554535" y="0"/>
                  </a:moveTo>
                  <a:lnTo>
                    <a:pt x="2943026" y="0"/>
                  </a:lnTo>
                  <a:lnTo>
                    <a:pt x="2943026" y="624956"/>
                  </a:lnTo>
                  <a:lnTo>
                    <a:pt x="1554535" y="624956"/>
                  </a:lnTo>
                  <a:close/>
                  <a:moveTo>
                    <a:pt x="0" y="0"/>
                  </a:moveTo>
                  <a:lnTo>
                    <a:pt x="1388495" y="0"/>
                  </a:lnTo>
                  <a:lnTo>
                    <a:pt x="1388495" y="624956"/>
                  </a:lnTo>
                  <a:lnTo>
                    <a:pt x="0" y="624956"/>
                  </a:lnTo>
                  <a:close/>
                </a:path>
              </a:pathLst>
            </a:custGeom>
            <a:solidFill>
              <a:srgbClr val="F1E6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 name="Google Shape;123;p20"/>
            <p:cNvSpPr/>
            <p:nvPr/>
          </p:nvSpPr>
          <p:spPr>
            <a:xfrm>
              <a:off x="11776845" y="6533913"/>
              <a:ext cx="104366" cy="104366"/>
            </a:xfrm>
            <a:custGeom>
              <a:avLst/>
              <a:gdLst/>
              <a:ahLst/>
              <a:cxnLst/>
              <a:rect l="l" t="t" r="r" b="b"/>
              <a:pathLst>
                <a:path w="84" h="83" extrusionOk="0">
                  <a:moveTo>
                    <a:pt x="83" y="41"/>
                  </a:moveTo>
                  <a:lnTo>
                    <a:pt x="83" y="41"/>
                  </a:lnTo>
                  <a:cubicBezTo>
                    <a:pt x="83" y="63"/>
                    <a:pt x="64" y="82"/>
                    <a:pt x="41" y="82"/>
                  </a:cubicBezTo>
                  <a:lnTo>
                    <a:pt x="41" y="82"/>
                  </a:lnTo>
                  <a:cubicBezTo>
                    <a:pt x="19" y="82"/>
                    <a:pt x="0" y="63"/>
                    <a:pt x="0" y="41"/>
                  </a:cubicBezTo>
                  <a:lnTo>
                    <a:pt x="0" y="41"/>
                  </a:lnTo>
                  <a:cubicBezTo>
                    <a:pt x="0" y="18"/>
                    <a:pt x="19" y="0"/>
                    <a:pt x="41" y="0"/>
                  </a:cubicBezTo>
                  <a:lnTo>
                    <a:pt x="41" y="0"/>
                  </a:lnTo>
                  <a:cubicBezTo>
                    <a:pt x="64" y="0"/>
                    <a:pt x="83" y="18"/>
                    <a:pt x="83" y="41"/>
                  </a:cubicBezTo>
                </a:path>
              </a:pathLst>
            </a:custGeom>
            <a:solidFill>
              <a:srgbClr val="9CB1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 name="Google Shape;124;p20"/>
            <p:cNvSpPr/>
            <p:nvPr/>
          </p:nvSpPr>
          <p:spPr>
            <a:xfrm>
              <a:off x="8047066" y="10664685"/>
              <a:ext cx="7558433" cy="252680"/>
            </a:xfrm>
            <a:custGeom>
              <a:avLst/>
              <a:gdLst/>
              <a:ahLst/>
              <a:cxnLst/>
              <a:rect l="l" t="t" r="r" b="b"/>
              <a:pathLst>
                <a:path w="6066" h="205" extrusionOk="0">
                  <a:moveTo>
                    <a:pt x="0" y="66"/>
                  </a:moveTo>
                  <a:lnTo>
                    <a:pt x="0" y="0"/>
                  </a:lnTo>
                  <a:lnTo>
                    <a:pt x="6065" y="0"/>
                  </a:lnTo>
                  <a:lnTo>
                    <a:pt x="6065" y="66"/>
                  </a:lnTo>
                  <a:lnTo>
                    <a:pt x="6065" y="66"/>
                  </a:lnTo>
                  <a:cubicBezTo>
                    <a:pt x="6065" y="142"/>
                    <a:pt x="6004" y="204"/>
                    <a:pt x="5928" y="204"/>
                  </a:cubicBezTo>
                  <a:lnTo>
                    <a:pt x="137" y="204"/>
                  </a:lnTo>
                  <a:lnTo>
                    <a:pt x="137" y="204"/>
                  </a:lnTo>
                  <a:cubicBezTo>
                    <a:pt x="61" y="204"/>
                    <a:pt x="0" y="142"/>
                    <a:pt x="0" y="66"/>
                  </a:cubicBezTo>
                </a:path>
              </a:pathLst>
            </a:custGeom>
            <a:gradFill>
              <a:gsLst>
                <a:gs pos="0">
                  <a:srgbClr val="222F5E"/>
                </a:gs>
                <a:gs pos="1000">
                  <a:srgbClr val="222F5E"/>
                </a:gs>
                <a:gs pos="99000">
                  <a:srgbClr val="3B467E"/>
                </a:gs>
                <a:gs pos="100000">
                  <a:srgbClr val="3B467E"/>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 name="Google Shape;125;p20"/>
            <p:cNvSpPr/>
            <p:nvPr/>
          </p:nvSpPr>
          <p:spPr>
            <a:xfrm>
              <a:off x="10035550" y="10258198"/>
              <a:ext cx="4515282" cy="60421"/>
            </a:xfrm>
            <a:custGeom>
              <a:avLst/>
              <a:gdLst/>
              <a:ahLst/>
              <a:cxnLst/>
              <a:rect l="l" t="t" r="r" b="b"/>
              <a:pathLst>
                <a:path w="3625" h="50" extrusionOk="0">
                  <a:moveTo>
                    <a:pt x="3624" y="25"/>
                  </a:moveTo>
                  <a:lnTo>
                    <a:pt x="3624" y="25"/>
                  </a:lnTo>
                  <a:cubicBezTo>
                    <a:pt x="3624" y="11"/>
                    <a:pt x="3613" y="0"/>
                    <a:pt x="3599" y="0"/>
                  </a:cubicBezTo>
                  <a:lnTo>
                    <a:pt x="0" y="0"/>
                  </a:lnTo>
                  <a:lnTo>
                    <a:pt x="0" y="49"/>
                  </a:lnTo>
                  <a:lnTo>
                    <a:pt x="3599" y="49"/>
                  </a:lnTo>
                  <a:lnTo>
                    <a:pt x="3599" y="49"/>
                  </a:lnTo>
                  <a:cubicBezTo>
                    <a:pt x="3613" y="49"/>
                    <a:pt x="3624" y="38"/>
                    <a:pt x="3624" y="25"/>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6" name="Google Shape;126;p20"/>
            <p:cNvSpPr/>
            <p:nvPr/>
          </p:nvSpPr>
          <p:spPr>
            <a:xfrm>
              <a:off x="9096239" y="10258198"/>
              <a:ext cx="939309" cy="60421"/>
            </a:xfrm>
            <a:custGeom>
              <a:avLst/>
              <a:gdLst/>
              <a:ahLst/>
              <a:cxnLst/>
              <a:rect l="l" t="t" r="r" b="b"/>
              <a:pathLst>
                <a:path w="754" h="50" extrusionOk="0">
                  <a:moveTo>
                    <a:pt x="25" y="0"/>
                  </a:moveTo>
                  <a:lnTo>
                    <a:pt x="25" y="0"/>
                  </a:lnTo>
                  <a:cubicBezTo>
                    <a:pt x="11" y="0"/>
                    <a:pt x="0" y="11"/>
                    <a:pt x="0" y="25"/>
                  </a:cubicBezTo>
                  <a:lnTo>
                    <a:pt x="0" y="25"/>
                  </a:lnTo>
                  <a:cubicBezTo>
                    <a:pt x="0" y="38"/>
                    <a:pt x="11" y="49"/>
                    <a:pt x="25" y="49"/>
                  </a:cubicBezTo>
                  <a:lnTo>
                    <a:pt x="753" y="49"/>
                  </a:lnTo>
                  <a:lnTo>
                    <a:pt x="753" y="0"/>
                  </a:lnTo>
                  <a:lnTo>
                    <a:pt x="25" y="0"/>
                  </a:lnTo>
                </a:path>
              </a:pathLst>
            </a:custGeom>
            <a:solidFill>
              <a:srgbClr val="FF74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 name="Google Shape;127;p20"/>
            <p:cNvSpPr/>
            <p:nvPr/>
          </p:nvSpPr>
          <p:spPr>
            <a:xfrm>
              <a:off x="9936674" y="10192281"/>
              <a:ext cx="203244" cy="197750"/>
            </a:xfrm>
            <a:custGeom>
              <a:avLst/>
              <a:gdLst/>
              <a:ahLst/>
              <a:cxnLst/>
              <a:rect l="l" t="t" r="r" b="b"/>
              <a:pathLst>
                <a:path w="161" h="160" extrusionOk="0">
                  <a:moveTo>
                    <a:pt x="160" y="79"/>
                  </a:moveTo>
                  <a:lnTo>
                    <a:pt x="160" y="79"/>
                  </a:lnTo>
                  <a:cubicBezTo>
                    <a:pt x="160" y="123"/>
                    <a:pt x="124" y="159"/>
                    <a:pt x="80" y="159"/>
                  </a:cubicBezTo>
                  <a:lnTo>
                    <a:pt x="80" y="159"/>
                  </a:lnTo>
                  <a:cubicBezTo>
                    <a:pt x="36" y="159"/>
                    <a:pt x="0" y="123"/>
                    <a:pt x="0" y="79"/>
                  </a:cubicBezTo>
                  <a:lnTo>
                    <a:pt x="0" y="79"/>
                  </a:lnTo>
                  <a:cubicBezTo>
                    <a:pt x="0" y="35"/>
                    <a:pt x="36" y="0"/>
                    <a:pt x="80" y="0"/>
                  </a:cubicBezTo>
                  <a:lnTo>
                    <a:pt x="80" y="0"/>
                  </a:lnTo>
                  <a:cubicBezTo>
                    <a:pt x="124" y="0"/>
                    <a:pt x="160" y="35"/>
                    <a:pt x="160" y="79"/>
                  </a:cubicBezTo>
                </a:path>
              </a:pathLst>
            </a:custGeom>
            <a:solidFill>
              <a:srgbClr val="3B46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 name="Google Shape;128;p20"/>
            <p:cNvSpPr/>
            <p:nvPr/>
          </p:nvSpPr>
          <p:spPr>
            <a:xfrm>
              <a:off x="9986114" y="10241719"/>
              <a:ext cx="98874" cy="98874"/>
            </a:xfrm>
            <a:custGeom>
              <a:avLst/>
              <a:gdLst/>
              <a:ahLst/>
              <a:cxnLst/>
              <a:rect l="l" t="t" r="r" b="b"/>
              <a:pathLst>
                <a:path w="79" h="80" extrusionOk="0">
                  <a:moveTo>
                    <a:pt x="78" y="39"/>
                  </a:moveTo>
                  <a:lnTo>
                    <a:pt x="78" y="39"/>
                  </a:lnTo>
                  <a:cubicBezTo>
                    <a:pt x="78" y="61"/>
                    <a:pt x="61" y="79"/>
                    <a:pt x="39" y="79"/>
                  </a:cubicBezTo>
                  <a:lnTo>
                    <a:pt x="39" y="79"/>
                  </a:lnTo>
                  <a:cubicBezTo>
                    <a:pt x="17" y="79"/>
                    <a:pt x="0" y="61"/>
                    <a:pt x="0" y="39"/>
                  </a:cubicBezTo>
                  <a:lnTo>
                    <a:pt x="0" y="39"/>
                  </a:lnTo>
                  <a:cubicBezTo>
                    <a:pt x="0" y="18"/>
                    <a:pt x="17" y="0"/>
                    <a:pt x="39" y="0"/>
                  </a:cubicBezTo>
                  <a:lnTo>
                    <a:pt x="39" y="0"/>
                  </a:lnTo>
                  <a:cubicBezTo>
                    <a:pt x="61" y="0"/>
                    <a:pt x="78" y="18"/>
                    <a:pt x="78" y="39"/>
                  </a:cubicBezTo>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 name="Google Shape;129;p20"/>
            <p:cNvSpPr/>
            <p:nvPr/>
          </p:nvSpPr>
          <p:spPr>
            <a:xfrm>
              <a:off x="8964408" y="6929413"/>
              <a:ext cx="5723756" cy="3202444"/>
            </a:xfrm>
            <a:custGeom>
              <a:avLst/>
              <a:gdLst/>
              <a:ahLst/>
              <a:cxnLst/>
              <a:rect l="l" t="t" r="r" b="b"/>
              <a:pathLst>
                <a:path w="4594" h="2571" extrusionOk="0">
                  <a:moveTo>
                    <a:pt x="4593" y="2570"/>
                  </a:moveTo>
                  <a:lnTo>
                    <a:pt x="0" y="2570"/>
                  </a:lnTo>
                  <a:lnTo>
                    <a:pt x="0" y="0"/>
                  </a:lnTo>
                  <a:lnTo>
                    <a:pt x="4593" y="0"/>
                  </a:lnTo>
                  <a:lnTo>
                    <a:pt x="4593" y="2570"/>
                  </a:lnTo>
                </a:path>
              </a:pathLst>
            </a:custGeom>
            <a:solidFill>
              <a:srgbClr val="E3E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 name="Google Shape;130;p20"/>
            <p:cNvSpPr/>
            <p:nvPr/>
          </p:nvSpPr>
          <p:spPr>
            <a:xfrm>
              <a:off x="9211592" y="7105189"/>
              <a:ext cx="1082131" cy="175778"/>
            </a:xfrm>
            <a:custGeom>
              <a:avLst/>
              <a:gdLst/>
              <a:ahLst/>
              <a:cxnLst/>
              <a:rect l="l" t="t" r="r" b="b"/>
              <a:pathLst>
                <a:path w="868" h="141" extrusionOk="0">
                  <a:moveTo>
                    <a:pt x="803" y="140"/>
                  </a:moveTo>
                  <a:lnTo>
                    <a:pt x="64" y="140"/>
                  </a:lnTo>
                  <a:lnTo>
                    <a:pt x="64" y="140"/>
                  </a:lnTo>
                  <a:cubicBezTo>
                    <a:pt x="29" y="140"/>
                    <a:pt x="0" y="111"/>
                    <a:pt x="0" y="76"/>
                  </a:cubicBezTo>
                  <a:lnTo>
                    <a:pt x="0" y="64"/>
                  </a:lnTo>
                  <a:lnTo>
                    <a:pt x="0" y="64"/>
                  </a:lnTo>
                  <a:cubicBezTo>
                    <a:pt x="0" y="29"/>
                    <a:pt x="29" y="0"/>
                    <a:pt x="64" y="0"/>
                  </a:cubicBezTo>
                  <a:lnTo>
                    <a:pt x="803" y="0"/>
                  </a:lnTo>
                  <a:lnTo>
                    <a:pt x="803" y="0"/>
                  </a:lnTo>
                  <a:cubicBezTo>
                    <a:pt x="839" y="0"/>
                    <a:pt x="867" y="29"/>
                    <a:pt x="867" y="64"/>
                  </a:cubicBezTo>
                  <a:lnTo>
                    <a:pt x="867" y="76"/>
                  </a:lnTo>
                  <a:lnTo>
                    <a:pt x="867" y="76"/>
                  </a:lnTo>
                  <a:cubicBezTo>
                    <a:pt x="867" y="111"/>
                    <a:pt x="839" y="140"/>
                    <a:pt x="803" y="140"/>
                  </a:cubicBezTo>
                </a:path>
              </a:pathLst>
            </a:custGeom>
            <a:solidFill>
              <a:srgbClr val="9CB1FA">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 name="Google Shape;131;p20"/>
            <p:cNvSpPr/>
            <p:nvPr/>
          </p:nvSpPr>
          <p:spPr>
            <a:xfrm>
              <a:off x="10623305" y="7171107"/>
              <a:ext cx="3757244" cy="2784972"/>
            </a:xfrm>
            <a:custGeom>
              <a:avLst/>
              <a:gdLst/>
              <a:ahLst/>
              <a:cxnLst/>
              <a:rect l="l" t="t" r="r" b="b"/>
              <a:pathLst>
                <a:path w="3018" h="2235" extrusionOk="0">
                  <a:moveTo>
                    <a:pt x="3017" y="2234"/>
                  </a:moveTo>
                  <a:lnTo>
                    <a:pt x="0" y="2234"/>
                  </a:lnTo>
                  <a:lnTo>
                    <a:pt x="0" y="0"/>
                  </a:lnTo>
                  <a:lnTo>
                    <a:pt x="3017" y="0"/>
                  </a:lnTo>
                  <a:lnTo>
                    <a:pt x="3017" y="2234"/>
                  </a:lnTo>
                </a:path>
              </a:pathLst>
            </a:custGeom>
            <a:solidFill>
              <a:srgbClr val="788FF7">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 name="Google Shape;132;p20"/>
            <p:cNvSpPr/>
            <p:nvPr/>
          </p:nvSpPr>
          <p:spPr>
            <a:xfrm>
              <a:off x="10727671" y="7033780"/>
              <a:ext cx="3823155" cy="2817932"/>
            </a:xfrm>
            <a:custGeom>
              <a:avLst/>
              <a:gdLst/>
              <a:ahLst/>
              <a:cxnLst/>
              <a:rect l="l" t="t" r="r" b="b"/>
              <a:pathLst>
                <a:path w="3070" h="2262" extrusionOk="0">
                  <a:moveTo>
                    <a:pt x="3069" y="2261"/>
                  </a:moveTo>
                  <a:lnTo>
                    <a:pt x="0" y="2261"/>
                  </a:lnTo>
                  <a:lnTo>
                    <a:pt x="0" y="0"/>
                  </a:lnTo>
                  <a:lnTo>
                    <a:pt x="3069" y="0"/>
                  </a:lnTo>
                  <a:lnTo>
                    <a:pt x="3069" y="2261"/>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 name="Google Shape;133;p20"/>
            <p:cNvSpPr/>
            <p:nvPr/>
          </p:nvSpPr>
          <p:spPr>
            <a:xfrm>
              <a:off x="11013310" y="7390830"/>
              <a:ext cx="2838661" cy="2053161"/>
            </a:xfrm>
            <a:custGeom>
              <a:avLst/>
              <a:gdLst/>
              <a:ahLst/>
              <a:cxnLst/>
              <a:rect l="l" t="t" r="r" b="b"/>
              <a:pathLst>
                <a:path w="2838661" h="2053161" extrusionOk="0">
                  <a:moveTo>
                    <a:pt x="579744" y="2004957"/>
                  </a:moveTo>
                  <a:lnTo>
                    <a:pt x="1018737" y="2004957"/>
                  </a:lnTo>
                  <a:cubicBezTo>
                    <a:pt x="1031209" y="2004957"/>
                    <a:pt x="1042433" y="2016081"/>
                    <a:pt x="1042433" y="2028441"/>
                  </a:cubicBezTo>
                  <a:cubicBezTo>
                    <a:pt x="1042433" y="2042037"/>
                    <a:pt x="1031209" y="2053161"/>
                    <a:pt x="1018737" y="2053161"/>
                  </a:cubicBezTo>
                  <a:lnTo>
                    <a:pt x="579744" y="2053161"/>
                  </a:lnTo>
                  <a:cubicBezTo>
                    <a:pt x="566025" y="2053161"/>
                    <a:pt x="554801" y="2042037"/>
                    <a:pt x="554801" y="2028441"/>
                  </a:cubicBezTo>
                  <a:cubicBezTo>
                    <a:pt x="554801" y="2016081"/>
                    <a:pt x="566025" y="2004957"/>
                    <a:pt x="579744" y="2004957"/>
                  </a:cubicBezTo>
                  <a:close/>
                  <a:moveTo>
                    <a:pt x="23694" y="2004957"/>
                  </a:moveTo>
                  <a:lnTo>
                    <a:pt x="436474" y="2004957"/>
                  </a:lnTo>
                  <a:cubicBezTo>
                    <a:pt x="450191" y="2004957"/>
                    <a:pt x="460168" y="2016081"/>
                    <a:pt x="460168" y="2028441"/>
                  </a:cubicBezTo>
                  <a:cubicBezTo>
                    <a:pt x="460168" y="2042037"/>
                    <a:pt x="450191" y="2053161"/>
                    <a:pt x="436474" y="2053161"/>
                  </a:cubicBezTo>
                  <a:lnTo>
                    <a:pt x="23694" y="2053161"/>
                  </a:lnTo>
                  <a:cubicBezTo>
                    <a:pt x="9977" y="2053161"/>
                    <a:pt x="0" y="2042037"/>
                    <a:pt x="0" y="2028441"/>
                  </a:cubicBezTo>
                  <a:cubicBezTo>
                    <a:pt x="0" y="2016081"/>
                    <a:pt x="9977" y="2004957"/>
                    <a:pt x="23694" y="2004957"/>
                  </a:cubicBezTo>
                  <a:close/>
                  <a:moveTo>
                    <a:pt x="23637" y="1851153"/>
                  </a:moveTo>
                  <a:lnTo>
                    <a:pt x="1018801" y="1851153"/>
                  </a:lnTo>
                  <a:cubicBezTo>
                    <a:pt x="1031240" y="1851153"/>
                    <a:pt x="1042436" y="1861561"/>
                    <a:pt x="1042436" y="1874572"/>
                  </a:cubicBezTo>
                  <a:cubicBezTo>
                    <a:pt x="1042436" y="1888884"/>
                    <a:pt x="1031240" y="1899292"/>
                    <a:pt x="1018801" y="1899292"/>
                  </a:cubicBezTo>
                  <a:lnTo>
                    <a:pt x="23637" y="1899292"/>
                  </a:lnTo>
                  <a:cubicBezTo>
                    <a:pt x="11198" y="1899292"/>
                    <a:pt x="2" y="1888884"/>
                    <a:pt x="2" y="1874572"/>
                  </a:cubicBezTo>
                  <a:cubicBezTo>
                    <a:pt x="2" y="1861561"/>
                    <a:pt x="11198" y="1851153"/>
                    <a:pt x="23637" y="1851153"/>
                  </a:cubicBezTo>
                  <a:close/>
                  <a:moveTo>
                    <a:pt x="798308" y="1697347"/>
                  </a:moveTo>
                  <a:lnTo>
                    <a:pt x="1018642" y="1697347"/>
                  </a:lnTo>
                  <a:cubicBezTo>
                    <a:pt x="1031161" y="1697347"/>
                    <a:pt x="1042428" y="1708756"/>
                    <a:pt x="1042428" y="1722701"/>
                  </a:cubicBezTo>
                  <a:cubicBezTo>
                    <a:pt x="1042428" y="1735378"/>
                    <a:pt x="1031161" y="1745519"/>
                    <a:pt x="1018642" y="1745519"/>
                  </a:cubicBezTo>
                  <a:lnTo>
                    <a:pt x="798308" y="1745519"/>
                  </a:lnTo>
                  <a:cubicBezTo>
                    <a:pt x="784537" y="1745519"/>
                    <a:pt x="774522" y="1735378"/>
                    <a:pt x="774522" y="1722701"/>
                  </a:cubicBezTo>
                  <a:cubicBezTo>
                    <a:pt x="774522" y="1708756"/>
                    <a:pt x="784537" y="1697347"/>
                    <a:pt x="798308" y="1697347"/>
                  </a:cubicBezTo>
                  <a:close/>
                  <a:moveTo>
                    <a:pt x="56651" y="1697347"/>
                  </a:moveTo>
                  <a:lnTo>
                    <a:pt x="645213" y="1697347"/>
                  </a:lnTo>
                  <a:cubicBezTo>
                    <a:pt x="657682" y="1697347"/>
                    <a:pt x="668905" y="1708756"/>
                    <a:pt x="668905" y="1722701"/>
                  </a:cubicBezTo>
                  <a:cubicBezTo>
                    <a:pt x="668905" y="1735378"/>
                    <a:pt x="657682" y="1745519"/>
                    <a:pt x="645213" y="1745519"/>
                  </a:cubicBezTo>
                  <a:lnTo>
                    <a:pt x="56651" y="1745519"/>
                  </a:lnTo>
                  <a:cubicBezTo>
                    <a:pt x="42935" y="1745519"/>
                    <a:pt x="32959" y="1735378"/>
                    <a:pt x="32959" y="1722701"/>
                  </a:cubicBezTo>
                  <a:cubicBezTo>
                    <a:pt x="32959" y="1708756"/>
                    <a:pt x="42935" y="1697347"/>
                    <a:pt x="56651" y="1697347"/>
                  </a:cubicBezTo>
                  <a:close/>
                  <a:moveTo>
                    <a:pt x="23687" y="1543542"/>
                  </a:moveTo>
                  <a:lnTo>
                    <a:pt x="2814973" y="1543542"/>
                  </a:lnTo>
                  <a:cubicBezTo>
                    <a:pt x="2827439" y="1543542"/>
                    <a:pt x="2838659" y="1554666"/>
                    <a:pt x="2838659" y="1567026"/>
                  </a:cubicBezTo>
                  <a:cubicBezTo>
                    <a:pt x="2838659" y="1580622"/>
                    <a:pt x="2827439" y="1591746"/>
                    <a:pt x="2814973" y="1591746"/>
                  </a:cubicBezTo>
                  <a:lnTo>
                    <a:pt x="23687" y="1591746"/>
                  </a:lnTo>
                  <a:cubicBezTo>
                    <a:pt x="11220" y="1591746"/>
                    <a:pt x="0" y="1580622"/>
                    <a:pt x="0" y="1567026"/>
                  </a:cubicBezTo>
                  <a:cubicBezTo>
                    <a:pt x="0" y="1554666"/>
                    <a:pt x="11220" y="1543542"/>
                    <a:pt x="23687" y="1543542"/>
                  </a:cubicBezTo>
                  <a:close/>
                  <a:moveTo>
                    <a:pt x="1089342" y="1159029"/>
                  </a:moveTo>
                  <a:lnTo>
                    <a:pt x="2814971" y="1159029"/>
                  </a:lnTo>
                  <a:cubicBezTo>
                    <a:pt x="2827440" y="1159029"/>
                    <a:pt x="2838661" y="1170153"/>
                    <a:pt x="2838661" y="1182513"/>
                  </a:cubicBezTo>
                  <a:cubicBezTo>
                    <a:pt x="2838661" y="1196109"/>
                    <a:pt x="2827440" y="1207233"/>
                    <a:pt x="2814971" y="1207233"/>
                  </a:cubicBezTo>
                  <a:lnTo>
                    <a:pt x="1089342" y="1207233"/>
                  </a:lnTo>
                  <a:cubicBezTo>
                    <a:pt x="1076874" y="1207233"/>
                    <a:pt x="1065652" y="1196109"/>
                    <a:pt x="1065652" y="1182513"/>
                  </a:cubicBezTo>
                  <a:cubicBezTo>
                    <a:pt x="1065652" y="1170153"/>
                    <a:pt x="1076874" y="1159029"/>
                    <a:pt x="1089342" y="1159029"/>
                  </a:cubicBezTo>
                  <a:close/>
                  <a:moveTo>
                    <a:pt x="1918523" y="955791"/>
                  </a:moveTo>
                  <a:lnTo>
                    <a:pt x="2123132" y="955791"/>
                  </a:lnTo>
                  <a:cubicBezTo>
                    <a:pt x="2135458" y="955791"/>
                    <a:pt x="2146551" y="965932"/>
                    <a:pt x="2146551" y="979875"/>
                  </a:cubicBezTo>
                  <a:cubicBezTo>
                    <a:pt x="2146551" y="992551"/>
                    <a:pt x="2135458" y="1003959"/>
                    <a:pt x="2123132" y="1003959"/>
                  </a:cubicBezTo>
                  <a:lnTo>
                    <a:pt x="1918523" y="1003959"/>
                  </a:lnTo>
                  <a:cubicBezTo>
                    <a:pt x="1906197" y="1003959"/>
                    <a:pt x="1895104" y="992551"/>
                    <a:pt x="1895104" y="979875"/>
                  </a:cubicBezTo>
                  <a:cubicBezTo>
                    <a:pt x="1895104" y="965932"/>
                    <a:pt x="1906197" y="955791"/>
                    <a:pt x="1918523" y="955791"/>
                  </a:cubicBezTo>
                  <a:close/>
                  <a:moveTo>
                    <a:pt x="1089372" y="955791"/>
                  </a:moveTo>
                  <a:lnTo>
                    <a:pt x="1809710" y="955791"/>
                  </a:lnTo>
                  <a:cubicBezTo>
                    <a:pt x="1823442" y="955791"/>
                    <a:pt x="1833430" y="965932"/>
                    <a:pt x="1833430" y="979875"/>
                  </a:cubicBezTo>
                  <a:cubicBezTo>
                    <a:pt x="1833430" y="992551"/>
                    <a:pt x="1823442" y="1003959"/>
                    <a:pt x="1809710" y="1003959"/>
                  </a:cubicBezTo>
                  <a:lnTo>
                    <a:pt x="1089372" y="1003959"/>
                  </a:lnTo>
                  <a:cubicBezTo>
                    <a:pt x="1076888" y="1003959"/>
                    <a:pt x="1065652" y="992551"/>
                    <a:pt x="1065652" y="979875"/>
                  </a:cubicBezTo>
                  <a:cubicBezTo>
                    <a:pt x="1065652" y="965932"/>
                    <a:pt x="1076888" y="955791"/>
                    <a:pt x="1089372" y="955791"/>
                  </a:cubicBezTo>
                  <a:close/>
                  <a:moveTo>
                    <a:pt x="1089342" y="747054"/>
                  </a:moveTo>
                  <a:lnTo>
                    <a:pt x="2814971" y="747054"/>
                  </a:lnTo>
                  <a:cubicBezTo>
                    <a:pt x="2827440" y="747054"/>
                    <a:pt x="2838661" y="758177"/>
                    <a:pt x="2838661" y="770536"/>
                  </a:cubicBezTo>
                  <a:cubicBezTo>
                    <a:pt x="2838661" y="784131"/>
                    <a:pt x="2827440" y="795254"/>
                    <a:pt x="2814971" y="795254"/>
                  </a:cubicBezTo>
                  <a:lnTo>
                    <a:pt x="1089342" y="795254"/>
                  </a:lnTo>
                  <a:cubicBezTo>
                    <a:pt x="1076874" y="795254"/>
                    <a:pt x="1065652" y="784131"/>
                    <a:pt x="1065652" y="770536"/>
                  </a:cubicBezTo>
                  <a:cubicBezTo>
                    <a:pt x="1065652" y="758177"/>
                    <a:pt x="1076874" y="747054"/>
                    <a:pt x="1089342" y="747054"/>
                  </a:cubicBezTo>
                  <a:close/>
                  <a:moveTo>
                    <a:pt x="1089342" y="335071"/>
                  </a:moveTo>
                  <a:lnTo>
                    <a:pt x="2814971" y="335071"/>
                  </a:lnTo>
                  <a:cubicBezTo>
                    <a:pt x="2827440" y="335071"/>
                    <a:pt x="2838661" y="345480"/>
                    <a:pt x="2838661" y="359791"/>
                  </a:cubicBezTo>
                  <a:cubicBezTo>
                    <a:pt x="2838661" y="372802"/>
                    <a:pt x="2827440" y="383210"/>
                    <a:pt x="2814971" y="383210"/>
                  </a:cubicBezTo>
                  <a:lnTo>
                    <a:pt x="1089342" y="383210"/>
                  </a:lnTo>
                  <a:cubicBezTo>
                    <a:pt x="1076874" y="383210"/>
                    <a:pt x="1065652" y="372802"/>
                    <a:pt x="1065652" y="359791"/>
                  </a:cubicBezTo>
                  <a:cubicBezTo>
                    <a:pt x="1065652" y="345480"/>
                    <a:pt x="1076874" y="335071"/>
                    <a:pt x="1089342" y="335071"/>
                  </a:cubicBezTo>
                  <a:close/>
                  <a:moveTo>
                    <a:pt x="1792524" y="131833"/>
                  </a:moveTo>
                  <a:lnTo>
                    <a:pt x="2022644" y="131833"/>
                  </a:lnTo>
                  <a:cubicBezTo>
                    <a:pt x="2036401" y="131833"/>
                    <a:pt x="2047657" y="142956"/>
                    <a:pt x="2047657" y="155315"/>
                  </a:cubicBezTo>
                  <a:cubicBezTo>
                    <a:pt x="2047657" y="168910"/>
                    <a:pt x="2036401" y="180033"/>
                    <a:pt x="2022644" y="180033"/>
                  </a:cubicBezTo>
                  <a:lnTo>
                    <a:pt x="1792524" y="180033"/>
                  </a:lnTo>
                  <a:cubicBezTo>
                    <a:pt x="1780018" y="180033"/>
                    <a:pt x="1768762" y="168910"/>
                    <a:pt x="1768762" y="155315"/>
                  </a:cubicBezTo>
                  <a:cubicBezTo>
                    <a:pt x="1768762" y="142956"/>
                    <a:pt x="1780018" y="131833"/>
                    <a:pt x="1792524" y="131833"/>
                  </a:cubicBezTo>
                  <a:close/>
                  <a:moveTo>
                    <a:pt x="1089242" y="126336"/>
                  </a:moveTo>
                  <a:lnTo>
                    <a:pt x="1546178" y="126336"/>
                  </a:lnTo>
                  <a:cubicBezTo>
                    <a:pt x="1559836" y="126336"/>
                    <a:pt x="1569769" y="136478"/>
                    <a:pt x="1569769" y="150422"/>
                  </a:cubicBezTo>
                  <a:cubicBezTo>
                    <a:pt x="1569769" y="164367"/>
                    <a:pt x="1559836" y="174509"/>
                    <a:pt x="1546178" y="174509"/>
                  </a:cubicBezTo>
                  <a:lnTo>
                    <a:pt x="1089242" y="174509"/>
                  </a:lnTo>
                  <a:cubicBezTo>
                    <a:pt x="1076825" y="174509"/>
                    <a:pt x="1065650" y="164367"/>
                    <a:pt x="1065650" y="150422"/>
                  </a:cubicBezTo>
                  <a:cubicBezTo>
                    <a:pt x="1065650" y="136478"/>
                    <a:pt x="1076825" y="126336"/>
                    <a:pt x="1089242" y="126336"/>
                  </a:cubicBezTo>
                  <a:close/>
                  <a:moveTo>
                    <a:pt x="1089263" y="0"/>
                  </a:moveTo>
                  <a:lnTo>
                    <a:pt x="2035038" y="0"/>
                  </a:lnTo>
                  <a:cubicBezTo>
                    <a:pt x="2047466" y="0"/>
                    <a:pt x="2058651" y="11409"/>
                    <a:pt x="2058651" y="24084"/>
                  </a:cubicBezTo>
                  <a:cubicBezTo>
                    <a:pt x="2058651" y="38028"/>
                    <a:pt x="2047466" y="48169"/>
                    <a:pt x="2035038" y="48169"/>
                  </a:cubicBezTo>
                  <a:lnTo>
                    <a:pt x="1089263" y="48169"/>
                  </a:lnTo>
                  <a:cubicBezTo>
                    <a:pt x="1076835" y="48169"/>
                    <a:pt x="1065650" y="38028"/>
                    <a:pt x="1065650" y="24084"/>
                  </a:cubicBezTo>
                  <a:cubicBezTo>
                    <a:pt x="1065650" y="11409"/>
                    <a:pt x="1076835" y="0"/>
                    <a:pt x="1089263" y="0"/>
                  </a:cubicBezTo>
                  <a:close/>
                </a:path>
              </a:pathLst>
            </a:custGeom>
            <a:solidFill>
              <a:srgbClr val="F1E6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 name="Google Shape;134;p20"/>
            <p:cNvSpPr/>
            <p:nvPr/>
          </p:nvSpPr>
          <p:spPr>
            <a:xfrm>
              <a:off x="12078962" y="7929149"/>
              <a:ext cx="1767521" cy="872156"/>
            </a:xfrm>
            <a:custGeom>
              <a:avLst/>
              <a:gdLst/>
              <a:ahLst/>
              <a:cxnLst/>
              <a:rect l="l" t="t" r="r" b="b"/>
              <a:pathLst>
                <a:path w="1767521" h="872156" extrusionOk="0">
                  <a:moveTo>
                    <a:pt x="1298034" y="823956"/>
                  </a:moveTo>
                  <a:lnTo>
                    <a:pt x="1726149" y="823956"/>
                  </a:lnTo>
                  <a:cubicBezTo>
                    <a:pt x="1739839" y="823956"/>
                    <a:pt x="1751039" y="835079"/>
                    <a:pt x="1751039" y="848674"/>
                  </a:cubicBezTo>
                  <a:cubicBezTo>
                    <a:pt x="1751039" y="862269"/>
                    <a:pt x="1739839" y="872156"/>
                    <a:pt x="1726149" y="872156"/>
                  </a:cubicBezTo>
                  <a:lnTo>
                    <a:pt x="1298034" y="872156"/>
                  </a:lnTo>
                  <a:cubicBezTo>
                    <a:pt x="1284344" y="872156"/>
                    <a:pt x="1274388" y="862269"/>
                    <a:pt x="1274388" y="848674"/>
                  </a:cubicBezTo>
                  <a:cubicBezTo>
                    <a:pt x="1274388" y="835079"/>
                    <a:pt x="1284344" y="823956"/>
                    <a:pt x="1298034" y="823956"/>
                  </a:cubicBezTo>
                  <a:close/>
                  <a:moveTo>
                    <a:pt x="645541" y="823956"/>
                  </a:moveTo>
                  <a:lnTo>
                    <a:pt x="1073781" y="823956"/>
                  </a:lnTo>
                  <a:cubicBezTo>
                    <a:pt x="1086194" y="823956"/>
                    <a:pt x="1097366" y="835079"/>
                    <a:pt x="1097366" y="848674"/>
                  </a:cubicBezTo>
                  <a:cubicBezTo>
                    <a:pt x="1097366" y="862269"/>
                    <a:pt x="1086194" y="872156"/>
                    <a:pt x="1073781" y="872156"/>
                  </a:cubicBezTo>
                  <a:lnTo>
                    <a:pt x="645541" y="872156"/>
                  </a:lnTo>
                  <a:cubicBezTo>
                    <a:pt x="631887" y="872156"/>
                    <a:pt x="620715" y="862269"/>
                    <a:pt x="620715" y="848674"/>
                  </a:cubicBezTo>
                  <a:cubicBezTo>
                    <a:pt x="620715" y="835079"/>
                    <a:pt x="631887" y="823956"/>
                    <a:pt x="645541" y="823956"/>
                  </a:cubicBezTo>
                  <a:close/>
                  <a:moveTo>
                    <a:pt x="23646" y="823956"/>
                  </a:moveTo>
                  <a:lnTo>
                    <a:pt x="451761" y="823956"/>
                  </a:lnTo>
                  <a:cubicBezTo>
                    <a:pt x="465451" y="823956"/>
                    <a:pt x="476651" y="835079"/>
                    <a:pt x="476651" y="848674"/>
                  </a:cubicBezTo>
                  <a:cubicBezTo>
                    <a:pt x="476651" y="862269"/>
                    <a:pt x="465451" y="872156"/>
                    <a:pt x="451761" y="872156"/>
                  </a:cubicBezTo>
                  <a:lnTo>
                    <a:pt x="23646" y="872156"/>
                  </a:lnTo>
                  <a:cubicBezTo>
                    <a:pt x="11201" y="872156"/>
                    <a:pt x="0" y="862269"/>
                    <a:pt x="0" y="848674"/>
                  </a:cubicBezTo>
                  <a:cubicBezTo>
                    <a:pt x="0" y="835079"/>
                    <a:pt x="11201" y="823956"/>
                    <a:pt x="23646" y="823956"/>
                  </a:cubicBezTo>
                  <a:close/>
                  <a:moveTo>
                    <a:pt x="1337617" y="0"/>
                  </a:moveTo>
                  <a:lnTo>
                    <a:pt x="1743982" y="0"/>
                  </a:lnTo>
                  <a:cubicBezTo>
                    <a:pt x="1756371" y="0"/>
                    <a:pt x="1767521" y="10141"/>
                    <a:pt x="1767521" y="24084"/>
                  </a:cubicBezTo>
                  <a:cubicBezTo>
                    <a:pt x="1767521" y="38028"/>
                    <a:pt x="1756371" y="48169"/>
                    <a:pt x="1743982" y="48169"/>
                  </a:cubicBezTo>
                  <a:lnTo>
                    <a:pt x="1337617" y="48169"/>
                  </a:lnTo>
                  <a:cubicBezTo>
                    <a:pt x="1323989" y="48169"/>
                    <a:pt x="1312839" y="38028"/>
                    <a:pt x="1312839" y="24084"/>
                  </a:cubicBezTo>
                  <a:cubicBezTo>
                    <a:pt x="1312839" y="10141"/>
                    <a:pt x="1323989" y="0"/>
                    <a:pt x="1337617" y="0"/>
                  </a:cubicBezTo>
                  <a:close/>
                  <a:moveTo>
                    <a:pt x="754323" y="0"/>
                  </a:moveTo>
                  <a:lnTo>
                    <a:pt x="1150516" y="0"/>
                  </a:lnTo>
                  <a:cubicBezTo>
                    <a:pt x="1163014" y="0"/>
                    <a:pt x="1174262" y="10141"/>
                    <a:pt x="1174262" y="24084"/>
                  </a:cubicBezTo>
                  <a:cubicBezTo>
                    <a:pt x="1174262" y="38028"/>
                    <a:pt x="1163014" y="48169"/>
                    <a:pt x="1150516" y="48169"/>
                  </a:cubicBezTo>
                  <a:lnTo>
                    <a:pt x="754323" y="48169"/>
                  </a:lnTo>
                  <a:cubicBezTo>
                    <a:pt x="740575" y="48169"/>
                    <a:pt x="730576" y="38028"/>
                    <a:pt x="730576" y="24084"/>
                  </a:cubicBezTo>
                  <a:cubicBezTo>
                    <a:pt x="730576" y="10141"/>
                    <a:pt x="740575" y="0"/>
                    <a:pt x="754323" y="0"/>
                  </a:cubicBezTo>
                  <a:close/>
                  <a:moveTo>
                    <a:pt x="23588" y="0"/>
                  </a:moveTo>
                  <a:lnTo>
                    <a:pt x="557433" y="0"/>
                  </a:lnTo>
                  <a:cubicBezTo>
                    <a:pt x="569848" y="0"/>
                    <a:pt x="581022" y="10141"/>
                    <a:pt x="581022" y="24084"/>
                  </a:cubicBezTo>
                  <a:cubicBezTo>
                    <a:pt x="581022" y="38028"/>
                    <a:pt x="569848" y="48169"/>
                    <a:pt x="557433" y="48169"/>
                  </a:cubicBezTo>
                  <a:lnTo>
                    <a:pt x="23588" y="48169"/>
                  </a:lnTo>
                  <a:cubicBezTo>
                    <a:pt x="11173" y="48169"/>
                    <a:pt x="0" y="38028"/>
                    <a:pt x="0" y="24084"/>
                  </a:cubicBezTo>
                  <a:cubicBezTo>
                    <a:pt x="0" y="10141"/>
                    <a:pt x="11173" y="0"/>
                    <a:pt x="23588" y="0"/>
                  </a:cubicBezTo>
                  <a:close/>
                </a:path>
              </a:pathLst>
            </a:custGeom>
            <a:solidFill>
              <a:srgbClr val="B9B7F6">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 name="Google Shape;135;p20"/>
            <p:cNvSpPr/>
            <p:nvPr/>
          </p:nvSpPr>
          <p:spPr>
            <a:xfrm>
              <a:off x="11568111" y="9549596"/>
              <a:ext cx="516345" cy="516346"/>
            </a:xfrm>
            <a:custGeom>
              <a:avLst/>
              <a:gdLst/>
              <a:ahLst/>
              <a:cxnLst/>
              <a:rect l="l" t="t" r="r" b="b"/>
              <a:pathLst>
                <a:path w="413" h="415" extrusionOk="0">
                  <a:moveTo>
                    <a:pt x="412" y="207"/>
                  </a:moveTo>
                  <a:lnTo>
                    <a:pt x="412" y="207"/>
                  </a:lnTo>
                  <a:cubicBezTo>
                    <a:pt x="412" y="321"/>
                    <a:pt x="320" y="414"/>
                    <a:pt x="206" y="414"/>
                  </a:cubicBezTo>
                  <a:lnTo>
                    <a:pt x="206" y="414"/>
                  </a:lnTo>
                  <a:cubicBezTo>
                    <a:pt x="93" y="414"/>
                    <a:pt x="0" y="321"/>
                    <a:pt x="0" y="207"/>
                  </a:cubicBezTo>
                  <a:lnTo>
                    <a:pt x="0" y="207"/>
                  </a:lnTo>
                  <a:cubicBezTo>
                    <a:pt x="0" y="92"/>
                    <a:pt x="93" y="0"/>
                    <a:pt x="206" y="0"/>
                  </a:cubicBezTo>
                  <a:lnTo>
                    <a:pt x="206" y="0"/>
                  </a:lnTo>
                  <a:cubicBezTo>
                    <a:pt x="320" y="0"/>
                    <a:pt x="412" y="92"/>
                    <a:pt x="412" y="207"/>
                  </a:cubicBezTo>
                </a:path>
              </a:pathLst>
            </a:custGeom>
            <a:solidFill>
              <a:srgbClr val="9CB1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 name="Google Shape;136;p20"/>
            <p:cNvSpPr/>
            <p:nvPr/>
          </p:nvSpPr>
          <p:spPr>
            <a:xfrm>
              <a:off x="10996835" y="9615513"/>
              <a:ext cx="384513" cy="390007"/>
            </a:xfrm>
            <a:custGeom>
              <a:avLst/>
              <a:gdLst/>
              <a:ahLst/>
              <a:cxnLst/>
              <a:rect l="l" t="t" r="r" b="b"/>
              <a:pathLst>
                <a:path w="310" h="311" extrusionOk="0">
                  <a:moveTo>
                    <a:pt x="309" y="155"/>
                  </a:moveTo>
                  <a:lnTo>
                    <a:pt x="309" y="155"/>
                  </a:lnTo>
                  <a:cubicBezTo>
                    <a:pt x="309" y="240"/>
                    <a:pt x="239" y="310"/>
                    <a:pt x="155" y="310"/>
                  </a:cubicBezTo>
                  <a:lnTo>
                    <a:pt x="155" y="310"/>
                  </a:lnTo>
                  <a:cubicBezTo>
                    <a:pt x="69" y="310"/>
                    <a:pt x="0" y="240"/>
                    <a:pt x="0" y="155"/>
                  </a:cubicBezTo>
                  <a:lnTo>
                    <a:pt x="0" y="155"/>
                  </a:lnTo>
                  <a:cubicBezTo>
                    <a:pt x="0" y="69"/>
                    <a:pt x="69" y="0"/>
                    <a:pt x="155" y="0"/>
                  </a:cubicBezTo>
                  <a:lnTo>
                    <a:pt x="155" y="0"/>
                  </a:lnTo>
                  <a:cubicBezTo>
                    <a:pt x="239" y="0"/>
                    <a:pt x="309" y="69"/>
                    <a:pt x="309" y="155"/>
                  </a:cubicBezTo>
                </a:path>
              </a:pathLst>
            </a:custGeom>
            <a:solidFill>
              <a:srgbClr val="788F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 name="Google Shape;137;p20"/>
            <p:cNvSpPr/>
            <p:nvPr/>
          </p:nvSpPr>
          <p:spPr>
            <a:xfrm>
              <a:off x="11732902" y="9697907"/>
              <a:ext cx="230708" cy="236199"/>
            </a:xfrm>
            <a:custGeom>
              <a:avLst/>
              <a:gdLst/>
              <a:ahLst/>
              <a:cxnLst/>
              <a:rect l="l" t="t" r="r" b="b"/>
              <a:pathLst>
                <a:path w="186" h="188" extrusionOk="0">
                  <a:moveTo>
                    <a:pt x="0" y="187"/>
                  </a:moveTo>
                  <a:lnTo>
                    <a:pt x="0" y="0"/>
                  </a:lnTo>
                  <a:lnTo>
                    <a:pt x="185" y="94"/>
                  </a:lnTo>
                  <a:lnTo>
                    <a:pt x="0" y="187"/>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 name="Google Shape;138;p20"/>
            <p:cNvSpPr/>
            <p:nvPr/>
          </p:nvSpPr>
          <p:spPr>
            <a:xfrm>
              <a:off x="11068241" y="9741853"/>
              <a:ext cx="203244" cy="131833"/>
            </a:xfrm>
            <a:custGeom>
              <a:avLst/>
              <a:gdLst/>
              <a:ahLst/>
              <a:cxnLst/>
              <a:rect l="l" t="t" r="r" b="b"/>
              <a:pathLst>
                <a:path w="162" h="105" extrusionOk="0">
                  <a:moveTo>
                    <a:pt x="161" y="0"/>
                  </a:moveTo>
                  <a:lnTo>
                    <a:pt x="105" y="27"/>
                  </a:lnTo>
                  <a:lnTo>
                    <a:pt x="105" y="0"/>
                  </a:lnTo>
                  <a:lnTo>
                    <a:pt x="0" y="52"/>
                  </a:lnTo>
                  <a:lnTo>
                    <a:pt x="105" y="104"/>
                  </a:lnTo>
                  <a:lnTo>
                    <a:pt x="105" y="77"/>
                  </a:lnTo>
                  <a:lnTo>
                    <a:pt x="161" y="104"/>
                  </a:lnTo>
                  <a:lnTo>
                    <a:pt x="161"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 name="Google Shape;139;p20"/>
            <p:cNvSpPr/>
            <p:nvPr/>
          </p:nvSpPr>
          <p:spPr>
            <a:xfrm>
              <a:off x="12216291" y="9615513"/>
              <a:ext cx="384513" cy="390007"/>
            </a:xfrm>
            <a:custGeom>
              <a:avLst/>
              <a:gdLst/>
              <a:ahLst/>
              <a:cxnLst/>
              <a:rect l="l" t="t" r="r" b="b"/>
              <a:pathLst>
                <a:path w="309" h="311" extrusionOk="0">
                  <a:moveTo>
                    <a:pt x="0" y="155"/>
                  </a:moveTo>
                  <a:lnTo>
                    <a:pt x="0" y="155"/>
                  </a:lnTo>
                  <a:cubicBezTo>
                    <a:pt x="0" y="240"/>
                    <a:pt x="69" y="310"/>
                    <a:pt x="154" y="310"/>
                  </a:cubicBezTo>
                  <a:lnTo>
                    <a:pt x="154" y="310"/>
                  </a:lnTo>
                  <a:cubicBezTo>
                    <a:pt x="239" y="310"/>
                    <a:pt x="308" y="240"/>
                    <a:pt x="308" y="155"/>
                  </a:cubicBezTo>
                  <a:lnTo>
                    <a:pt x="308" y="155"/>
                  </a:lnTo>
                  <a:cubicBezTo>
                    <a:pt x="308" y="69"/>
                    <a:pt x="239" y="0"/>
                    <a:pt x="154" y="0"/>
                  </a:cubicBezTo>
                  <a:lnTo>
                    <a:pt x="154" y="0"/>
                  </a:lnTo>
                  <a:cubicBezTo>
                    <a:pt x="69" y="0"/>
                    <a:pt x="0" y="69"/>
                    <a:pt x="0" y="155"/>
                  </a:cubicBezTo>
                </a:path>
              </a:pathLst>
            </a:custGeom>
            <a:solidFill>
              <a:srgbClr val="788F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 name="Google Shape;140;p20"/>
            <p:cNvSpPr/>
            <p:nvPr/>
          </p:nvSpPr>
          <p:spPr>
            <a:xfrm>
              <a:off x="12326151" y="9741853"/>
              <a:ext cx="203240" cy="131833"/>
            </a:xfrm>
            <a:custGeom>
              <a:avLst/>
              <a:gdLst/>
              <a:ahLst/>
              <a:cxnLst/>
              <a:rect l="l" t="t" r="r" b="b"/>
              <a:pathLst>
                <a:path w="161" h="105" extrusionOk="0">
                  <a:moveTo>
                    <a:pt x="0" y="0"/>
                  </a:moveTo>
                  <a:lnTo>
                    <a:pt x="55" y="27"/>
                  </a:lnTo>
                  <a:lnTo>
                    <a:pt x="55" y="0"/>
                  </a:lnTo>
                  <a:lnTo>
                    <a:pt x="160" y="52"/>
                  </a:lnTo>
                  <a:lnTo>
                    <a:pt x="55" y="104"/>
                  </a:lnTo>
                  <a:lnTo>
                    <a:pt x="55" y="77"/>
                  </a:lnTo>
                  <a:lnTo>
                    <a:pt x="0" y="104"/>
                  </a:lnTo>
                  <a:lnTo>
                    <a:pt x="0"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 name="Google Shape;141;p20"/>
            <p:cNvSpPr/>
            <p:nvPr/>
          </p:nvSpPr>
          <p:spPr>
            <a:xfrm>
              <a:off x="12337136" y="9093675"/>
              <a:ext cx="488879" cy="488879"/>
            </a:xfrm>
            <a:custGeom>
              <a:avLst/>
              <a:gdLst/>
              <a:ahLst/>
              <a:cxnLst/>
              <a:rect l="l" t="t" r="r" b="b"/>
              <a:pathLst>
                <a:path w="391" h="393" extrusionOk="0">
                  <a:moveTo>
                    <a:pt x="0" y="197"/>
                  </a:moveTo>
                  <a:lnTo>
                    <a:pt x="0" y="197"/>
                  </a:lnTo>
                  <a:cubicBezTo>
                    <a:pt x="0" y="305"/>
                    <a:pt x="88" y="392"/>
                    <a:pt x="195" y="392"/>
                  </a:cubicBezTo>
                  <a:lnTo>
                    <a:pt x="195" y="392"/>
                  </a:lnTo>
                  <a:cubicBezTo>
                    <a:pt x="303" y="392"/>
                    <a:pt x="390" y="305"/>
                    <a:pt x="390" y="197"/>
                  </a:cubicBezTo>
                  <a:lnTo>
                    <a:pt x="390" y="197"/>
                  </a:lnTo>
                  <a:cubicBezTo>
                    <a:pt x="390" y="88"/>
                    <a:pt x="303" y="0"/>
                    <a:pt x="195" y="0"/>
                  </a:cubicBezTo>
                  <a:lnTo>
                    <a:pt x="195" y="0"/>
                  </a:lnTo>
                  <a:cubicBezTo>
                    <a:pt x="88" y="0"/>
                    <a:pt x="0" y="88"/>
                    <a:pt x="0" y="197"/>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2" name="Google Shape;142;p20"/>
            <p:cNvSpPr/>
            <p:nvPr/>
          </p:nvSpPr>
          <p:spPr>
            <a:xfrm>
              <a:off x="12419529" y="9231000"/>
              <a:ext cx="322855" cy="262437"/>
            </a:xfrm>
            <a:custGeom>
              <a:avLst/>
              <a:gdLst/>
              <a:ahLst/>
              <a:cxnLst/>
              <a:rect l="l" t="t" r="r" b="b"/>
              <a:pathLst>
                <a:path w="322855" h="262437" extrusionOk="0">
                  <a:moveTo>
                    <a:pt x="71354" y="115353"/>
                  </a:moveTo>
                  <a:cubicBezTo>
                    <a:pt x="87550" y="115353"/>
                    <a:pt x="98763" y="128836"/>
                    <a:pt x="98763" y="143544"/>
                  </a:cubicBezTo>
                  <a:cubicBezTo>
                    <a:pt x="98763" y="177864"/>
                    <a:pt x="128663" y="207281"/>
                    <a:pt x="163547" y="207281"/>
                  </a:cubicBezTo>
                  <a:cubicBezTo>
                    <a:pt x="199676" y="207281"/>
                    <a:pt x="228330" y="177864"/>
                    <a:pt x="228330" y="143544"/>
                  </a:cubicBezTo>
                  <a:cubicBezTo>
                    <a:pt x="228330" y="128836"/>
                    <a:pt x="240789" y="115353"/>
                    <a:pt x="255739" y="115353"/>
                  </a:cubicBezTo>
                  <a:cubicBezTo>
                    <a:pt x="271935" y="115353"/>
                    <a:pt x="284393" y="128836"/>
                    <a:pt x="284393" y="143544"/>
                  </a:cubicBezTo>
                  <a:cubicBezTo>
                    <a:pt x="284393" y="209732"/>
                    <a:pt x="230822" y="262437"/>
                    <a:pt x="163547" y="262437"/>
                  </a:cubicBezTo>
                  <a:cubicBezTo>
                    <a:pt x="97517" y="262437"/>
                    <a:pt x="43946" y="209732"/>
                    <a:pt x="43946" y="143544"/>
                  </a:cubicBezTo>
                  <a:cubicBezTo>
                    <a:pt x="43946" y="128836"/>
                    <a:pt x="56404" y="115353"/>
                    <a:pt x="71354" y="115353"/>
                  </a:cubicBezTo>
                  <a:close/>
                  <a:moveTo>
                    <a:pt x="254810" y="0"/>
                  </a:moveTo>
                  <a:cubicBezTo>
                    <a:pt x="291925" y="0"/>
                    <a:pt x="322855" y="31289"/>
                    <a:pt x="322855" y="68836"/>
                  </a:cubicBezTo>
                  <a:cubicBezTo>
                    <a:pt x="322855" y="85107"/>
                    <a:pt x="310483" y="97622"/>
                    <a:pt x="295637" y="97622"/>
                  </a:cubicBezTo>
                  <a:cubicBezTo>
                    <a:pt x="279554" y="97622"/>
                    <a:pt x="267182" y="85107"/>
                    <a:pt x="267182" y="68836"/>
                  </a:cubicBezTo>
                  <a:cubicBezTo>
                    <a:pt x="267182" y="62578"/>
                    <a:pt x="262233" y="56321"/>
                    <a:pt x="254810" y="56321"/>
                  </a:cubicBezTo>
                  <a:cubicBezTo>
                    <a:pt x="247387" y="56321"/>
                    <a:pt x="242438" y="62578"/>
                    <a:pt x="242438" y="68836"/>
                  </a:cubicBezTo>
                  <a:cubicBezTo>
                    <a:pt x="242438" y="85107"/>
                    <a:pt x="228829" y="97622"/>
                    <a:pt x="213983" y="97622"/>
                  </a:cubicBezTo>
                  <a:cubicBezTo>
                    <a:pt x="199137" y="97622"/>
                    <a:pt x="186765" y="85107"/>
                    <a:pt x="186765" y="68836"/>
                  </a:cubicBezTo>
                  <a:cubicBezTo>
                    <a:pt x="186765" y="31289"/>
                    <a:pt x="217695" y="0"/>
                    <a:pt x="254810" y="0"/>
                  </a:cubicBezTo>
                  <a:close/>
                  <a:moveTo>
                    <a:pt x="67437" y="0"/>
                  </a:moveTo>
                  <a:cubicBezTo>
                    <a:pt x="105448" y="0"/>
                    <a:pt x="136101" y="31289"/>
                    <a:pt x="136101" y="68836"/>
                  </a:cubicBezTo>
                  <a:cubicBezTo>
                    <a:pt x="136101" y="85107"/>
                    <a:pt x="122613" y="97622"/>
                    <a:pt x="107900" y="97622"/>
                  </a:cubicBezTo>
                  <a:cubicBezTo>
                    <a:pt x="93186" y="97622"/>
                    <a:pt x="79699" y="85107"/>
                    <a:pt x="79699" y="68836"/>
                  </a:cubicBezTo>
                  <a:cubicBezTo>
                    <a:pt x="79699" y="62578"/>
                    <a:pt x="74794" y="56321"/>
                    <a:pt x="67437" y="56321"/>
                  </a:cubicBezTo>
                  <a:cubicBezTo>
                    <a:pt x="60081" y="56321"/>
                    <a:pt x="55176" y="62578"/>
                    <a:pt x="55176" y="68836"/>
                  </a:cubicBezTo>
                  <a:cubicBezTo>
                    <a:pt x="55176" y="85107"/>
                    <a:pt x="42915" y="97622"/>
                    <a:pt x="28201" y="97622"/>
                  </a:cubicBezTo>
                  <a:cubicBezTo>
                    <a:pt x="12261" y="97622"/>
                    <a:pt x="0" y="85107"/>
                    <a:pt x="0" y="68836"/>
                  </a:cubicBezTo>
                  <a:cubicBezTo>
                    <a:pt x="0" y="31289"/>
                    <a:pt x="30653" y="0"/>
                    <a:pt x="67437" y="0"/>
                  </a:cubicBezTo>
                  <a:close/>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3" name="Google Shape;143;p20"/>
            <p:cNvSpPr/>
            <p:nvPr/>
          </p:nvSpPr>
          <p:spPr>
            <a:xfrm>
              <a:off x="12930386" y="9093675"/>
              <a:ext cx="488879" cy="488879"/>
            </a:xfrm>
            <a:custGeom>
              <a:avLst/>
              <a:gdLst/>
              <a:ahLst/>
              <a:cxnLst/>
              <a:rect l="l" t="t" r="r" b="b"/>
              <a:pathLst>
                <a:path w="391" h="393" extrusionOk="0">
                  <a:moveTo>
                    <a:pt x="0" y="197"/>
                  </a:moveTo>
                  <a:lnTo>
                    <a:pt x="0" y="197"/>
                  </a:lnTo>
                  <a:cubicBezTo>
                    <a:pt x="0" y="305"/>
                    <a:pt x="87" y="392"/>
                    <a:pt x="195" y="392"/>
                  </a:cubicBezTo>
                  <a:lnTo>
                    <a:pt x="195" y="392"/>
                  </a:lnTo>
                  <a:cubicBezTo>
                    <a:pt x="303" y="392"/>
                    <a:pt x="390" y="305"/>
                    <a:pt x="390" y="197"/>
                  </a:cubicBezTo>
                  <a:lnTo>
                    <a:pt x="390" y="197"/>
                  </a:lnTo>
                  <a:cubicBezTo>
                    <a:pt x="390" y="88"/>
                    <a:pt x="303" y="0"/>
                    <a:pt x="195" y="0"/>
                  </a:cubicBezTo>
                  <a:lnTo>
                    <a:pt x="195" y="0"/>
                  </a:lnTo>
                  <a:cubicBezTo>
                    <a:pt x="87" y="0"/>
                    <a:pt x="0" y="88"/>
                    <a:pt x="0" y="197"/>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4" name="Google Shape;144;p20"/>
            <p:cNvSpPr/>
            <p:nvPr/>
          </p:nvSpPr>
          <p:spPr>
            <a:xfrm>
              <a:off x="13045739" y="9258465"/>
              <a:ext cx="256930" cy="190966"/>
            </a:xfrm>
            <a:custGeom>
              <a:avLst/>
              <a:gdLst/>
              <a:ahLst/>
              <a:cxnLst/>
              <a:rect l="l" t="t" r="r" b="b"/>
              <a:pathLst>
                <a:path w="256930" h="190966" extrusionOk="0">
                  <a:moveTo>
                    <a:pt x="32879" y="131831"/>
                  </a:moveTo>
                  <a:lnTo>
                    <a:pt x="229546" y="131831"/>
                  </a:lnTo>
                  <a:cubicBezTo>
                    <a:pt x="244483" y="131831"/>
                    <a:pt x="256930" y="145972"/>
                    <a:pt x="256930" y="161399"/>
                  </a:cubicBezTo>
                  <a:cubicBezTo>
                    <a:pt x="256930" y="176825"/>
                    <a:pt x="244483" y="190966"/>
                    <a:pt x="229546" y="190966"/>
                  </a:cubicBezTo>
                  <a:lnTo>
                    <a:pt x="32879" y="190966"/>
                  </a:lnTo>
                  <a:cubicBezTo>
                    <a:pt x="17942" y="190966"/>
                    <a:pt x="5495" y="176825"/>
                    <a:pt x="5495" y="161399"/>
                  </a:cubicBezTo>
                  <a:cubicBezTo>
                    <a:pt x="5495" y="145972"/>
                    <a:pt x="17942" y="131831"/>
                    <a:pt x="32879" y="131831"/>
                  </a:cubicBezTo>
                  <a:close/>
                  <a:moveTo>
                    <a:pt x="205361" y="0"/>
                  </a:moveTo>
                  <a:cubicBezTo>
                    <a:pt x="233026" y="0"/>
                    <a:pt x="256918" y="21277"/>
                    <a:pt x="256918" y="48811"/>
                  </a:cubicBezTo>
                  <a:cubicBezTo>
                    <a:pt x="256918" y="76346"/>
                    <a:pt x="233026" y="97622"/>
                    <a:pt x="205361" y="97622"/>
                  </a:cubicBezTo>
                  <a:cubicBezTo>
                    <a:pt x="177697" y="97622"/>
                    <a:pt x="153805" y="76346"/>
                    <a:pt x="153805" y="48811"/>
                  </a:cubicBezTo>
                  <a:cubicBezTo>
                    <a:pt x="153805" y="21277"/>
                    <a:pt x="177697" y="0"/>
                    <a:pt x="205361" y="0"/>
                  </a:cubicBezTo>
                  <a:close/>
                  <a:moveTo>
                    <a:pt x="48827" y="0"/>
                  </a:moveTo>
                  <a:cubicBezTo>
                    <a:pt x="75681" y="0"/>
                    <a:pt x="97653" y="21277"/>
                    <a:pt x="97653" y="48811"/>
                  </a:cubicBezTo>
                  <a:cubicBezTo>
                    <a:pt x="97653" y="76346"/>
                    <a:pt x="75681" y="97622"/>
                    <a:pt x="48827" y="97622"/>
                  </a:cubicBezTo>
                  <a:cubicBezTo>
                    <a:pt x="20751" y="97622"/>
                    <a:pt x="0" y="76346"/>
                    <a:pt x="0" y="48811"/>
                  </a:cubicBezTo>
                  <a:cubicBezTo>
                    <a:pt x="0" y="21277"/>
                    <a:pt x="20751" y="0"/>
                    <a:pt x="48827" y="0"/>
                  </a:cubicBezTo>
                  <a:close/>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5" name="Google Shape;145;p20"/>
            <p:cNvSpPr/>
            <p:nvPr/>
          </p:nvSpPr>
          <p:spPr>
            <a:xfrm>
              <a:off x="13496166" y="9093675"/>
              <a:ext cx="488883" cy="488879"/>
            </a:xfrm>
            <a:custGeom>
              <a:avLst/>
              <a:gdLst/>
              <a:ahLst/>
              <a:cxnLst/>
              <a:rect l="l" t="t" r="r" b="b"/>
              <a:pathLst>
                <a:path w="392" h="393" extrusionOk="0">
                  <a:moveTo>
                    <a:pt x="0" y="197"/>
                  </a:moveTo>
                  <a:lnTo>
                    <a:pt x="0" y="197"/>
                  </a:lnTo>
                  <a:cubicBezTo>
                    <a:pt x="0" y="305"/>
                    <a:pt x="88" y="392"/>
                    <a:pt x="196" y="392"/>
                  </a:cubicBezTo>
                  <a:lnTo>
                    <a:pt x="196" y="392"/>
                  </a:lnTo>
                  <a:cubicBezTo>
                    <a:pt x="303" y="392"/>
                    <a:pt x="391" y="305"/>
                    <a:pt x="391" y="197"/>
                  </a:cubicBezTo>
                  <a:lnTo>
                    <a:pt x="391" y="197"/>
                  </a:lnTo>
                  <a:cubicBezTo>
                    <a:pt x="391" y="88"/>
                    <a:pt x="303" y="0"/>
                    <a:pt x="196" y="0"/>
                  </a:cubicBezTo>
                  <a:lnTo>
                    <a:pt x="196" y="0"/>
                  </a:lnTo>
                  <a:cubicBezTo>
                    <a:pt x="88" y="0"/>
                    <a:pt x="0" y="88"/>
                    <a:pt x="0" y="197"/>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6" name="Google Shape;146;p20"/>
            <p:cNvSpPr/>
            <p:nvPr/>
          </p:nvSpPr>
          <p:spPr>
            <a:xfrm>
              <a:off x="13611523" y="9225507"/>
              <a:ext cx="262393" cy="251422"/>
            </a:xfrm>
            <a:custGeom>
              <a:avLst/>
              <a:gdLst/>
              <a:ahLst/>
              <a:cxnLst/>
              <a:rect l="l" t="t" r="r" b="b"/>
              <a:pathLst>
                <a:path w="262393" h="251422" extrusionOk="0">
                  <a:moveTo>
                    <a:pt x="136704" y="131833"/>
                  </a:moveTo>
                  <a:cubicBezTo>
                    <a:pt x="203634" y="131833"/>
                    <a:pt x="256931" y="172116"/>
                    <a:pt x="256931" y="223728"/>
                  </a:cubicBezTo>
                  <a:cubicBezTo>
                    <a:pt x="256931" y="240093"/>
                    <a:pt x="244536" y="251422"/>
                    <a:pt x="229663" y="251422"/>
                  </a:cubicBezTo>
                  <a:cubicBezTo>
                    <a:pt x="213550" y="251422"/>
                    <a:pt x="201155" y="240093"/>
                    <a:pt x="201155" y="223728"/>
                  </a:cubicBezTo>
                  <a:cubicBezTo>
                    <a:pt x="201155" y="207363"/>
                    <a:pt x="173887" y="187222"/>
                    <a:pt x="136704" y="187222"/>
                  </a:cubicBezTo>
                  <a:cubicBezTo>
                    <a:pt x="100760" y="187222"/>
                    <a:pt x="73492" y="207363"/>
                    <a:pt x="73492" y="223728"/>
                  </a:cubicBezTo>
                  <a:cubicBezTo>
                    <a:pt x="73492" y="240093"/>
                    <a:pt x="59858" y="251422"/>
                    <a:pt x="44984" y="251422"/>
                  </a:cubicBezTo>
                  <a:cubicBezTo>
                    <a:pt x="30111" y="251422"/>
                    <a:pt x="16477" y="240093"/>
                    <a:pt x="16477" y="223728"/>
                  </a:cubicBezTo>
                  <a:cubicBezTo>
                    <a:pt x="16477" y="172116"/>
                    <a:pt x="69773" y="131833"/>
                    <a:pt x="136704" y="131833"/>
                  </a:cubicBezTo>
                  <a:close/>
                  <a:moveTo>
                    <a:pt x="211481" y="0"/>
                  </a:moveTo>
                  <a:cubicBezTo>
                    <a:pt x="239483" y="0"/>
                    <a:pt x="262393" y="22247"/>
                    <a:pt x="262393" y="49437"/>
                  </a:cubicBezTo>
                  <a:cubicBezTo>
                    <a:pt x="262393" y="76627"/>
                    <a:pt x="239483" y="97638"/>
                    <a:pt x="211481" y="97638"/>
                  </a:cubicBezTo>
                  <a:cubicBezTo>
                    <a:pt x="182206" y="97638"/>
                    <a:pt x="159296" y="76627"/>
                    <a:pt x="159296" y="49437"/>
                  </a:cubicBezTo>
                  <a:cubicBezTo>
                    <a:pt x="159296" y="22247"/>
                    <a:pt x="182206" y="0"/>
                    <a:pt x="211481" y="0"/>
                  </a:cubicBezTo>
                  <a:close/>
                  <a:moveTo>
                    <a:pt x="52183" y="0"/>
                  </a:moveTo>
                  <a:cubicBezTo>
                    <a:pt x="80184" y="0"/>
                    <a:pt x="103093" y="22247"/>
                    <a:pt x="103093" y="49437"/>
                  </a:cubicBezTo>
                  <a:cubicBezTo>
                    <a:pt x="103093" y="76627"/>
                    <a:pt x="80184" y="97638"/>
                    <a:pt x="52183" y="97638"/>
                  </a:cubicBezTo>
                  <a:cubicBezTo>
                    <a:pt x="22910" y="97638"/>
                    <a:pt x="0" y="76627"/>
                    <a:pt x="0" y="49437"/>
                  </a:cubicBezTo>
                  <a:cubicBezTo>
                    <a:pt x="0" y="22247"/>
                    <a:pt x="22910" y="0"/>
                    <a:pt x="52183" y="0"/>
                  </a:cubicBezTo>
                  <a:close/>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7" name="Google Shape;147;p20"/>
            <p:cNvSpPr/>
            <p:nvPr/>
          </p:nvSpPr>
          <p:spPr>
            <a:xfrm>
              <a:off x="11035282" y="8687188"/>
              <a:ext cx="862409" cy="142819"/>
            </a:xfrm>
            <a:custGeom>
              <a:avLst/>
              <a:gdLst/>
              <a:ahLst/>
              <a:cxnLst/>
              <a:rect l="l" t="t" r="r" b="b"/>
              <a:pathLst>
                <a:path w="691" h="115" extrusionOk="0">
                  <a:moveTo>
                    <a:pt x="637" y="114"/>
                  </a:moveTo>
                  <a:lnTo>
                    <a:pt x="53" y="114"/>
                  </a:lnTo>
                  <a:lnTo>
                    <a:pt x="53" y="114"/>
                  </a:lnTo>
                  <a:cubicBezTo>
                    <a:pt x="24" y="114"/>
                    <a:pt x="0" y="91"/>
                    <a:pt x="0" y="62"/>
                  </a:cubicBezTo>
                  <a:lnTo>
                    <a:pt x="0" y="52"/>
                  </a:lnTo>
                  <a:lnTo>
                    <a:pt x="0" y="52"/>
                  </a:lnTo>
                  <a:cubicBezTo>
                    <a:pt x="0" y="23"/>
                    <a:pt x="24" y="0"/>
                    <a:pt x="53" y="0"/>
                  </a:cubicBezTo>
                  <a:lnTo>
                    <a:pt x="637" y="0"/>
                  </a:lnTo>
                  <a:lnTo>
                    <a:pt x="637" y="0"/>
                  </a:lnTo>
                  <a:cubicBezTo>
                    <a:pt x="666" y="0"/>
                    <a:pt x="690" y="23"/>
                    <a:pt x="690" y="52"/>
                  </a:cubicBezTo>
                  <a:lnTo>
                    <a:pt x="690" y="62"/>
                  </a:lnTo>
                  <a:lnTo>
                    <a:pt x="690" y="62"/>
                  </a:lnTo>
                  <a:cubicBezTo>
                    <a:pt x="690" y="91"/>
                    <a:pt x="666" y="114"/>
                    <a:pt x="637" y="114"/>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8" name="Google Shape;148;p20"/>
            <p:cNvSpPr/>
            <p:nvPr/>
          </p:nvSpPr>
          <p:spPr>
            <a:xfrm>
              <a:off x="10996833" y="7390830"/>
              <a:ext cx="922832" cy="1235932"/>
            </a:xfrm>
            <a:custGeom>
              <a:avLst/>
              <a:gdLst/>
              <a:ahLst/>
              <a:cxnLst/>
              <a:rect l="l" t="t" r="r" b="b"/>
              <a:pathLst>
                <a:path w="743" h="994" extrusionOk="0">
                  <a:moveTo>
                    <a:pt x="742" y="0"/>
                  </a:moveTo>
                  <a:lnTo>
                    <a:pt x="0" y="0"/>
                  </a:lnTo>
                  <a:lnTo>
                    <a:pt x="0" y="993"/>
                  </a:lnTo>
                  <a:lnTo>
                    <a:pt x="742" y="993"/>
                  </a:lnTo>
                  <a:lnTo>
                    <a:pt x="742" y="0"/>
                  </a:lnTo>
                </a:path>
              </a:pathLst>
            </a:custGeom>
            <a:solidFill>
              <a:srgbClr val="E3E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9" name="Google Shape;149;p20"/>
            <p:cNvSpPr/>
            <p:nvPr/>
          </p:nvSpPr>
          <p:spPr>
            <a:xfrm>
              <a:off x="11095709" y="7616042"/>
              <a:ext cx="450430" cy="450430"/>
            </a:xfrm>
            <a:custGeom>
              <a:avLst/>
              <a:gdLst/>
              <a:ahLst/>
              <a:cxnLst/>
              <a:rect l="l" t="t" r="r" b="b"/>
              <a:pathLst>
                <a:path w="362" h="361" extrusionOk="0">
                  <a:moveTo>
                    <a:pt x="361" y="180"/>
                  </a:moveTo>
                  <a:lnTo>
                    <a:pt x="361" y="180"/>
                  </a:lnTo>
                  <a:cubicBezTo>
                    <a:pt x="361" y="279"/>
                    <a:pt x="280" y="360"/>
                    <a:pt x="181" y="360"/>
                  </a:cubicBezTo>
                  <a:lnTo>
                    <a:pt x="181" y="360"/>
                  </a:lnTo>
                  <a:cubicBezTo>
                    <a:pt x="81" y="360"/>
                    <a:pt x="0" y="279"/>
                    <a:pt x="0" y="180"/>
                  </a:cubicBezTo>
                  <a:lnTo>
                    <a:pt x="0" y="180"/>
                  </a:lnTo>
                  <a:cubicBezTo>
                    <a:pt x="0" y="81"/>
                    <a:pt x="81" y="0"/>
                    <a:pt x="181" y="0"/>
                  </a:cubicBezTo>
                  <a:lnTo>
                    <a:pt x="181" y="0"/>
                  </a:lnTo>
                  <a:cubicBezTo>
                    <a:pt x="280" y="0"/>
                    <a:pt x="361" y="81"/>
                    <a:pt x="361" y="180"/>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0" name="Google Shape;150;p20"/>
            <p:cNvSpPr/>
            <p:nvPr/>
          </p:nvSpPr>
          <p:spPr>
            <a:xfrm>
              <a:off x="11425291" y="7863232"/>
              <a:ext cx="406485" cy="406485"/>
            </a:xfrm>
            <a:custGeom>
              <a:avLst/>
              <a:gdLst/>
              <a:ahLst/>
              <a:cxnLst/>
              <a:rect l="l" t="t" r="r" b="b"/>
              <a:pathLst>
                <a:path w="326" h="326" extrusionOk="0">
                  <a:moveTo>
                    <a:pt x="325" y="325"/>
                  </a:moveTo>
                  <a:lnTo>
                    <a:pt x="0" y="325"/>
                  </a:lnTo>
                  <a:lnTo>
                    <a:pt x="0" y="0"/>
                  </a:lnTo>
                  <a:lnTo>
                    <a:pt x="325" y="0"/>
                  </a:lnTo>
                  <a:lnTo>
                    <a:pt x="325" y="325"/>
                  </a:lnTo>
                </a:path>
              </a:pathLst>
            </a:custGeom>
            <a:solidFill>
              <a:srgbClr val="FF74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1" name="Google Shape;151;p20"/>
            <p:cNvSpPr/>
            <p:nvPr/>
          </p:nvSpPr>
          <p:spPr>
            <a:xfrm>
              <a:off x="11117681" y="8044499"/>
              <a:ext cx="428458" cy="357051"/>
            </a:xfrm>
            <a:custGeom>
              <a:avLst/>
              <a:gdLst/>
              <a:ahLst/>
              <a:cxnLst/>
              <a:rect l="l" t="t" r="r" b="b"/>
              <a:pathLst>
                <a:path w="346" h="287" extrusionOk="0">
                  <a:moveTo>
                    <a:pt x="345" y="286"/>
                  </a:moveTo>
                  <a:lnTo>
                    <a:pt x="0" y="286"/>
                  </a:lnTo>
                  <a:lnTo>
                    <a:pt x="173" y="0"/>
                  </a:lnTo>
                  <a:lnTo>
                    <a:pt x="345" y="286"/>
                  </a:lnTo>
                </a:path>
              </a:pathLst>
            </a:custGeom>
            <a:solidFill>
              <a:srgbClr val="788F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2" name="Google Shape;152;p20"/>
            <p:cNvSpPr/>
            <p:nvPr/>
          </p:nvSpPr>
          <p:spPr>
            <a:xfrm>
              <a:off x="10892463" y="8879442"/>
              <a:ext cx="329582" cy="335077"/>
            </a:xfrm>
            <a:custGeom>
              <a:avLst/>
              <a:gdLst/>
              <a:ahLst/>
              <a:cxnLst/>
              <a:rect l="l" t="t" r="r" b="b"/>
              <a:pathLst>
                <a:path w="265" h="269" extrusionOk="0">
                  <a:moveTo>
                    <a:pt x="0" y="176"/>
                  </a:moveTo>
                  <a:lnTo>
                    <a:pt x="36" y="148"/>
                  </a:lnTo>
                  <a:lnTo>
                    <a:pt x="57" y="56"/>
                  </a:lnTo>
                  <a:lnTo>
                    <a:pt x="57" y="56"/>
                  </a:lnTo>
                  <a:cubicBezTo>
                    <a:pt x="64" y="25"/>
                    <a:pt x="90" y="3"/>
                    <a:pt x="122" y="2"/>
                  </a:cubicBezTo>
                  <a:lnTo>
                    <a:pt x="232" y="0"/>
                  </a:lnTo>
                  <a:lnTo>
                    <a:pt x="264" y="179"/>
                  </a:lnTo>
                  <a:lnTo>
                    <a:pt x="136" y="223"/>
                  </a:lnTo>
                  <a:lnTo>
                    <a:pt x="82" y="268"/>
                  </a:lnTo>
                  <a:lnTo>
                    <a:pt x="0" y="176"/>
                  </a:ln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3" name="Google Shape;153;p20"/>
            <p:cNvSpPr/>
            <p:nvPr/>
          </p:nvSpPr>
          <p:spPr>
            <a:xfrm>
              <a:off x="8964408" y="8615777"/>
              <a:ext cx="2075125" cy="1514836"/>
            </a:xfrm>
            <a:custGeom>
              <a:avLst/>
              <a:gdLst/>
              <a:ahLst/>
              <a:cxnLst/>
              <a:rect l="l" t="t" r="r" b="b"/>
              <a:pathLst>
                <a:path w="2075125" h="1514836" extrusionOk="0">
                  <a:moveTo>
                    <a:pt x="650580" y="0"/>
                  </a:moveTo>
                  <a:lnTo>
                    <a:pt x="851237" y="0"/>
                  </a:lnTo>
                  <a:lnTo>
                    <a:pt x="1064358" y="57211"/>
                  </a:lnTo>
                  <a:cubicBezTo>
                    <a:pt x="1255045" y="111934"/>
                    <a:pt x="1251306" y="194018"/>
                    <a:pt x="1301159" y="307196"/>
                  </a:cubicBezTo>
                  <a:lnTo>
                    <a:pt x="1474398" y="787267"/>
                  </a:lnTo>
                  <a:lnTo>
                    <a:pt x="1926812" y="431567"/>
                  </a:lnTo>
                  <a:lnTo>
                    <a:pt x="2075125" y="611904"/>
                  </a:lnTo>
                  <a:lnTo>
                    <a:pt x="1534221" y="1116850"/>
                  </a:lnTo>
                  <a:cubicBezTo>
                    <a:pt x="1430777" y="1201422"/>
                    <a:pt x="1358490" y="1165354"/>
                    <a:pt x="1238843" y="985017"/>
                  </a:cubicBezTo>
                  <a:lnTo>
                    <a:pt x="1181512" y="892982"/>
                  </a:lnTo>
                  <a:lnTo>
                    <a:pt x="1122935" y="1514836"/>
                  </a:lnTo>
                  <a:lnTo>
                    <a:pt x="0" y="1514836"/>
                  </a:lnTo>
                  <a:lnTo>
                    <a:pt x="0" y="898680"/>
                  </a:lnTo>
                  <a:lnTo>
                    <a:pt x="189467" y="1311593"/>
                  </a:lnTo>
                  <a:lnTo>
                    <a:pt x="245931" y="659166"/>
                  </a:lnTo>
                  <a:lnTo>
                    <a:pt x="0" y="821337"/>
                  </a:lnTo>
                  <a:lnTo>
                    <a:pt x="0" y="365650"/>
                  </a:lnTo>
                  <a:lnTo>
                    <a:pt x="178224" y="210187"/>
                  </a:lnTo>
                  <a:cubicBezTo>
                    <a:pt x="256742" y="143026"/>
                    <a:pt x="347724" y="92034"/>
                    <a:pt x="446183" y="60942"/>
                  </a:cubicBezTo>
                  <a:close/>
                </a:path>
              </a:pathLst>
            </a:custGeom>
            <a:gradFill>
              <a:gsLst>
                <a:gs pos="0">
                  <a:srgbClr val="FF747E"/>
                </a:gs>
                <a:gs pos="17000">
                  <a:srgbClr val="FF747E"/>
                </a:gs>
                <a:gs pos="99000">
                  <a:srgbClr val="FB8A7C"/>
                </a:gs>
                <a:gs pos="100000">
                  <a:srgbClr val="FB8A7C"/>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4" name="Google Shape;154;p20"/>
            <p:cNvSpPr/>
            <p:nvPr/>
          </p:nvSpPr>
          <p:spPr>
            <a:xfrm>
              <a:off x="9557656" y="8725637"/>
              <a:ext cx="255908" cy="1404973"/>
            </a:xfrm>
            <a:custGeom>
              <a:avLst/>
              <a:gdLst/>
              <a:ahLst/>
              <a:cxnLst/>
              <a:rect l="l" t="t" r="r" b="b"/>
              <a:pathLst>
                <a:path w="255908" h="1404973" extrusionOk="0">
                  <a:moveTo>
                    <a:pt x="111642" y="1279881"/>
                  </a:moveTo>
                  <a:cubicBezTo>
                    <a:pt x="122331" y="1279881"/>
                    <a:pt x="130644" y="1288670"/>
                    <a:pt x="129457" y="1301225"/>
                  </a:cubicBezTo>
                  <a:cubicBezTo>
                    <a:pt x="128269" y="1312525"/>
                    <a:pt x="118768" y="1322569"/>
                    <a:pt x="106891" y="1322569"/>
                  </a:cubicBezTo>
                  <a:cubicBezTo>
                    <a:pt x="96202" y="1322569"/>
                    <a:pt x="87888" y="1312525"/>
                    <a:pt x="89076" y="1301225"/>
                  </a:cubicBezTo>
                  <a:cubicBezTo>
                    <a:pt x="90263" y="1289925"/>
                    <a:pt x="100952" y="1279881"/>
                    <a:pt x="111642" y="1279881"/>
                  </a:cubicBezTo>
                  <a:close/>
                  <a:moveTo>
                    <a:pt x="144598" y="1010722"/>
                  </a:moveTo>
                  <a:cubicBezTo>
                    <a:pt x="156474" y="1010722"/>
                    <a:pt x="163600" y="1019511"/>
                    <a:pt x="162413" y="1032066"/>
                  </a:cubicBezTo>
                  <a:cubicBezTo>
                    <a:pt x="162413" y="1043366"/>
                    <a:pt x="151724" y="1052155"/>
                    <a:pt x="139847" y="1053410"/>
                  </a:cubicBezTo>
                  <a:cubicBezTo>
                    <a:pt x="129158" y="1053410"/>
                    <a:pt x="120844" y="1044622"/>
                    <a:pt x="123219" y="1032066"/>
                  </a:cubicBezTo>
                  <a:cubicBezTo>
                    <a:pt x="124407" y="1020766"/>
                    <a:pt x="133908" y="1010722"/>
                    <a:pt x="144598" y="1010722"/>
                  </a:cubicBezTo>
                  <a:close/>
                  <a:moveTo>
                    <a:pt x="172063" y="741564"/>
                  </a:moveTo>
                  <a:cubicBezTo>
                    <a:pt x="182752" y="741564"/>
                    <a:pt x="191065" y="750353"/>
                    <a:pt x="189878" y="761653"/>
                  </a:cubicBezTo>
                  <a:cubicBezTo>
                    <a:pt x="187502" y="774208"/>
                    <a:pt x="179189" y="782997"/>
                    <a:pt x="167312" y="782997"/>
                  </a:cubicBezTo>
                  <a:cubicBezTo>
                    <a:pt x="155435" y="784252"/>
                    <a:pt x="148309" y="775464"/>
                    <a:pt x="149497" y="762908"/>
                  </a:cubicBezTo>
                  <a:cubicBezTo>
                    <a:pt x="150684" y="751608"/>
                    <a:pt x="160186" y="741564"/>
                    <a:pt x="172063" y="741564"/>
                  </a:cubicBezTo>
                  <a:close/>
                  <a:moveTo>
                    <a:pt x="206208" y="468133"/>
                  </a:moveTo>
                  <a:cubicBezTo>
                    <a:pt x="216897" y="466912"/>
                    <a:pt x="224023" y="476677"/>
                    <a:pt x="222836" y="487663"/>
                  </a:cubicBezTo>
                  <a:cubicBezTo>
                    <a:pt x="221648" y="499870"/>
                    <a:pt x="212147" y="509635"/>
                    <a:pt x="200270" y="509635"/>
                  </a:cubicBezTo>
                  <a:cubicBezTo>
                    <a:pt x="189581" y="509635"/>
                    <a:pt x="181267" y="499870"/>
                    <a:pt x="183642" y="488884"/>
                  </a:cubicBezTo>
                  <a:cubicBezTo>
                    <a:pt x="184830" y="477898"/>
                    <a:pt x="194331" y="468133"/>
                    <a:pt x="206208" y="468133"/>
                  </a:cubicBezTo>
                  <a:close/>
                  <a:moveTo>
                    <a:pt x="237980" y="197750"/>
                  </a:moveTo>
                  <a:cubicBezTo>
                    <a:pt x="248669" y="197750"/>
                    <a:pt x="256982" y="207515"/>
                    <a:pt x="255795" y="218501"/>
                  </a:cubicBezTo>
                  <a:cubicBezTo>
                    <a:pt x="253419" y="230708"/>
                    <a:pt x="243918" y="239253"/>
                    <a:pt x="233229" y="240473"/>
                  </a:cubicBezTo>
                  <a:cubicBezTo>
                    <a:pt x="222540" y="240473"/>
                    <a:pt x="214226" y="230708"/>
                    <a:pt x="215414" y="219722"/>
                  </a:cubicBezTo>
                  <a:cubicBezTo>
                    <a:pt x="216601" y="207515"/>
                    <a:pt x="226103" y="198971"/>
                    <a:pt x="237980" y="197750"/>
                  </a:cubicBezTo>
                  <a:close/>
                  <a:moveTo>
                    <a:pt x="149160" y="0"/>
                  </a:moveTo>
                  <a:lnTo>
                    <a:pt x="185510" y="0"/>
                  </a:lnTo>
                  <a:lnTo>
                    <a:pt x="35096" y="1404973"/>
                  </a:lnTo>
                  <a:lnTo>
                    <a:pt x="0" y="1404973"/>
                  </a:lnTo>
                  <a:close/>
                </a:path>
              </a:pathLst>
            </a:custGeom>
            <a:solidFill>
              <a:srgbClr val="E85D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5" name="Google Shape;155;p20"/>
            <p:cNvSpPr/>
            <p:nvPr/>
          </p:nvSpPr>
          <p:spPr>
            <a:xfrm>
              <a:off x="9524697" y="8615778"/>
              <a:ext cx="368032" cy="252680"/>
            </a:xfrm>
            <a:custGeom>
              <a:avLst/>
              <a:gdLst/>
              <a:ahLst/>
              <a:cxnLst/>
              <a:rect l="l" t="t" r="r" b="b"/>
              <a:pathLst>
                <a:path w="295" h="203" extrusionOk="0">
                  <a:moveTo>
                    <a:pt x="71" y="0"/>
                  </a:moveTo>
                  <a:lnTo>
                    <a:pt x="71" y="0"/>
                  </a:lnTo>
                  <a:cubicBezTo>
                    <a:pt x="71" y="0"/>
                    <a:pt x="0" y="75"/>
                    <a:pt x="27" y="199"/>
                  </a:cubicBezTo>
                  <a:lnTo>
                    <a:pt x="27" y="199"/>
                  </a:lnTo>
                  <a:cubicBezTo>
                    <a:pt x="27" y="199"/>
                    <a:pt x="67" y="202"/>
                    <a:pt x="158" y="132"/>
                  </a:cubicBezTo>
                  <a:lnTo>
                    <a:pt x="158" y="132"/>
                  </a:lnTo>
                  <a:cubicBezTo>
                    <a:pt x="158" y="132"/>
                    <a:pt x="232" y="185"/>
                    <a:pt x="281" y="188"/>
                  </a:cubicBezTo>
                  <a:lnTo>
                    <a:pt x="281" y="188"/>
                  </a:lnTo>
                  <a:cubicBezTo>
                    <a:pt x="281" y="188"/>
                    <a:pt x="294" y="75"/>
                    <a:pt x="232" y="0"/>
                  </a:cubicBezTo>
                  <a:lnTo>
                    <a:pt x="71" y="0"/>
                  </a:lnTo>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6" name="Google Shape;156;p20"/>
            <p:cNvSpPr/>
            <p:nvPr/>
          </p:nvSpPr>
          <p:spPr>
            <a:xfrm>
              <a:off x="9612588" y="8445495"/>
              <a:ext cx="203240" cy="335075"/>
            </a:xfrm>
            <a:custGeom>
              <a:avLst/>
              <a:gdLst/>
              <a:ahLst/>
              <a:cxnLst/>
              <a:rect l="l" t="t" r="r" b="b"/>
              <a:pathLst>
                <a:path w="162" h="269" extrusionOk="0">
                  <a:moveTo>
                    <a:pt x="92" y="264"/>
                  </a:moveTo>
                  <a:lnTo>
                    <a:pt x="87" y="268"/>
                  </a:lnTo>
                  <a:lnTo>
                    <a:pt x="79" y="263"/>
                  </a:lnTo>
                  <a:lnTo>
                    <a:pt x="79" y="263"/>
                  </a:lnTo>
                  <a:cubicBezTo>
                    <a:pt x="30" y="235"/>
                    <a:pt x="0" y="184"/>
                    <a:pt x="0" y="129"/>
                  </a:cubicBezTo>
                  <a:lnTo>
                    <a:pt x="0" y="0"/>
                  </a:lnTo>
                  <a:lnTo>
                    <a:pt x="161" y="0"/>
                  </a:lnTo>
                  <a:lnTo>
                    <a:pt x="161" y="136"/>
                  </a:lnTo>
                  <a:lnTo>
                    <a:pt x="161" y="136"/>
                  </a:lnTo>
                  <a:cubicBezTo>
                    <a:pt x="161" y="188"/>
                    <a:pt x="135" y="236"/>
                    <a:pt x="92" y="264"/>
                  </a:cubicBez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7" name="Google Shape;157;p20"/>
            <p:cNvSpPr/>
            <p:nvPr/>
          </p:nvSpPr>
          <p:spPr>
            <a:xfrm>
              <a:off x="9640050" y="8445495"/>
              <a:ext cx="170286" cy="142819"/>
            </a:xfrm>
            <a:custGeom>
              <a:avLst/>
              <a:gdLst/>
              <a:ahLst/>
              <a:cxnLst/>
              <a:rect l="l" t="t" r="r" b="b"/>
              <a:pathLst>
                <a:path w="138" h="114" extrusionOk="0">
                  <a:moveTo>
                    <a:pt x="137" y="113"/>
                  </a:moveTo>
                  <a:lnTo>
                    <a:pt x="137" y="0"/>
                  </a:lnTo>
                  <a:lnTo>
                    <a:pt x="0" y="0"/>
                  </a:lnTo>
                  <a:lnTo>
                    <a:pt x="0" y="54"/>
                  </a:lnTo>
                  <a:lnTo>
                    <a:pt x="0" y="54"/>
                  </a:lnTo>
                  <a:cubicBezTo>
                    <a:pt x="0" y="87"/>
                    <a:pt x="26" y="113"/>
                    <a:pt x="58" y="113"/>
                  </a:cubicBezTo>
                  <a:lnTo>
                    <a:pt x="137" y="113"/>
                  </a:lnTo>
                </a:path>
              </a:pathLst>
            </a:custGeom>
            <a:solidFill>
              <a:srgbClr val="E8767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8" name="Google Shape;158;p20"/>
            <p:cNvSpPr/>
            <p:nvPr/>
          </p:nvSpPr>
          <p:spPr>
            <a:xfrm>
              <a:off x="9964142" y="7978585"/>
              <a:ext cx="120848" cy="192257"/>
            </a:xfrm>
            <a:custGeom>
              <a:avLst/>
              <a:gdLst/>
              <a:ahLst/>
              <a:cxnLst/>
              <a:rect l="l" t="t" r="r" b="b"/>
              <a:pathLst>
                <a:path w="99" h="155" extrusionOk="0">
                  <a:moveTo>
                    <a:pt x="4" y="154"/>
                  </a:moveTo>
                  <a:lnTo>
                    <a:pt x="4" y="154"/>
                  </a:lnTo>
                  <a:cubicBezTo>
                    <a:pt x="4" y="154"/>
                    <a:pt x="98" y="152"/>
                    <a:pt x="98" y="0"/>
                  </a:cubicBezTo>
                  <a:lnTo>
                    <a:pt x="0" y="0"/>
                  </a:lnTo>
                  <a:lnTo>
                    <a:pt x="4" y="154"/>
                  </a:lnTo>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59" name="Google Shape;159;p20"/>
            <p:cNvSpPr/>
            <p:nvPr/>
          </p:nvSpPr>
          <p:spPr>
            <a:xfrm>
              <a:off x="9505773" y="7868723"/>
              <a:ext cx="583449" cy="641438"/>
            </a:xfrm>
            <a:custGeom>
              <a:avLst/>
              <a:gdLst/>
              <a:ahLst/>
              <a:cxnLst/>
              <a:rect l="l" t="t" r="r" b="b"/>
              <a:pathLst>
                <a:path w="583449" h="641438" extrusionOk="0">
                  <a:moveTo>
                    <a:pt x="240150" y="0"/>
                  </a:moveTo>
                  <a:cubicBezTo>
                    <a:pt x="468456" y="0"/>
                    <a:pt x="481773" y="50738"/>
                    <a:pt x="481536" y="224250"/>
                  </a:cubicBezTo>
                  <a:lnTo>
                    <a:pt x="481261" y="289740"/>
                  </a:lnTo>
                  <a:lnTo>
                    <a:pt x="488939" y="284195"/>
                  </a:lnTo>
                  <a:cubicBezTo>
                    <a:pt x="494780" y="281766"/>
                    <a:pt x="502570" y="280146"/>
                    <a:pt x="512955" y="280146"/>
                  </a:cubicBezTo>
                  <a:cubicBezTo>
                    <a:pt x="569602" y="280146"/>
                    <a:pt x="583449" y="309761"/>
                    <a:pt x="583449" y="344310"/>
                  </a:cubicBezTo>
                  <a:cubicBezTo>
                    <a:pt x="583449" y="380403"/>
                    <a:pt x="562914" y="421354"/>
                    <a:pt x="517596" y="439573"/>
                  </a:cubicBezTo>
                  <a:lnTo>
                    <a:pt x="466017" y="448808"/>
                  </a:lnTo>
                  <a:lnTo>
                    <a:pt x="457669" y="482700"/>
                  </a:lnTo>
                  <a:cubicBezTo>
                    <a:pt x="428366" y="573059"/>
                    <a:pt x="366727" y="641438"/>
                    <a:pt x="246362" y="641438"/>
                  </a:cubicBezTo>
                  <a:cubicBezTo>
                    <a:pt x="53777" y="641438"/>
                    <a:pt x="351" y="466387"/>
                    <a:pt x="351" y="306340"/>
                  </a:cubicBezTo>
                  <a:cubicBezTo>
                    <a:pt x="351" y="105031"/>
                    <a:pt x="-19529" y="0"/>
                    <a:pt x="240150" y="0"/>
                  </a:cubicBezTo>
                  <a:close/>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0" name="Google Shape;160;p20"/>
            <p:cNvSpPr/>
            <p:nvPr/>
          </p:nvSpPr>
          <p:spPr>
            <a:xfrm>
              <a:off x="9679871" y="8117171"/>
              <a:ext cx="287562" cy="79899"/>
            </a:xfrm>
            <a:custGeom>
              <a:avLst/>
              <a:gdLst/>
              <a:ahLst/>
              <a:cxnLst/>
              <a:rect l="l" t="t" r="r" b="b"/>
              <a:pathLst>
                <a:path w="287562" h="79899" extrusionOk="0">
                  <a:moveTo>
                    <a:pt x="251311" y="20711"/>
                  </a:moveTo>
                  <a:cubicBezTo>
                    <a:pt x="265697" y="20711"/>
                    <a:pt x="277468" y="34275"/>
                    <a:pt x="277468" y="50305"/>
                  </a:cubicBezTo>
                  <a:cubicBezTo>
                    <a:pt x="277468" y="66335"/>
                    <a:pt x="265697" y="79899"/>
                    <a:pt x="251311" y="79899"/>
                  </a:cubicBezTo>
                  <a:cubicBezTo>
                    <a:pt x="235617" y="79899"/>
                    <a:pt x="223846" y="66335"/>
                    <a:pt x="223846" y="50305"/>
                  </a:cubicBezTo>
                  <a:cubicBezTo>
                    <a:pt x="223846" y="34275"/>
                    <a:pt x="235617" y="20711"/>
                    <a:pt x="251311" y="20711"/>
                  </a:cubicBezTo>
                  <a:close/>
                  <a:moveTo>
                    <a:pt x="48069" y="20711"/>
                  </a:moveTo>
                  <a:cubicBezTo>
                    <a:pt x="62455" y="20711"/>
                    <a:pt x="74226" y="34275"/>
                    <a:pt x="74226" y="50305"/>
                  </a:cubicBezTo>
                  <a:cubicBezTo>
                    <a:pt x="74226" y="66335"/>
                    <a:pt x="62455" y="79899"/>
                    <a:pt x="48069" y="79899"/>
                  </a:cubicBezTo>
                  <a:cubicBezTo>
                    <a:pt x="33683" y="79899"/>
                    <a:pt x="20604" y="66335"/>
                    <a:pt x="20604" y="50305"/>
                  </a:cubicBezTo>
                  <a:cubicBezTo>
                    <a:pt x="20604" y="34275"/>
                    <a:pt x="33683" y="20711"/>
                    <a:pt x="48069" y="20711"/>
                  </a:cubicBezTo>
                  <a:close/>
                  <a:moveTo>
                    <a:pt x="237968" y="723"/>
                  </a:moveTo>
                  <a:cubicBezTo>
                    <a:pt x="252407" y="-1565"/>
                    <a:pt x="269043" y="1181"/>
                    <a:pt x="284738" y="14608"/>
                  </a:cubicBezTo>
                  <a:cubicBezTo>
                    <a:pt x="288504" y="17050"/>
                    <a:pt x="288504" y="23154"/>
                    <a:pt x="284738" y="25595"/>
                  </a:cubicBezTo>
                  <a:cubicBezTo>
                    <a:pt x="283482" y="29257"/>
                    <a:pt x="277204" y="29257"/>
                    <a:pt x="274693" y="25595"/>
                  </a:cubicBezTo>
                  <a:cubicBezTo>
                    <a:pt x="245815" y="2402"/>
                    <a:pt x="216938" y="26816"/>
                    <a:pt x="215682" y="29257"/>
                  </a:cubicBezTo>
                  <a:cubicBezTo>
                    <a:pt x="214427" y="29257"/>
                    <a:pt x="211915" y="30478"/>
                    <a:pt x="210660" y="30478"/>
                  </a:cubicBezTo>
                  <a:cubicBezTo>
                    <a:pt x="208149" y="30478"/>
                    <a:pt x="205638" y="29257"/>
                    <a:pt x="204382" y="28036"/>
                  </a:cubicBezTo>
                  <a:cubicBezTo>
                    <a:pt x="201871" y="24374"/>
                    <a:pt x="201871" y="19491"/>
                    <a:pt x="204382" y="17050"/>
                  </a:cubicBezTo>
                  <a:cubicBezTo>
                    <a:pt x="211287" y="10336"/>
                    <a:pt x="223529" y="3012"/>
                    <a:pt x="237968" y="723"/>
                  </a:cubicBezTo>
                  <a:close/>
                  <a:moveTo>
                    <a:pt x="35457" y="723"/>
                  </a:moveTo>
                  <a:cubicBezTo>
                    <a:pt x="49693" y="-1565"/>
                    <a:pt x="66095" y="1181"/>
                    <a:pt x="81568" y="14608"/>
                  </a:cubicBezTo>
                  <a:cubicBezTo>
                    <a:pt x="85281" y="17050"/>
                    <a:pt x="85281" y="23154"/>
                    <a:pt x="82805" y="25595"/>
                  </a:cubicBezTo>
                  <a:cubicBezTo>
                    <a:pt x="79092" y="29257"/>
                    <a:pt x="74140" y="29257"/>
                    <a:pt x="70427" y="25595"/>
                  </a:cubicBezTo>
                  <a:cubicBezTo>
                    <a:pt x="43193" y="2402"/>
                    <a:pt x="14722" y="26816"/>
                    <a:pt x="13484" y="29257"/>
                  </a:cubicBezTo>
                  <a:cubicBezTo>
                    <a:pt x="12247" y="29257"/>
                    <a:pt x="11009" y="30478"/>
                    <a:pt x="8533" y="30478"/>
                  </a:cubicBezTo>
                  <a:cubicBezTo>
                    <a:pt x="6057" y="30478"/>
                    <a:pt x="3581" y="29257"/>
                    <a:pt x="2344" y="28036"/>
                  </a:cubicBezTo>
                  <a:cubicBezTo>
                    <a:pt x="-1370" y="24374"/>
                    <a:pt x="-132" y="19491"/>
                    <a:pt x="2344" y="17050"/>
                  </a:cubicBezTo>
                  <a:cubicBezTo>
                    <a:pt x="9152" y="10336"/>
                    <a:pt x="21221" y="3012"/>
                    <a:pt x="35457" y="723"/>
                  </a:cubicBezTo>
                  <a:close/>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1" name="Google Shape;161;p20"/>
            <p:cNvSpPr/>
            <p:nvPr/>
          </p:nvSpPr>
          <p:spPr>
            <a:xfrm>
              <a:off x="9641448" y="8027850"/>
              <a:ext cx="417719" cy="372425"/>
            </a:xfrm>
            <a:custGeom>
              <a:avLst/>
              <a:gdLst/>
              <a:ahLst/>
              <a:cxnLst/>
              <a:rect l="l" t="t" r="r" b="b"/>
              <a:pathLst>
                <a:path w="417719" h="372425" extrusionOk="0">
                  <a:moveTo>
                    <a:pt x="15874" y="303563"/>
                  </a:moveTo>
                  <a:cubicBezTo>
                    <a:pt x="19647" y="302288"/>
                    <a:pt x="24677" y="304839"/>
                    <a:pt x="25934" y="309940"/>
                  </a:cubicBezTo>
                  <a:cubicBezTo>
                    <a:pt x="27192" y="311215"/>
                    <a:pt x="43539" y="355847"/>
                    <a:pt x="103897" y="355847"/>
                  </a:cubicBezTo>
                  <a:cubicBezTo>
                    <a:pt x="108927" y="355847"/>
                    <a:pt x="112700" y="359673"/>
                    <a:pt x="112700" y="364774"/>
                  </a:cubicBezTo>
                  <a:cubicBezTo>
                    <a:pt x="112700" y="368599"/>
                    <a:pt x="108927" y="372425"/>
                    <a:pt x="103897" y="372425"/>
                  </a:cubicBezTo>
                  <a:cubicBezTo>
                    <a:pt x="32221" y="372425"/>
                    <a:pt x="12102" y="317591"/>
                    <a:pt x="10844" y="315040"/>
                  </a:cubicBezTo>
                  <a:cubicBezTo>
                    <a:pt x="9587" y="309940"/>
                    <a:pt x="10844" y="306114"/>
                    <a:pt x="15874" y="303563"/>
                  </a:cubicBezTo>
                  <a:close/>
                  <a:moveTo>
                    <a:pt x="384805" y="149737"/>
                  </a:moveTo>
                  <a:cubicBezTo>
                    <a:pt x="384805" y="149737"/>
                    <a:pt x="406356" y="158526"/>
                    <a:pt x="415230" y="179870"/>
                  </a:cubicBezTo>
                  <a:cubicBezTo>
                    <a:pt x="420300" y="193681"/>
                    <a:pt x="417765" y="211259"/>
                    <a:pt x="406356" y="230092"/>
                  </a:cubicBezTo>
                  <a:cubicBezTo>
                    <a:pt x="405088" y="233859"/>
                    <a:pt x="402553" y="235115"/>
                    <a:pt x="400017" y="235115"/>
                  </a:cubicBezTo>
                  <a:cubicBezTo>
                    <a:pt x="398750" y="235115"/>
                    <a:pt x="397482" y="233859"/>
                    <a:pt x="396214" y="233859"/>
                  </a:cubicBezTo>
                  <a:cubicBezTo>
                    <a:pt x="392411" y="231348"/>
                    <a:pt x="389876" y="226326"/>
                    <a:pt x="392411" y="222559"/>
                  </a:cubicBezTo>
                  <a:cubicBezTo>
                    <a:pt x="401285" y="207492"/>
                    <a:pt x="403820" y="194937"/>
                    <a:pt x="400017" y="184892"/>
                  </a:cubicBezTo>
                  <a:cubicBezTo>
                    <a:pt x="393679" y="171081"/>
                    <a:pt x="378466" y="164803"/>
                    <a:pt x="378466" y="164803"/>
                  </a:cubicBezTo>
                  <a:cubicBezTo>
                    <a:pt x="374663" y="163548"/>
                    <a:pt x="372128" y="158526"/>
                    <a:pt x="373396" y="154759"/>
                  </a:cubicBezTo>
                  <a:cubicBezTo>
                    <a:pt x="375931" y="149737"/>
                    <a:pt x="379734" y="148481"/>
                    <a:pt x="384805" y="149737"/>
                  </a:cubicBezTo>
                  <a:close/>
                  <a:moveTo>
                    <a:pt x="193118" y="148483"/>
                  </a:moveTo>
                  <a:cubicBezTo>
                    <a:pt x="198288" y="148483"/>
                    <a:pt x="200873" y="153445"/>
                    <a:pt x="200873" y="157166"/>
                  </a:cubicBezTo>
                  <a:cubicBezTo>
                    <a:pt x="195703" y="183213"/>
                    <a:pt x="196996" y="225385"/>
                    <a:pt x="209921" y="232827"/>
                  </a:cubicBezTo>
                  <a:cubicBezTo>
                    <a:pt x="222846" y="242750"/>
                    <a:pt x="228016" y="258875"/>
                    <a:pt x="222846" y="273759"/>
                  </a:cubicBezTo>
                  <a:cubicBezTo>
                    <a:pt x="217676" y="287403"/>
                    <a:pt x="202166" y="301047"/>
                    <a:pt x="177608" y="301047"/>
                  </a:cubicBezTo>
                  <a:cubicBezTo>
                    <a:pt x="176316" y="301047"/>
                    <a:pt x="173731" y="299807"/>
                    <a:pt x="171146" y="299807"/>
                  </a:cubicBezTo>
                  <a:cubicBezTo>
                    <a:pt x="167268" y="299807"/>
                    <a:pt x="163391" y="296085"/>
                    <a:pt x="164683" y="291124"/>
                  </a:cubicBezTo>
                  <a:cubicBezTo>
                    <a:pt x="164683" y="287403"/>
                    <a:pt x="168561" y="283682"/>
                    <a:pt x="173731" y="283682"/>
                  </a:cubicBezTo>
                  <a:cubicBezTo>
                    <a:pt x="189241" y="286163"/>
                    <a:pt x="202166" y="279961"/>
                    <a:pt x="207336" y="267557"/>
                  </a:cubicBezTo>
                  <a:cubicBezTo>
                    <a:pt x="209921" y="260115"/>
                    <a:pt x="207336" y="251433"/>
                    <a:pt x="200873" y="246471"/>
                  </a:cubicBezTo>
                  <a:cubicBezTo>
                    <a:pt x="175023" y="229106"/>
                    <a:pt x="181486" y="168329"/>
                    <a:pt x="184071" y="155925"/>
                  </a:cubicBezTo>
                  <a:cubicBezTo>
                    <a:pt x="184071" y="150964"/>
                    <a:pt x="187948" y="148483"/>
                    <a:pt x="193118" y="148483"/>
                  </a:cubicBezTo>
                  <a:close/>
                  <a:moveTo>
                    <a:pt x="56655" y="1395"/>
                  </a:moveTo>
                  <a:cubicBezTo>
                    <a:pt x="67601" y="-354"/>
                    <a:pt x="79895" y="-658"/>
                    <a:pt x="93244" y="1640"/>
                  </a:cubicBezTo>
                  <a:cubicBezTo>
                    <a:pt x="111043" y="4705"/>
                    <a:pt x="130719" y="12395"/>
                    <a:pt x="151580" y="27455"/>
                  </a:cubicBezTo>
                  <a:cubicBezTo>
                    <a:pt x="155372" y="30018"/>
                    <a:pt x="156637" y="35145"/>
                    <a:pt x="154108" y="38990"/>
                  </a:cubicBezTo>
                  <a:cubicBezTo>
                    <a:pt x="151580" y="40272"/>
                    <a:pt x="149051" y="42835"/>
                    <a:pt x="147787" y="42835"/>
                  </a:cubicBezTo>
                  <a:cubicBezTo>
                    <a:pt x="145258" y="42835"/>
                    <a:pt x="143994" y="41553"/>
                    <a:pt x="142729" y="40272"/>
                  </a:cubicBezTo>
                  <a:cubicBezTo>
                    <a:pt x="69400" y="-10996"/>
                    <a:pt x="13772" y="37708"/>
                    <a:pt x="13772" y="37708"/>
                  </a:cubicBezTo>
                  <a:cubicBezTo>
                    <a:pt x="9979" y="40272"/>
                    <a:pt x="4921" y="40272"/>
                    <a:pt x="2393" y="37708"/>
                  </a:cubicBezTo>
                  <a:cubicBezTo>
                    <a:pt x="-1400" y="32581"/>
                    <a:pt x="-136" y="28736"/>
                    <a:pt x="2393" y="24891"/>
                  </a:cubicBezTo>
                  <a:cubicBezTo>
                    <a:pt x="3104" y="24891"/>
                    <a:pt x="23816" y="6642"/>
                    <a:pt x="56655" y="1395"/>
                  </a:cubicBezTo>
                  <a:close/>
                  <a:moveTo>
                    <a:pt x="308940" y="114"/>
                  </a:moveTo>
                  <a:cubicBezTo>
                    <a:pt x="323326" y="-134"/>
                    <a:pt x="340057" y="2002"/>
                    <a:pt x="359133" y="8105"/>
                  </a:cubicBezTo>
                  <a:cubicBezTo>
                    <a:pt x="362885" y="9326"/>
                    <a:pt x="365387" y="12988"/>
                    <a:pt x="364136" y="17870"/>
                  </a:cubicBezTo>
                  <a:cubicBezTo>
                    <a:pt x="361634" y="21532"/>
                    <a:pt x="357882" y="23974"/>
                    <a:pt x="354129" y="22753"/>
                  </a:cubicBezTo>
                  <a:cubicBezTo>
                    <a:pt x="287831" y="781"/>
                    <a:pt x="255307" y="33739"/>
                    <a:pt x="254056" y="34960"/>
                  </a:cubicBezTo>
                  <a:cubicBezTo>
                    <a:pt x="252805" y="36180"/>
                    <a:pt x="250303" y="37401"/>
                    <a:pt x="249052" y="37401"/>
                  </a:cubicBezTo>
                  <a:cubicBezTo>
                    <a:pt x="246551" y="37401"/>
                    <a:pt x="244049" y="36180"/>
                    <a:pt x="242798" y="34960"/>
                  </a:cubicBezTo>
                  <a:cubicBezTo>
                    <a:pt x="240296" y="32518"/>
                    <a:pt x="240296" y="26415"/>
                    <a:pt x="242798" y="23974"/>
                  </a:cubicBezTo>
                  <a:cubicBezTo>
                    <a:pt x="243736" y="23058"/>
                    <a:pt x="265783" y="857"/>
                    <a:pt x="308940" y="114"/>
                  </a:cubicBezTo>
                  <a:close/>
                </a:path>
              </a:pathLst>
            </a:custGeom>
            <a:solidFill>
              <a:srgbClr val="E876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2" name="Google Shape;162;p20"/>
            <p:cNvSpPr/>
            <p:nvPr/>
          </p:nvSpPr>
          <p:spPr>
            <a:xfrm>
              <a:off x="9129197" y="7467730"/>
              <a:ext cx="1312835" cy="922832"/>
            </a:xfrm>
            <a:custGeom>
              <a:avLst/>
              <a:gdLst/>
              <a:ahLst/>
              <a:cxnLst/>
              <a:rect l="l" t="t" r="r" b="b"/>
              <a:pathLst>
                <a:path w="1056" h="743" extrusionOk="0">
                  <a:moveTo>
                    <a:pt x="316" y="614"/>
                  </a:moveTo>
                  <a:lnTo>
                    <a:pt x="326" y="542"/>
                  </a:lnTo>
                  <a:lnTo>
                    <a:pt x="326" y="542"/>
                  </a:lnTo>
                  <a:cubicBezTo>
                    <a:pt x="326" y="542"/>
                    <a:pt x="379" y="499"/>
                    <a:pt x="356" y="428"/>
                  </a:cubicBezTo>
                  <a:lnTo>
                    <a:pt x="356" y="428"/>
                  </a:lnTo>
                  <a:cubicBezTo>
                    <a:pt x="356" y="428"/>
                    <a:pt x="452" y="445"/>
                    <a:pt x="458" y="376"/>
                  </a:cubicBezTo>
                  <a:lnTo>
                    <a:pt x="458" y="376"/>
                  </a:lnTo>
                  <a:cubicBezTo>
                    <a:pt x="458" y="376"/>
                    <a:pt x="612" y="475"/>
                    <a:pt x="685" y="411"/>
                  </a:cubicBezTo>
                  <a:lnTo>
                    <a:pt x="685" y="411"/>
                  </a:lnTo>
                  <a:cubicBezTo>
                    <a:pt x="685" y="411"/>
                    <a:pt x="720" y="489"/>
                    <a:pt x="849" y="461"/>
                  </a:cubicBezTo>
                  <a:lnTo>
                    <a:pt x="849" y="461"/>
                  </a:lnTo>
                  <a:cubicBezTo>
                    <a:pt x="1023" y="424"/>
                    <a:pt x="1055" y="199"/>
                    <a:pt x="858" y="207"/>
                  </a:cubicBezTo>
                  <a:lnTo>
                    <a:pt x="858" y="207"/>
                  </a:lnTo>
                  <a:cubicBezTo>
                    <a:pt x="858" y="207"/>
                    <a:pt x="809" y="72"/>
                    <a:pt x="675" y="156"/>
                  </a:cubicBezTo>
                  <a:lnTo>
                    <a:pt x="675" y="156"/>
                  </a:lnTo>
                  <a:cubicBezTo>
                    <a:pt x="675" y="156"/>
                    <a:pt x="578" y="0"/>
                    <a:pt x="445" y="108"/>
                  </a:cubicBezTo>
                  <a:lnTo>
                    <a:pt x="445" y="108"/>
                  </a:lnTo>
                  <a:cubicBezTo>
                    <a:pt x="445" y="108"/>
                    <a:pt x="309" y="3"/>
                    <a:pt x="206" y="145"/>
                  </a:cubicBezTo>
                  <a:lnTo>
                    <a:pt x="206" y="145"/>
                  </a:lnTo>
                  <a:cubicBezTo>
                    <a:pt x="206" y="145"/>
                    <a:pt x="0" y="191"/>
                    <a:pt x="109" y="400"/>
                  </a:cubicBezTo>
                  <a:lnTo>
                    <a:pt x="109" y="400"/>
                  </a:lnTo>
                  <a:cubicBezTo>
                    <a:pt x="109" y="400"/>
                    <a:pt x="46" y="497"/>
                    <a:pt x="168" y="572"/>
                  </a:cubicBezTo>
                  <a:lnTo>
                    <a:pt x="168" y="572"/>
                  </a:lnTo>
                  <a:cubicBezTo>
                    <a:pt x="168" y="572"/>
                    <a:pt x="156" y="665"/>
                    <a:pt x="257" y="679"/>
                  </a:cubicBezTo>
                  <a:lnTo>
                    <a:pt x="257" y="679"/>
                  </a:lnTo>
                  <a:cubicBezTo>
                    <a:pt x="257" y="679"/>
                    <a:pt x="301" y="742"/>
                    <a:pt x="319" y="725"/>
                  </a:cubicBezTo>
                  <a:lnTo>
                    <a:pt x="319" y="725"/>
                  </a:lnTo>
                  <a:cubicBezTo>
                    <a:pt x="347" y="697"/>
                    <a:pt x="316" y="614"/>
                    <a:pt x="316" y="614"/>
                  </a:cubicBezTo>
                </a:path>
              </a:pathLst>
            </a:custGeom>
            <a:solidFill>
              <a:srgbClr val="3B46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3" name="Google Shape;163;p20"/>
            <p:cNvSpPr/>
            <p:nvPr/>
          </p:nvSpPr>
          <p:spPr>
            <a:xfrm>
              <a:off x="9524697" y="8066472"/>
              <a:ext cx="521838" cy="186763"/>
            </a:xfrm>
            <a:custGeom>
              <a:avLst/>
              <a:gdLst/>
              <a:ahLst/>
              <a:cxnLst/>
              <a:rect l="l" t="t" r="r" b="b"/>
              <a:pathLst>
                <a:path w="421" h="152" extrusionOk="0">
                  <a:moveTo>
                    <a:pt x="344" y="138"/>
                  </a:moveTo>
                  <a:lnTo>
                    <a:pt x="344" y="138"/>
                  </a:lnTo>
                  <a:cubicBezTo>
                    <a:pt x="310" y="138"/>
                    <a:pt x="281" y="110"/>
                    <a:pt x="281" y="75"/>
                  </a:cubicBezTo>
                  <a:lnTo>
                    <a:pt x="281" y="75"/>
                  </a:lnTo>
                  <a:cubicBezTo>
                    <a:pt x="281" y="41"/>
                    <a:pt x="310" y="12"/>
                    <a:pt x="344" y="12"/>
                  </a:cubicBezTo>
                  <a:lnTo>
                    <a:pt x="344" y="12"/>
                  </a:lnTo>
                  <a:cubicBezTo>
                    <a:pt x="379" y="12"/>
                    <a:pt x="407" y="41"/>
                    <a:pt x="407" y="75"/>
                  </a:cubicBezTo>
                  <a:lnTo>
                    <a:pt x="407" y="75"/>
                  </a:lnTo>
                  <a:cubicBezTo>
                    <a:pt x="407" y="110"/>
                    <a:pt x="379" y="138"/>
                    <a:pt x="344" y="138"/>
                  </a:cubicBezTo>
                  <a:close/>
                  <a:moveTo>
                    <a:pt x="150" y="138"/>
                  </a:moveTo>
                  <a:lnTo>
                    <a:pt x="150" y="138"/>
                  </a:lnTo>
                  <a:cubicBezTo>
                    <a:pt x="115" y="138"/>
                    <a:pt x="87" y="110"/>
                    <a:pt x="87" y="75"/>
                  </a:cubicBezTo>
                  <a:lnTo>
                    <a:pt x="87" y="75"/>
                  </a:lnTo>
                  <a:cubicBezTo>
                    <a:pt x="87" y="41"/>
                    <a:pt x="115" y="12"/>
                    <a:pt x="150" y="12"/>
                  </a:cubicBezTo>
                  <a:lnTo>
                    <a:pt x="150" y="12"/>
                  </a:lnTo>
                  <a:cubicBezTo>
                    <a:pt x="184" y="12"/>
                    <a:pt x="213" y="41"/>
                    <a:pt x="213" y="75"/>
                  </a:cubicBezTo>
                  <a:lnTo>
                    <a:pt x="213" y="75"/>
                  </a:lnTo>
                  <a:cubicBezTo>
                    <a:pt x="213" y="110"/>
                    <a:pt x="184" y="138"/>
                    <a:pt x="150" y="138"/>
                  </a:cubicBezTo>
                  <a:close/>
                  <a:moveTo>
                    <a:pt x="344" y="0"/>
                  </a:moveTo>
                  <a:lnTo>
                    <a:pt x="344" y="0"/>
                  </a:lnTo>
                  <a:cubicBezTo>
                    <a:pt x="307" y="0"/>
                    <a:pt x="276" y="27"/>
                    <a:pt x="270" y="62"/>
                  </a:cubicBezTo>
                  <a:lnTo>
                    <a:pt x="270" y="62"/>
                  </a:lnTo>
                  <a:cubicBezTo>
                    <a:pt x="255" y="57"/>
                    <a:pt x="239" y="57"/>
                    <a:pt x="224" y="62"/>
                  </a:cubicBezTo>
                  <a:lnTo>
                    <a:pt x="224" y="62"/>
                  </a:lnTo>
                  <a:cubicBezTo>
                    <a:pt x="217" y="27"/>
                    <a:pt x="187" y="0"/>
                    <a:pt x="150" y="0"/>
                  </a:cubicBezTo>
                  <a:lnTo>
                    <a:pt x="150" y="0"/>
                  </a:lnTo>
                  <a:cubicBezTo>
                    <a:pt x="114" y="0"/>
                    <a:pt x="84" y="25"/>
                    <a:pt x="76" y="58"/>
                  </a:cubicBezTo>
                  <a:lnTo>
                    <a:pt x="0" y="58"/>
                  </a:lnTo>
                  <a:lnTo>
                    <a:pt x="0" y="71"/>
                  </a:lnTo>
                  <a:lnTo>
                    <a:pt x="74" y="71"/>
                  </a:lnTo>
                  <a:lnTo>
                    <a:pt x="74" y="71"/>
                  </a:lnTo>
                  <a:cubicBezTo>
                    <a:pt x="74" y="73"/>
                    <a:pt x="74" y="74"/>
                    <a:pt x="74" y="75"/>
                  </a:cubicBezTo>
                  <a:lnTo>
                    <a:pt x="74" y="75"/>
                  </a:lnTo>
                  <a:cubicBezTo>
                    <a:pt x="74" y="118"/>
                    <a:pt x="108" y="151"/>
                    <a:pt x="150" y="151"/>
                  </a:cubicBezTo>
                  <a:lnTo>
                    <a:pt x="150" y="151"/>
                  </a:lnTo>
                  <a:cubicBezTo>
                    <a:pt x="192" y="151"/>
                    <a:pt x="225" y="118"/>
                    <a:pt x="225" y="75"/>
                  </a:cubicBezTo>
                  <a:lnTo>
                    <a:pt x="225" y="75"/>
                  </a:lnTo>
                  <a:lnTo>
                    <a:pt x="225" y="75"/>
                  </a:lnTo>
                  <a:lnTo>
                    <a:pt x="225" y="75"/>
                  </a:lnTo>
                  <a:cubicBezTo>
                    <a:pt x="239" y="69"/>
                    <a:pt x="255" y="69"/>
                    <a:pt x="269" y="75"/>
                  </a:cubicBezTo>
                  <a:lnTo>
                    <a:pt x="269" y="75"/>
                  </a:lnTo>
                  <a:lnTo>
                    <a:pt x="269" y="75"/>
                  </a:lnTo>
                  <a:lnTo>
                    <a:pt x="269" y="75"/>
                  </a:lnTo>
                  <a:cubicBezTo>
                    <a:pt x="269" y="118"/>
                    <a:pt x="302" y="151"/>
                    <a:pt x="344" y="151"/>
                  </a:cubicBezTo>
                  <a:lnTo>
                    <a:pt x="344" y="151"/>
                  </a:lnTo>
                  <a:cubicBezTo>
                    <a:pt x="386" y="151"/>
                    <a:pt x="420" y="118"/>
                    <a:pt x="420" y="75"/>
                  </a:cubicBezTo>
                  <a:lnTo>
                    <a:pt x="420" y="75"/>
                  </a:lnTo>
                  <a:cubicBezTo>
                    <a:pt x="420" y="34"/>
                    <a:pt x="386" y="0"/>
                    <a:pt x="344"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4" name="Google Shape;164;p20"/>
            <p:cNvSpPr/>
            <p:nvPr/>
          </p:nvSpPr>
          <p:spPr>
            <a:xfrm>
              <a:off x="9392864" y="8104925"/>
              <a:ext cx="148310" cy="170282"/>
            </a:xfrm>
            <a:custGeom>
              <a:avLst/>
              <a:gdLst/>
              <a:ahLst/>
              <a:cxnLst/>
              <a:rect l="l" t="t" r="r" b="b"/>
              <a:pathLst>
                <a:path w="120" h="138" extrusionOk="0">
                  <a:moveTo>
                    <a:pt x="119" y="61"/>
                  </a:moveTo>
                  <a:lnTo>
                    <a:pt x="118" y="137"/>
                  </a:lnTo>
                  <a:lnTo>
                    <a:pt x="118" y="137"/>
                  </a:lnTo>
                  <a:cubicBezTo>
                    <a:pt x="33" y="137"/>
                    <a:pt x="0" y="107"/>
                    <a:pt x="0" y="61"/>
                  </a:cubicBezTo>
                  <a:lnTo>
                    <a:pt x="0" y="61"/>
                  </a:lnTo>
                  <a:cubicBezTo>
                    <a:pt x="0" y="27"/>
                    <a:pt x="26" y="0"/>
                    <a:pt x="59" y="0"/>
                  </a:cubicBezTo>
                  <a:lnTo>
                    <a:pt x="59" y="0"/>
                  </a:lnTo>
                  <a:cubicBezTo>
                    <a:pt x="92" y="0"/>
                    <a:pt x="119" y="26"/>
                    <a:pt x="119" y="61"/>
                  </a:cubicBez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5" name="Google Shape;165;p20"/>
            <p:cNvSpPr/>
            <p:nvPr/>
          </p:nvSpPr>
          <p:spPr>
            <a:xfrm>
              <a:off x="9425821" y="8137882"/>
              <a:ext cx="60421" cy="82395"/>
            </a:xfrm>
            <a:custGeom>
              <a:avLst/>
              <a:gdLst/>
              <a:ahLst/>
              <a:cxnLst/>
              <a:rect l="l" t="t" r="r" b="b"/>
              <a:pathLst>
                <a:path w="50" h="64" extrusionOk="0">
                  <a:moveTo>
                    <a:pt x="11" y="63"/>
                  </a:moveTo>
                  <a:lnTo>
                    <a:pt x="11" y="63"/>
                  </a:lnTo>
                  <a:cubicBezTo>
                    <a:pt x="8" y="63"/>
                    <a:pt x="6" y="61"/>
                    <a:pt x="5" y="58"/>
                  </a:cubicBezTo>
                  <a:lnTo>
                    <a:pt x="5" y="58"/>
                  </a:lnTo>
                  <a:cubicBezTo>
                    <a:pt x="0" y="43"/>
                    <a:pt x="0" y="30"/>
                    <a:pt x="7" y="20"/>
                  </a:cubicBezTo>
                  <a:lnTo>
                    <a:pt x="7" y="20"/>
                  </a:lnTo>
                  <a:cubicBezTo>
                    <a:pt x="18" y="3"/>
                    <a:pt x="41" y="0"/>
                    <a:pt x="42" y="0"/>
                  </a:cubicBezTo>
                  <a:lnTo>
                    <a:pt x="42" y="0"/>
                  </a:lnTo>
                  <a:cubicBezTo>
                    <a:pt x="46" y="0"/>
                    <a:pt x="48" y="2"/>
                    <a:pt x="49" y="6"/>
                  </a:cubicBezTo>
                  <a:lnTo>
                    <a:pt x="49" y="6"/>
                  </a:lnTo>
                  <a:cubicBezTo>
                    <a:pt x="49" y="10"/>
                    <a:pt x="47" y="12"/>
                    <a:pt x="43" y="13"/>
                  </a:cubicBezTo>
                  <a:lnTo>
                    <a:pt x="43" y="13"/>
                  </a:lnTo>
                  <a:cubicBezTo>
                    <a:pt x="43" y="13"/>
                    <a:pt x="25" y="15"/>
                    <a:pt x="18" y="27"/>
                  </a:cubicBezTo>
                  <a:lnTo>
                    <a:pt x="18" y="27"/>
                  </a:lnTo>
                  <a:cubicBezTo>
                    <a:pt x="14" y="34"/>
                    <a:pt x="13" y="43"/>
                    <a:pt x="17" y="54"/>
                  </a:cubicBezTo>
                  <a:lnTo>
                    <a:pt x="17" y="54"/>
                  </a:lnTo>
                  <a:cubicBezTo>
                    <a:pt x="19" y="58"/>
                    <a:pt x="17" y="62"/>
                    <a:pt x="13" y="63"/>
                  </a:cubicBezTo>
                  <a:lnTo>
                    <a:pt x="13" y="63"/>
                  </a:lnTo>
                  <a:cubicBezTo>
                    <a:pt x="12" y="63"/>
                    <a:pt x="12" y="63"/>
                    <a:pt x="11" y="63"/>
                  </a:cubicBezTo>
                </a:path>
              </a:pathLst>
            </a:custGeom>
            <a:solidFill>
              <a:srgbClr val="E876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6" name="Google Shape;166;p20"/>
            <p:cNvSpPr/>
            <p:nvPr/>
          </p:nvSpPr>
          <p:spPr>
            <a:xfrm>
              <a:off x="9101729" y="9978052"/>
              <a:ext cx="269161" cy="153804"/>
            </a:xfrm>
            <a:custGeom>
              <a:avLst/>
              <a:gdLst/>
              <a:ahLst/>
              <a:cxnLst/>
              <a:rect l="l" t="t" r="r" b="b"/>
              <a:pathLst>
                <a:path w="218" h="124" extrusionOk="0">
                  <a:moveTo>
                    <a:pt x="45" y="0"/>
                  </a:moveTo>
                  <a:lnTo>
                    <a:pt x="45" y="0"/>
                  </a:lnTo>
                  <a:cubicBezTo>
                    <a:pt x="45" y="0"/>
                    <a:pt x="0" y="46"/>
                    <a:pt x="3" y="123"/>
                  </a:cubicBezTo>
                  <a:lnTo>
                    <a:pt x="207" y="123"/>
                  </a:lnTo>
                  <a:lnTo>
                    <a:pt x="207" y="123"/>
                  </a:lnTo>
                  <a:cubicBezTo>
                    <a:pt x="207" y="123"/>
                    <a:pt x="217" y="93"/>
                    <a:pt x="182" y="80"/>
                  </a:cubicBezTo>
                  <a:lnTo>
                    <a:pt x="182" y="80"/>
                  </a:lnTo>
                  <a:cubicBezTo>
                    <a:pt x="182" y="80"/>
                    <a:pt x="189" y="50"/>
                    <a:pt x="159" y="40"/>
                  </a:cubicBezTo>
                  <a:lnTo>
                    <a:pt x="159" y="40"/>
                  </a:lnTo>
                  <a:cubicBezTo>
                    <a:pt x="125" y="29"/>
                    <a:pt x="45" y="0"/>
                    <a:pt x="45" y="0"/>
                  </a:cubicBez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7" name="Google Shape;167;p20"/>
            <p:cNvSpPr/>
            <p:nvPr/>
          </p:nvSpPr>
          <p:spPr>
            <a:xfrm>
              <a:off x="10892463" y="8879442"/>
              <a:ext cx="329582" cy="335077"/>
            </a:xfrm>
            <a:custGeom>
              <a:avLst/>
              <a:gdLst/>
              <a:ahLst/>
              <a:cxnLst/>
              <a:rect l="l" t="t" r="r" b="b"/>
              <a:pathLst>
                <a:path w="265" h="269" extrusionOk="0">
                  <a:moveTo>
                    <a:pt x="0" y="176"/>
                  </a:moveTo>
                  <a:lnTo>
                    <a:pt x="36" y="148"/>
                  </a:lnTo>
                  <a:lnTo>
                    <a:pt x="57" y="56"/>
                  </a:lnTo>
                  <a:lnTo>
                    <a:pt x="57" y="56"/>
                  </a:lnTo>
                  <a:cubicBezTo>
                    <a:pt x="64" y="25"/>
                    <a:pt x="90" y="3"/>
                    <a:pt x="122" y="2"/>
                  </a:cubicBezTo>
                  <a:lnTo>
                    <a:pt x="232" y="0"/>
                  </a:lnTo>
                  <a:lnTo>
                    <a:pt x="264" y="179"/>
                  </a:lnTo>
                  <a:lnTo>
                    <a:pt x="136" y="223"/>
                  </a:lnTo>
                  <a:lnTo>
                    <a:pt x="82" y="268"/>
                  </a:lnTo>
                  <a:lnTo>
                    <a:pt x="0" y="176"/>
                  </a:lnTo>
                </a:path>
              </a:pathLst>
            </a:custGeom>
            <a:solidFill>
              <a:srgbClr val="E8767C">
                <a:alpha val="4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8" name="Google Shape;168;p20"/>
            <p:cNvSpPr/>
            <p:nvPr/>
          </p:nvSpPr>
          <p:spPr>
            <a:xfrm>
              <a:off x="10974861" y="8280702"/>
              <a:ext cx="659165" cy="785503"/>
            </a:xfrm>
            <a:custGeom>
              <a:avLst/>
              <a:gdLst/>
              <a:ahLst/>
              <a:cxnLst/>
              <a:rect l="l" t="t" r="r" b="b"/>
              <a:pathLst>
                <a:path w="531" h="632" extrusionOk="0">
                  <a:moveTo>
                    <a:pt x="29" y="631"/>
                  </a:moveTo>
                  <a:lnTo>
                    <a:pt x="0" y="607"/>
                  </a:lnTo>
                  <a:lnTo>
                    <a:pt x="517" y="0"/>
                  </a:lnTo>
                  <a:lnTo>
                    <a:pt x="530" y="12"/>
                  </a:lnTo>
                  <a:lnTo>
                    <a:pt x="29" y="631"/>
                  </a:lnTo>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69" name="Google Shape;169;p20"/>
            <p:cNvSpPr/>
            <p:nvPr/>
          </p:nvSpPr>
          <p:spPr>
            <a:xfrm>
              <a:off x="10947392" y="8849940"/>
              <a:ext cx="322744" cy="265532"/>
            </a:xfrm>
            <a:custGeom>
              <a:avLst/>
              <a:gdLst/>
              <a:ahLst/>
              <a:cxnLst/>
              <a:rect l="l" t="t" r="r" b="b"/>
              <a:pathLst>
                <a:path w="322744" h="265532" extrusionOk="0">
                  <a:moveTo>
                    <a:pt x="141956" y="28"/>
                  </a:moveTo>
                  <a:cubicBezTo>
                    <a:pt x="159851" y="530"/>
                    <a:pt x="177280" y="7902"/>
                    <a:pt x="190217" y="20446"/>
                  </a:cubicBezTo>
                  <a:lnTo>
                    <a:pt x="198107" y="31868"/>
                  </a:lnTo>
                  <a:lnTo>
                    <a:pt x="204484" y="30416"/>
                  </a:lnTo>
                  <a:cubicBezTo>
                    <a:pt x="234873" y="26068"/>
                    <a:pt x="259990" y="21719"/>
                    <a:pt x="278286" y="23583"/>
                  </a:cubicBezTo>
                  <a:cubicBezTo>
                    <a:pt x="296581" y="25447"/>
                    <a:pt x="308054" y="33523"/>
                    <a:pt x="311155" y="54023"/>
                  </a:cubicBezTo>
                  <a:cubicBezTo>
                    <a:pt x="312706" y="64273"/>
                    <a:pt x="311310" y="72194"/>
                    <a:pt x="307395" y="78464"/>
                  </a:cubicBezTo>
                  <a:lnTo>
                    <a:pt x="294202" y="88627"/>
                  </a:lnTo>
                  <a:lnTo>
                    <a:pt x="300746" y="91126"/>
                  </a:lnTo>
                  <a:cubicBezTo>
                    <a:pt x="306021" y="95741"/>
                    <a:pt x="309537" y="102547"/>
                    <a:pt x="311099" y="112246"/>
                  </a:cubicBezTo>
                  <a:cubicBezTo>
                    <a:pt x="312662" y="121946"/>
                    <a:pt x="311334" y="129377"/>
                    <a:pt x="307583" y="135204"/>
                  </a:cubicBezTo>
                  <a:lnTo>
                    <a:pt x="299159" y="141429"/>
                  </a:lnTo>
                  <a:lnTo>
                    <a:pt x="312259" y="146233"/>
                  </a:lnTo>
                  <a:cubicBezTo>
                    <a:pt x="317474" y="150750"/>
                    <a:pt x="320834" y="157478"/>
                    <a:pt x="322084" y="167177"/>
                  </a:cubicBezTo>
                  <a:cubicBezTo>
                    <a:pt x="325209" y="185951"/>
                    <a:pt x="317084" y="196589"/>
                    <a:pt x="301145" y="203472"/>
                  </a:cubicBezTo>
                  <a:lnTo>
                    <a:pt x="298722" y="204138"/>
                  </a:lnTo>
                  <a:lnTo>
                    <a:pt x="306953" y="220774"/>
                  </a:lnTo>
                  <a:cubicBezTo>
                    <a:pt x="311875" y="253978"/>
                    <a:pt x="278653" y="256438"/>
                    <a:pt x="230666" y="263816"/>
                  </a:cubicBezTo>
                  <a:cubicBezTo>
                    <a:pt x="182679" y="269965"/>
                    <a:pt x="164223" y="258897"/>
                    <a:pt x="161762" y="241680"/>
                  </a:cubicBezTo>
                  <a:cubicBezTo>
                    <a:pt x="160532" y="233072"/>
                    <a:pt x="163300" y="225079"/>
                    <a:pt x="172375" y="218315"/>
                  </a:cubicBezTo>
                  <a:lnTo>
                    <a:pt x="176457" y="216311"/>
                  </a:lnTo>
                  <a:lnTo>
                    <a:pt x="171912" y="215518"/>
                  </a:lnTo>
                  <a:cubicBezTo>
                    <a:pt x="158942" y="210669"/>
                    <a:pt x="152692" y="202221"/>
                    <a:pt x="150816" y="192208"/>
                  </a:cubicBezTo>
                  <a:cubicBezTo>
                    <a:pt x="149566" y="182196"/>
                    <a:pt x="153317" y="172496"/>
                    <a:pt x="164412" y="164204"/>
                  </a:cubicBezTo>
                  <a:lnTo>
                    <a:pt x="167971" y="162421"/>
                  </a:lnTo>
                  <a:lnTo>
                    <a:pt x="160302" y="161213"/>
                  </a:lnTo>
                  <a:cubicBezTo>
                    <a:pt x="147332" y="156677"/>
                    <a:pt x="141082" y="148542"/>
                    <a:pt x="139831" y="138529"/>
                  </a:cubicBezTo>
                  <a:cubicBezTo>
                    <a:pt x="138581" y="127891"/>
                    <a:pt x="142019" y="117878"/>
                    <a:pt x="152958" y="109430"/>
                  </a:cubicBezTo>
                  <a:lnTo>
                    <a:pt x="157886" y="106924"/>
                  </a:lnTo>
                  <a:lnTo>
                    <a:pt x="151460" y="105740"/>
                  </a:lnTo>
                  <a:cubicBezTo>
                    <a:pt x="144638" y="103178"/>
                    <a:pt x="139599" y="99722"/>
                    <a:pt x="136110" y="95587"/>
                  </a:cubicBezTo>
                  <a:lnTo>
                    <a:pt x="132764" y="87712"/>
                  </a:lnTo>
                  <a:lnTo>
                    <a:pt x="116508" y="117808"/>
                  </a:lnTo>
                  <a:cubicBezTo>
                    <a:pt x="101015" y="142665"/>
                    <a:pt x="78086" y="170763"/>
                    <a:pt x="48339" y="183732"/>
                  </a:cubicBezTo>
                  <a:cubicBezTo>
                    <a:pt x="14873" y="198554"/>
                    <a:pt x="0" y="177557"/>
                    <a:pt x="0" y="177557"/>
                  </a:cubicBezTo>
                  <a:lnTo>
                    <a:pt x="21071" y="79983"/>
                  </a:lnTo>
                  <a:cubicBezTo>
                    <a:pt x="28507" y="52810"/>
                    <a:pt x="48339" y="30578"/>
                    <a:pt x="74367" y="20697"/>
                  </a:cubicBezTo>
                  <a:lnTo>
                    <a:pt x="115269" y="4640"/>
                  </a:lnTo>
                  <a:cubicBezTo>
                    <a:pt x="123945" y="1244"/>
                    <a:pt x="133009" y="-223"/>
                    <a:pt x="141956" y="28"/>
                  </a:cubicBezTo>
                  <a:close/>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0" name="Google Shape;170;p20"/>
            <p:cNvSpPr/>
            <p:nvPr/>
          </p:nvSpPr>
          <p:spPr>
            <a:xfrm>
              <a:off x="13194053" y="5655025"/>
              <a:ext cx="1587488" cy="2169752"/>
            </a:xfrm>
            <a:custGeom>
              <a:avLst/>
              <a:gdLst/>
              <a:ahLst/>
              <a:cxnLst/>
              <a:rect l="l" t="t" r="r" b="b"/>
              <a:pathLst>
                <a:path w="1276" h="1741" extrusionOk="0">
                  <a:moveTo>
                    <a:pt x="1239" y="1740"/>
                  </a:moveTo>
                  <a:lnTo>
                    <a:pt x="35" y="1740"/>
                  </a:lnTo>
                  <a:lnTo>
                    <a:pt x="35" y="1740"/>
                  </a:lnTo>
                  <a:cubicBezTo>
                    <a:pt x="16" y="1740"/>
                    <a:pt x="0" y="1724"/>
                    <a:pt x="0" y="1705"/>
                  </a:cubicBezTo>
                  <a:lnTo>
                    <a:pt x="0" y="35"/>
                  </a:lnTo>
                  <a:lnTo>
                    <a:pt x="0" y="35"/>
                  </a:lnTo>
                  <a:cubicBezTo>
                    <a:pt x="0" y="16"/>
                    <a:pt x="16" y="0"/>
                    <a:pt x="35" y="0"/>
                  </a:cubicBezTo>
                  <a:lnTo>
                    <a:pt x="1239" y="0"/>
                  </a:lnTo>
                  <a:lnTo>
                    <a:pt x="1239" y="0"/>
                  </a:lnTo>
                  <a:cubicBezTo>
                    <a:pt x="1259" y="0"/>
                    <a:pt x="1275" y="16"/>
                    <a:pt x="1275" y="35"/>
                  </a:cubicBezTo>
                  <a:lnTo>
                    <a:pt x="1275" y="1705"/>
                  </a:lnTo>
                  <a:lnTo>
                    <a:pt x="1275" y="1705"/>
                  </a:lnTo>
                  <a:cubicBezTo>
                    <a:pt x="1275" y="1724"/>
                    <a:pt x="1259" y="1740"/>
                    <a:pt x="1239" y="1740"/>
                  </a:cubicBezTo>
                </a:path>
              </a:pathLst>
            </a:custGeom>
            <a:gradFill>
              <a:gsLst>
                <a:gs pos="0">
                  <a:srgbClr val="222F5E"/>
                </a:gs>
                <a:gs pos="12000">
                  <a:srgbClr val="222F5E"/>
                </a:gs>
                <a:gs pos="87000">
                  <a:srgbClr val="3B467E"/>
                </a:gs>
                <a:gs pos="100000">
                  <a:srgbClr val="3B467E"/>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1" name="Google Shape;171;p20"/>
            <p:cNvSpPr/>
            <p:nvPr/>
          </p:nvSpPr>
          <p:spPr>
            <a:xfrm>
              <a:off x="13331373" y="5825309"/>
              <a:ext cx="263667" cy="263667"/>
            </a:xfrm>
            <a:custGeom>
              <a:avLst/>
              <a:gdLst/>
              <a:ahLst/>
              <a:cxnLst/>
              <a:rect l="l" t="t" r="r" b="b"/>
              <a:pathLst>
                <a:path w="210" h="211" extrusionOk="0">
                  <a:moveTo>
                    <a:pt x="209" y="105"/>
                  </a:moveTo>
                  <a:lnTo>
                    <a:pt x="209" y="105"/>
                  </a:lnTo>
                  <a:cubicBezTo>
                    <a:pt x="209" y="162"/>
                    <a:pt x="162" y="210"/>
                    <a:pt x="104" y="210"/>
                  </a:cubicBezTo>
                  <a:lnTo>
                    <a:pt x="104" y="210"/>
                  </a:lnTo>
                  <a:cubicBezTo>
                    <a:pt x="46" y="210"/>
                    <a:pt x="0" y="162"/>
                    <a:pt x="0" y="105"/>
                  </a:cubicBezTo>
                  <a:lnTo>
                    <a:pt x="0" y="105"/>
                  </a:lnTo>
                  <a:cubicBezTo>
                    <a:pt x="0" y="47"/>
                    <a:pt x="46" y="0"/>
                    <a:pt x="104" y="0"/>
                  </a:cubicBezTo>
                  <a:lnTo>
                    <a:pt x="104" y="0"/>
                  </a:lnTo>
                  <a:cubicBezTo>
                    <a:pt x="162" y="0"/>
                    <a:pt x="209" y="47"/>
                    <a:pt x="209" y="105"/>
                  </a:cubicBezTo>
                </a:path>
              </a:pathLst>
            </a:custGeom>
            <a:solidFill>
              <a:srgbClr val="F9D15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2" name="Google Shape;172;p20"/>
            <p:cNvSpPr/>
            <p:nvPr/>
          </p:nvSpPr>
          <p:spPr>
            <a:xfrm>
              <a:off x="13331373" y="6528419"/>
              <a:ext cx="263667" cy="263667"/>
            </a:xfrm>
            <a:custGeom>
              <a:avLst/>
              <a:gdLst/>
              <a:ahLst/>
              <a:cxnLst/>
              <a:rect l="l" t="t" r="r" b="b"/>
              <a:pathLst>
                <a:path w="210" h="210" extrusionOk="0">
                  <a:moveTo>
                    <a:pt x="209" y="104"/>
                  </a:moveTo>
                  <a:lnTo>
                    <a:pt x="209" y="104"/>
                  </a:lnTo>
                  <a:cubicBezTo>
                    <a:pt x="209" y="163"/>
                    <a:pt x="162" y="209"/>
                    <a:pt x="104" y="209"/>
                  </a:cubicBezTo>
                  <a:lnTo>
                    <a:pt x="104" y="209"/>
                  </a:lnTo>
                  <a:cubicBezTo>
                    <a:pt x="46" y="209"/>
                    <a:pt x="0" y="163"/>
                    <a:pt x="0" y="104"/>
                  </a:cubicBezTo>
                  <a:lnTo>
                    <a:pt x="0" y="104"/>
                  </a:lnTo>
                  <a:cubicBezTo>
                    <a:pt x="0" y="47"/>
                    <a:pt x="46" y="0"/>
                    <a:pt x="104" y="0"/>
                  </a:cubicBezTo>
                  <a:lnTo>
                    <a:pt x="104" y="0"/>
                  </a:lnTo>
                  <a:cubicBezTo>
                    <a:pt x="162" y="0"/>
                    <a:pt x="209" y="47"/>
                    <a:pt x="209" y="104"/>
                  </a:cubicBezTo>
                </a:path>
              </a:pathLst>
            </a:custGeom>
            <a:solidFill>
              <a:srgbClr val="FF74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3" name="Google Shape;173;p20"/>
            <p:cNvSpPr/>
            <p:nvPr/>
          </p:nvSpPr>
          <p:spPr>
            <a:xfrm>
              <a:off x="13331373" y="7198569"/>
              <a:ext cx="263667" cy="263667"/>
            </a:xfrm>
            <a:custGeom>
              <a:avLst/>
              <a:gdLst/>
              <a:ahLst/>
              <a:cxnLst/>
              <a:rect l="l" t="t" r="r" b="b"/>
              <a:pathLst>
                <a:path w="210" h="211" extrusionOk="0">
                  <a:moveTo>
                    <a:pt x="209" y="105"/>
                  </a:moveTo>
                  <a:lnTo>
                    <a:pt x="209" y="105"/>
                  </a:lnTo>
                  <a:cubicBezTo>
                    <a:pt x="209" y="163"/>
                    <a:pt x="162" y="210"/>
                    <a:pt x="104" y="210"/>
                  </a:cubicBezTo>
                  <a:lnTo>
                    <a:pt x="104" y="210"/>
                  </a:lnTo>
                  <a:cubicBezTo>
                    <a:pt x="46" y="210"/>
                    <a:pt x="0" y="163"/>
                    <a:pt x="0" y="105"/>
                  </a:cubicBezTo>
                  <a:lnTo>
                    <a:pt x="0" y="105"/>
                  </a:lnTo>
                  <a:cubicBezTo>
                    <a:pt x="0" y="47"/>
                    <a:pt x="46" y="0"/>
                    <a:pt x="104" y="0"/>
                  </a:cubicBezTo>
                  <a:lnTo>
                    <a:pt x="104" y="0"/>
                  </a:lnTo>
                  <a:cubicBezTo>
                    <a:pt x="162" y="0"/>
                    <a:pt x="209" y="47"/>
                    <a:pt x="209" y="105"/>
                  </a:cubicBezTo>
                </a:path>
              </a:pathLst>
            </a:custGeom>
            <a:solidFill>
              <a:srgbClr val="A5A1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4" name="Google Shape;174;p20"/>
            <p:cNvSpPr/>
            <p:nvPr/>
          </p:nvSpPr>
          <p:spPr>
            <a:xfrm>
              <a:off x="13864203" y="6110949"/>
              <a:ext cx="269158" cy="346064"/>
            </a:xfrm>
            <a:custGeom>
              <a:avLst/>
              <a:gdLst/>
              <a:ahLst/>
              <a:cxnLst/>
              <a:rect l="l" t="t" r="r" b="b"/>
              <a:pathLst>
                <a:path w="217" h="279" extrusionOk="0">
                  <a:moveTo>
                    <a:pt x="159" y="172"/>
                  </a:moveTo>
                  <a:lnTo>
                    <a:pt x="159" y="5"/>
                  </a:lnTo>
                  <a:lnTo>
                    <a:pt x="159" y="5"/>
                  </a:lnTo>
                  <a:cubicBezTo>
                    <a:pt x="159" y="2"/>
                    <a:pt x="157" y="0"/>
                    <a:pt x="155" y="0"/>
                  </a:cubicBezTo>
                  <a:lnTo>
                    <a:pt x="60" y="0"/>
                  </a:lnTo>
                  <a:lnTo>
                    <a:pt x="60" y="0"/>
                  </a:lnTo>
                  <a:cubicBezTo>
                    <a:pt x="58" y="0"/>
                    <a:pt x="57" y="2"/>
                    <a:pt x="57" y="5"/>
                  </a:cubicBezTo>
                  <a:lnTo>
                    <a:pt x="57" y="172"/>
                  </a:lnTo>
                  <a:lnTo>
                    <a:pt x="57" y="172"/>
                  </a:lnTo>
                  <a:cubicBezTo>
                    <a:pt x="57" y="174"/>
                    <a:pt x="55" y="176"/>
                    <a:pt x="53" y="176"/>
                  </a:cubicBezTo>
                  <a:lnTo>
                    <a:pt x="5" y="176"/>
                  </a:lnTo>
                  <a:lnTo>
                    <a:pt x="5" y="176"/>
                  </a:lnTo>
                  <a:cubicBezTo>
                    <a:pt x="2" y="176"/>
                    <a:pt x="0" y="180"/>
                    <a:pt x="3" y="182"/>
                  </a:cubicBezTo>
                  <a:lnTo>
                    <a:pt x="110" y="277"/>
                  </a:lnTo>
                  <a:lnTo>
                    <a:pt x="110" y="277"/>
                  </a:lnTo>
                  <a:cubicBezTo>
                    <a:pt x="111" y="278"/>
                    <a:pt x="113" y="278"/>
                    <a:pt x="115" y="277"/>
                  </a:cubicBezTo>
                  <a:lnTo>
                    <a:pt x="213" y="182"/>
                  </a:lnTo>
                  <a:lnTo>
                    <a:pt x="213" y="182"/>
                  </a:lnTo>
                  <a:cubicBezTo>
                    <a:pt x="216" y="180"/>
                    <a:pt x="214" y="176"/>
                    <a:pt x="210" y="176"/>
                  </a:cubicBezTo>
                  <a:lnTo>
                    <a:pt x="163" y="176"/>
                  </a:lnTo>
                  <a:lnTo>
                    <a:pt x="163" y="176"/>
                  </a:lnTo>
                  <a:cubicBezTo>
                    <a:pt x="161" y="176"/>
                    <a:pt x="159" y="174"/>
                    <a:pt x="159" y="172"/>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5" name="Google Shape;175;p20"/>
            <p:cNvSpPr/>
            <p:nvPr/>
          </p:nvSpPr>
          <p:spPr>
            <a:xfrm>
              <a:off x="13864203" y="6808565"/>
              <a:ext cx="269158" cy="346060"/>
            </a:xfrm>
            <a:custGeom>
              <a:avLst/>
              <a:gdLst/>
              <a:ahLst/>
              <a:cxnLst/>
              <a:rect l="l" t="t" r="r" b="b"/>
              <a:pathLst>
                <a:path w="217" h="279" extrusionOk="0">
                  <a:moveTo>
                    <a:pt x="159" y="170"/>
                  </a:moveTo>
                  <a:lnTo>
                    <a:pt x="159" y="4"/>
                  </a:lnTo>
                  <a:lnTo>
                    <a:pt x="159" y="4"/>
                  </a:lnTo>
                  <a:cubicBezTo>
                    <a:pt x="159" y="2"/>
                    <a:pt x="157" y="0"/>
                    <a:pt x="155" y="0"/>
                  </a:cubicBezTo>
                  <a:lnTo>
                    <a:pt x="60" y="0"/>
                  </a:lnTo>
                  <a:lnTo>
                    <a:pt x="60" y="0"/>
                  </a:lnTo>
                  <a:cubicBezTo>
                    <a:pt x="58" y="0"/>
                    <a:pt x="57" y="2"/>
                    <a:pt x="57" y="4"/>
                  </a:cubicBezTo>
                  <a:lnTo>
                    <a:pt x="57" y="170"/>
                  </a:lnTo>
                  <a:lnTo>
                    <a:pt x="57" y="170"/>
                  </a:lnTo>
                  <a:cubicBezTo>
                    <a:pt x="57" y="173"/>
                    <a:pt x="55" y="175"/>
                    <a:pt x="53" y="175"/>
                  </a:cubicBezTo>
                  <a:lnTo>
                    <a:pt x="5" y="175"/>
                  </a:lnTo>
                  <a:lnTo>
                    <a:pt x="5" y="175"/>
                  </a:lnTo>
                  <a:cubicBezTo>
                    <a:pt x="2" y="175"/>
                    <a:pt x="0" y="179"/>
                    <a:pt x="3" y="181"/>
                  </a:cubicBezTo>
                  <a:lnTo>
                    <a:pt x="110" y="276"/>
                  </a:lnTo>
                  <a:lnTo>
                    <a:pt x="110" y="276"/>
                  </a:lnTo>
                  <a:cubicBezTo>
                    <a:pt x="111" y="278"/>
                    <a:pt x="113" y="278"/>
                    <a:pt x="115" y="276"/>
                  </a:cubicBezTo>
                  <a:lnTo>
                    <a:pt x="213" y="181"/>
                  </a:lnTo>
                  <a:lnTo>
                    <a:pt x="213" y="181"/>
                  </a:lnTo>
                  <a:cubicBezTo>
                    <a:pt x="216" y="179"/>
                    <a:pt x="214" y="175"/>
                    <a:pt x="210" y="175"/>
                  </a:cubicBezTo>
                  <a:lnTo>
                    <a:pt x="163" y="175"/>
                  </a:lnTo>
                  <a:lnTo>
                    <a:pt x="163" y="175"/>
                  </a:lnTo>
                  <a:cubicBezTo>
                    <a:pt x="161" y="175"/>
                    <a:pt x="159" y="173"/>
                    <a:pt x="159" y="170"/>
                  </a:cubicBez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6" name="Google Shape;176;p20"/>
            <p:cNvSpPr/>
            <p:nvPr/>
          </p:nvSpPr>
          <p:spPr>
            <a:xfrm>
              <a:off x="13660959" y="5885735"/>
              <a:ext cx="998486" cy="1421431"/>
            </a:xfrm>
            <a:custGeom>
              <a:avLst/>
              <a:gdLst/>
              <a:ahLst/>
              <a:cxnLst/>
              <a:rect l="l" t="t" r="r" b="b"/>
              <a:pathLst>
                <a:path w="998486" h="1421431" extrusionOk="0">
                  <a:moveTo>
                    <a:pt x="23714" y="1373262"/>
                  </a:moveTo>
                  <a:lnTo>
                    <a:pt x="973524" y="1373262"/>
                  </a:lnTo>
                  <a:cubicBezTo>
                    <a:pt x="987253" y="1373262"/>
                    <a:pt x="998486" y="1383403"/>
                    <a:pt x="998486" y="1397346"/>
                  </a:cubicBezTo>
                  <a:cubicBezTo>
                    <a:pt x="998486" y="1411290"/>
                    <a:pt x="987253" y="1421431"/>
                    <a:pt x="973524" y="1421431"/>
                  </a:cubicBezTo>
                  <a:lnTo>
                    <a:pt x="23714" y="1421431"/>
                  </a:lnTo>
                  <a:cubicBezTo>
                    <a:pt x="11233" y="1421431"/>
                    <a:pt x="0" y="1411290"/>
                    <a:pt x="0" y="1397346"/>
                  </a:cubicBezTo>
                  <a:cubicBezTo>
                    <a:pt x="0" y="1383403"/>
                    <a:pt x="11233" y="1373262"/>
                    <a:pt x="23714" y="1373262"/>
                  </a:cubicBezTo>
                  <a:close/>
                  <a:moveTo>
                    <a:pt x="23714" y="703111"/>
                  </a:moveTo>
                  <a:lnTo>
                    <a:pt x="973524" y="703111"/>
                  </a:lnTo>
                  <a:cubicBezTo>
                    <a:pt x="987253" y="703111"/>
                    <a:pt x="998486" y="714234"/>
                    <a:pt x="998486" y="726593"/>
                  </a:cubicBezTo>
                  <a:cubicBezTo>
                    <a:pt x="998486" y="740188"/>
                    <a:pt x="987253" y="751311"/>
                    <a:pt x="973524" y="751311"/>
                  </a:cubicBezTo>
                  <a:lnTo>
                    <a:pt x="23714" y="751311"/>
                  </a:lnTo>
                  <a:cubicBezTo>
                    <a:pt x="11233" y="751311"/>
                    <a:pt x="0" y="740188"/>
                    <a:pt x="0" y="726593"/>
                  </a:cubicBezTo>
                  <a:cubicBezTo>
                    <a:pt x="0" y="714234"/>
                    <a:pt x="11233" y="703111"/>
                    <a:pt x="23714" y="703111"/>
                  </a:cubicBezTo>
                  <a:close/>
                  <a:moveTo>
                    <a:pt x="23714" y="0"/>
                  </a:moveTo>
                  <a:lnTo>
                    <a:pt x="973524" y="0"/>
                  </a:lnTo>
                  <a:cubicBezTo>
                    <a:pt x="987253" y="0"/>
                    <a:pt x="998486" y="10141"/>
                    <a:pt x="998486" y="24084"/>
                  </a:cubicBezTo>
                  <a:cubicBezTo>
                    <a:pt x="998486" y="36760"/>
                    <a:pt x="987253" y="48169"/>
                    <a:pt x="973524" y="48169"/>
                  </a:cubicBezTo>
                  <a:lnTo>
                    <a:pt x="23714" y="48169"/>
                  </a:lnTo>
                  <a:cubicBezTo>
                    <a:pt x="11233" y="48169"/>
                    <a:pt x="0" y="36760"/>
                    <a:pt x="0" y="24084"/>
                  </a:cubicBezTo>
                  <a:cubicBezTo>
                    <a:pt x="0" y="10141"/>
                    <a:pt x="11233" y="0"/>
                    <a:pt x="23714" y="0"/>
                  </a:cubicBezTo>
                  <a:close/>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7" name="Google Shape;177;p20"/>
            <p:cNvSpPr/>
            <p:nvPr/>
          </p:nvSpPr>
          <p:spPr>
            <a:xfrm>
              <a:off x="13660961" y="5979113"/>
              <a:ext cx="494374" cy="49440"/>
            </a:xfrm>
            <a:custGeom>
              <a:avLst/>
              <a:gdLst/>
              <a:ahLst/>
              <a:cxnLst/>
              <a:rect l="l" t="t" r="r" b="b"/>
              <a:pathLst>
                <a:path w="396" h="39" extrusionOk="0">
                  <a:moveTo>
                    <a:pt x="376" y="38"/>
                  </a:moveTo>
                  <a:lnTo>
                    <a:pt x="19" y="38"/>
                  </a:lnTo>
                  <a:lnTo>
                    <a:pt x="19" y="38"/>
                  </a:lnTo>
                  <a:cubicBezTo>
                    <a:pt x="9" y="38"/>
                    <a:pt x="0" y="30"/>
                    <a:pt x="0" y="19"/>
                  </a:cubicBezTo>
                  <a:lnTo>
                    <a:pt x="0" y="19"/>
                  </a:lnTo>
                  <a:cubicBezTo>
                    <a:pt x="0" y="8"/>
                    <a:pt x="9" y="0"/>
                    <a:pt x="19" y="0"/>
                  </a:cubicBezTo>
                  <a:lnTo>
                    <a:pt x="376" y="0"/>
                  </a:lnTo>
                  <a:lnTo>
                    <a:pt x="376" y="0"/>
                  </a:lnTo>
                  <a:cubicBezTo>
                    <a:pt x="386" y="0"/>
                    <a:pt x="395" y="8"/>
                    <a:pt x="395" y="19"/>
                  </a:cubicBezTo>
                  <a:lnTo>
                    <a:pt x="395" y="19"/>
                  </a:lnTo>
                  <a:cubicBezTo>
                    <a:pt x="395" y="30"/>
                    <a:pt x="386" y="38"/>
                    <a:pt x="376" y="38"/>
                  </a:cubicBezTo>
                </a:path>
              </a:pathLst>
            </a:custGeom>
            <a:solidFill>
              <a:srgbClr val="F9D15D">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8" name="Google Shape;178;p20"/>
            <p:cNvSpPr/>
            <p:nvPr/>
          </p:nvSpPr>
          <p:spPr>
            <a:xfrm>
              <a:off x="13660961" y="6682223"/>
              <a:ext cx="494374" cy="49440"/>
            </a:xfrm>
            <a:custGeom>
              <a:avLst/>
              <a:gdLst/>
              <a:ahLst/>
              <a:cxnLst/>
              <a:rect l="l" t="t" r="r" b="b"/>
              <a:pathLst>
                <a:path w="396" h="40" extrusionOk="0">
                  <a:moveTo>
                    <a:pt x="376" y="39"/>
                  </a:moveTo>
                  <a:lnTo>
                    <a:pt x="19" y="39"/>
                  </a:lnTo>
                  <a:lnTo>
                    <a:pt x="19" y="39"/>
                  </a:lnTo>
                  <a:cubicBezTo>
                    <a:pt x="9" y="39"/>
                    <a:pt x="0" y="30"/>
                    <a:pt x="0" y="20"/>
                  </a:cubicBezTo>
                  <a:lnTo>
                    <a:pt x="0" y="20"/>
                  </a:lnTo>
                  <a:cubicBezTo>
                    <a:pt x="0" y="9"/>
                    <a:pt x="9" y="0"/>
                    <a:pt x="19" y="0"/>
                  </a:cubicBezTo>
                  <a:lnTo>
                    <a:pt x="376" y="0"/>
                  </a:lnTo>
                  <a:lnTo>
                    <a:pt x="376" y="0"/>
                  </a:lnTo>
                  <a:cubicBezTo>
                    <a:pt x="386" y="0"/>
                    <a:pt x="395" y="9"/>
                    <a:pt x="395" y="20"/>
                  </a:cubicBezTo>
                  <a:lnTo>
                    <a:pt x="395" y="20"/>
                  </a:lnTo>
                  <a:cubicBezTo>
                    <a:pt x="395" y="30"/>
                    <a:pt x="386" y="39"/>
                    <a:pt x="376" y="39"/>
                  </a:cubicBezTo>
                </a:path>
              </a:pathLst>
            </a:custGeom>
            <a:solidFill>
              <a:srgbClr val="FF747E">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79" name="Google Shape;179;p20"/>
            <p:cNvSpPr/>
            <p:nvPr/>
          </p:nvSpPr>
          <p:spPr>
            <a:xfrm>
              <a:off x="13660961" y="7352375"/>
              <a:ext cx="494374" cy="49440"/>
            </a:xfrm>
            <a:custGeom>
              <a:avLst/>
              <a:gdLst/>
              <a:ahLst/>
              <a:cxnLst/>
              <a:rect l="l" t="t" r="r" b="b"/>
              <a:pathLst>
                <a:path w="396" h="40" extrusionOk="0">
                  <a:moveTo>
                    <a:pt x="376" y="39"/>
                  </a:moveTo>
                  <a:lnTo>
                    <a:pt x="19" y="39"/>
                  </a:lnTo>
                  <a:lnTo>
                    <a:pt x="19" y="39"/>
                  </a:lnTo>
                  <a:cubicBezTo>
                    <a:pt x="9" y="39"/>
                    <a:pt x="0" y="30"/>
                    <a:pt x="0" y="19"/>
                  </a:cubicBezTo>
                  <a:lnTo>
                    <a:pt x="0" y="19"/>
                  </a:lnTo>
                  <a:cubicBezTo>
                    <a:pt x="0" y="9"/>
                    <a:pt x="9" y="0"/>
                    <a:pt x="19" y="0"/>
                  </a:cubicBezTo>
                  <a:lnTo>
                    <a:pt x="376" y="0"/>
                  </a:lnTo>
                  <a:lnTo>
                    <a:pt x="376" y="0"/>
                  </a:lnTo>
                  <a:cubicBezTo>
                    <a:pt x="386" y="0"/>
                    <a:pt x="395" y="9"/>
                    <a:pt x="395" y="19"/>
                  </a:cubicBezTo>
                  <a:lnTo>
                    <a:pt x="395" y="19"/>
                  </a:lnTo>
                  <a:cubicBezTo>
                    <a:pt x="395" y="30"/>
                    <a:pt x="386" y="39"/>
                    <a:pt x="376" y="39"/>
                  </a:cubicBezTo>
                </a:path>
              </a:pathLst>
            </a:custGeom>
            <a:solidFill>
              <a:srgbClr val="A5A1EA">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0" name="Google Shape;180;p20"/>
            <p:cNvSpPr/>
            <p:nvPr/>
          </p:nvSpPr>
          <p:spPr>
            <a:xfrm>
              <a:off x="14847458" y="6858003"/>
              <a:ext cx="1571009" cy="582263"/>
            </a:xfrm>
            <a:custGeom>
              <a:avLst/>
              <a:gdLst/>
              <a:ahLst/>
              <a:cxnLst/>
              <a:rect l="l" t="t" r="r" b="b"/>
              <a:pathLst>
                <a:path w="1260" h="469" extrusionOk="0">
                  <a:moveTo>
                    <a:pt x="0" y="0"/>
                  </a:moveTo>
                  <a:lnTo>
                    <a:pt x="0" y="315"/>
                  </a:lnTo>
                  <a:lnTo>
                    <a:pt x="29" y="342"/>
                  </a:lnTo>
                  <a:lnTo>
                    <a:pt x="160" y="342"/>
                  </a:lnTo>
                  <a:lnTo>
                    <a:pt x="131" y="440"/>
                  </a:lnTo>
                  <a:lnTo>
                    <a:pt x="160" y="468"/>
                  </a:lnTo>
                  <a:lnTo>
                    <a:pt x="295" y="342"/>
                  </a:lnTo>
                  <a:lnTo>
                    <a:pt x="1259" y="342"/>
                  </a:lnTo>
                  <a:lnTo>
                    <a:pt x="1259" y="27"/>
                  </a:lnTo>
                  <a:lnTo>
                    <a:pt x="1230" y="0"/>
                  </a:lnTo>
                  <a:lnTo>
                    <a:pt x="0" y="0"/>
                  </a:lnTo>
                </a:path>
              </a:pathLst>
            </a:custGeom>
            <a:solidFill>
              <a:srgbClr val="222F5E">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1" name="Google Shape;181;p20"/>
            <p:cNvSpPr/>
            <p:nvPr/>
          </p:nvSpPr>
          <p:spPr>
            <a:xfrm>
              <a:off x="14232236" y="8830008"/>
              <a:ext cx="1197485" cy="1719321"/>
            </a:xfrm>
            <a:custGeom>
              <a:avLst/>
              <a:gdLst/>
              <a:ahLst/>
              <a:cxnLst/>
              <a:rect l="l" t="t" r="r" b="b"/>
              <a:pathLst>
                <a:path w="960" h="1381" extrusionOk="0">
                  <a:moveTo>
                    <a:pt x="402" y="0"/>
                  </a:moveTo>
                  <a:lnTo>
                    <a:pt x="0" y="1380"/>
                  </a:lnTo>
                  <a:lnTo>
                    <a:pt x="107" y="1380"/>
                  </a:lnTo>
                  <a:lnTo>
                    <a:pt x="598" y="161"/>
                  </a:lnTo>
                  <a:lnTo>
                    <a:pt x="629" y="161"/>
                  </a:lnTo>
                  <a:lnTo>
                    <a:pt x="529" y="1379"/>
                  </a:lnTo>
                  <a:lnTo>
                    <a:pt x="636" y="1379"/>
                  </a:lnTo>
                  <a:lnTo>
                    <a:pt x="636" y="1379"/>
                  </a:lnTo>
                  <a:cubicBezTo>
                    <a:pt x="636" y="1379"/>
                    <a:pt x="959" y="197"/>
                    <a:pt x="832" y="0"/>
                  </a:cubicBezTo>
                  <a:lnTo>
                    <a:pt x="402" y="0"/>
                  </a:lnTo>
                </a:path>
              </a:pathLst>
            </a:custGeom>
            <a:solidFill>
              <a:srgbClr val="3B46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2" name="Google Shape;182;p20"/>
            <p:cNvSpPr/>
            <p:nvPr/>
          </p:nvSpPr>
          <p:spPr>
            <a:xfrm>
              <a:off x="14718052" y="8022527"/>
              <a:ext cx="551122" cy="883137"/>
            </a:xfrm>
            <a:custGeom>
              <a:avLst/>
              <a:gdLst/>
              <a:ahLst/>
              <a:cxnLst/>
              <a:rect l="l" t="t" r="r" b="b"/>
              <a:pathLst>
                <a:path w="551122" h="883137" extrusionOk="0">
                  <a:moveTo>
                    <a:pt x="115221" y="0"/>
                  </a:moveTo>
                  <a:lnTo>
                    <a:pt x="117186" y="0"/>
                  </a:lnTo>
                  <a:lnTo>
                    <a:pt x="477431" y="0"/>
                  </a:lnTo>
                  <a:lnTo>
                    <a:pt x="494917" y="368701"/>
                  </a:lnTo>
                  <a:cubicBezTo>
                    <a:pt x="494917" y="386139"/>
                    <a:pt x="493668" y="402332"/>
                    <a:pt x="489921" y="418525"/>
                  </a:cubicBezTo>
                  <a:lnTo>
                    <a:pt x="459945" y="543086"/>
                  </a:lnTo>
                  <a:lnTo>
                    <a:pt x="551122" y="805910"/>
                  </a:lnTo>
                  <a:cubicBezTo>
                    <a:pt x="551122" y="805910"/>
                    <a:pt x="456198" y="881892"/>
                    <a:pt x="288832" y="883137"/>
                  </a:cubicBezTo>
                  <a:cubicBezTo>
                    <a:pt x="113972" y="883137"/>
                    <a:pt x="14052" y="805910"/>
                    <a:pt x="14052" y="805910"/>
                  </a:cubicBezTo>
                  <a:lnTo>
                    <a:pt x="127711" y="543086"/>
                  </a:lnTo>
                  <a:lnTo>
                    <a:pt x="103173" y="431852"/>
                  </a:lnTo>
                  <a:lnTo>
                    <a:pt x="98689" y="570034"/>
                  </a:lnTo>
                  <a:lnTo>
                    <a:pt x="37" y="570034"/>
                  </a:lnTo>
                  <a:lnTo>
                    <a:pt x="37" y="329105"/>
                  </a:lnTo>
                  <a:cubicBezTo>
                    <a:pt x="-2121" y="85692"/>
                    <a:pt x="89190" y="16281"/>
                    <a:pt x="112051" y="2731"/>
                  </a:cubicBezTo>
                  <a:lnTo>
                    <a:pt x="115163" y="1076"/>
                  </a:lnTo>
                  <a:close/>
                </a:path>
              </a:pathLst>
            </a:custGeom>
            <a:solidFill>
              <a:srgbClr val="A5A1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3" name="Google Shape;183;p20"/>
            <p:cNvSpPr/>
            <p:nvPr/>
          </p:nvSpPr>
          <p:spPr>
            <a:xfrm>
              <a:off x="14039981" y="10549330"/>
              <a:ext cx="335075" cy="120848"/>
            </a:xfrm>
            <a:custGeom>
              <a:avLst/>
              <a:gdLst/>
              <a:ahLst/>
              <a:cxnLst/>
              <a:rect l="l" t="t" r="r" b="b"/>
              <a:pathLst>
                <a:path w="267" h="96" extrusionOk="0">
                  <a:moveTo>
                    <a:pt x="264" y="0"/>
                  </a:moveTo>
                  <a:lnTo>
                    <a:pt x="266" y="95"/>
                  </a:lnTo>
                  <a:lnTo>
                    <a:pt x="0" y="95"/>
                  </a:lnTo>
                  <a:lnTo>
                    <a:pt x="157" y="0"/>
                  </a:lnTo>
                  <a:lnTo>
                    <a:pt x="264" y="0"/>
                  </a:lnTo>
                </a:path>
              </a:pathLst>
            </a:custGeom>
            <a:solidFill>
              <a:srgbClr val="A5A1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4" name="Google Shape;184;p20"/>
            <p:cNvSpPr/>
            <p:nvPr/>
          </p:nvSpPr>
          <p:spPr>
            <a:xfrm>
              <a:off x="14891398" y="10549330"/>
              <a:ext cx="335077" cy="120848"/>
            </a:xfrm>
            <a:custGeom>
              <a:avLst/>
              <a:gdLst/>
              <a:ahLst/>
              <a:cxnLst/>
              <a:rect l="l" t="t" r="r" b="b"/>
              <a:pathLst>
                <a:path w="267" h="96" extrusionOk="0">
                  <a:moveTo>
                    <a:pt x="2" y="0"/>
                  </a:moveTo>
                  <a:lnTo>
                    <a:pt x="0" y="95"/>
                  </a:lnTo>
                  <a:lnTo>
                    <a:pt x="266" y="95"/>
                  </a:lnTo>
                  <a:lnTo>
                    <a:pt x="109" y="0"/>
                  </a:lnTo>
                  <a:lnTo>
                    <a:pt x="2" y="0"/>
                  </a:lnTo>
                </a:path>
              </a:pathLst>
            </a:custGeom>
            <a:solidFill>
              <a:srgbClr val="A5A1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5" name="Google Shape;185;p20"/>
            <p:cNvSpPr/>
            <p:nvPr/>
          </p:nvSpPr>
          <p:spPr>
            <a:xfrm>
              <a:off x="14847458" y="6858001"/>
              <a:ext cx="1532561" cy="549304"/>
            </a:xfrm>
            <a:custGeom>
              <a:avLst/>
              <a:gdLst/>
              <a:ahLst/>
              <a:cxnLst/>
              <a:rect l="l" t="t" r="r" b="b"/>
              <a:pathLst>
                <a:path w="1231" h="441" extrusionOk="0">
                  <a:moveTo>
                    <a:pt x="0" y="0"/>
                  </a:moveTo>
                  <a:lnTo>
                    <a:pt x="0" y="315"/>
                  </a:lnTo>
                  <a:lnTo>
                    <a:pt x="131" y="315"/>
                  </a:lnTo>
                  <a:lnTo>
                    <a:pt x="131" y="440"/>
                  </a:lnTo>
                  <a:lnTo>
                    <a:pt x="266" y="315"/>
                  </a:lnTo>
                  <a:lnTo>
                    <a:pt x="1230" y="315"/>
                  </a:lnTo>
                  <a:lnTo>
                    <a:pt x="1230" y="0"/>
                  </a:lnTo>
                  <a:lnTo>
                    <a:pt x="0" y="0"/>
                  </a:lnTo>
                </a:path>
              </a:pathLst>
            </a:custGeom>
            <a:solidFill>
              <a:srgbClr val="69E0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6" name="Google Shape;186;p20"/>
            <p:cNvSpPr/>
            <p:nvPr/>
          </p:nvSpPr>
          <p:spPr>
            <a:xfrm>
              <a:off x="14990275" y="6995330"/>
              <a:ext cx="1229196" cy="141551"/>
            </a:xfrm>
            <a:custGeom>
              <a:avLst/>
              <a:gdLst/>
              <a:ahLst/>
              <a:cxnLst/>
              <a:rect l="l" t="t" r="r" b="b"/>
              <a:pathLst>
                <a:path w="1229196" h="141551" extrusionOk="0">
                  <a:moveTo>
                    <a:pt x="22369" y="93378"/>
                  </a:moveTo>
                  <a:lnTo>
                    <a:pt x="1046295" y="93378"/>
                  </a:lnTo>
                  <a:cubicBezTo>
                    <a:pt x="1059964" y="93378"/>
                    <a:pt x="1069905" y="103520"/>
                    <a:pt x="1069905" y="116197"/>
                  </a:cubicBezTo>
                  <a:cubicBezTo>
                    <a:pt x="1069905" y="130141"/>
                    <a:pt x="1059964" y="141551"/>
                    <a:pt x="1046295" y="141551"/>
                  </a:cubicBezTo>
                  <a:lnTo>
                    <a:pt x="22369" y="141551"/>
                  </a:lnTo>
                  <a:cubicBezTo>
                    <a:pt x="9943" y="141551"/>
                    <a:pt x="2" y="130141"/>
                    <a:pt x="2" y="116197"/>
                  </a:cubicBezTo>
                  <a:cubicBezTo>
                    <a:pt x="2" y="103520"/>
                    <a:pt x="9943" y="93378"/>
                    <a:pt x="22369" y="93378"/>
                  </a:cubicBezTo>
                  <a:close/>
                  <a:moveTo>
                    <a:pt x="22440" y="0"/>
                  </a:moveTo>
                  <a:lnTo>
                    <a:pt x="1205510" y="0"/>
                  </a:lnTo>
                  <a:cubicBezTo>
                    <a:pt x="1217977" y="0"/>
                    <a:pt x="1229196" y="9887"/>
                    <a:pt x="1229196" y="23482"/>
                  </a:cubicBezTo>
                  <a:cubicBezTo>
                    <a:pt x="1229196" y="37077"/>
                    <a:pt x="1217977" y="48200"/>
                    <a:pt x="1205510" y="48200"/>
                  </a:cubicBezTo>
                  <a:lnTo>
                    <a:pt x="22440" y="48200"/>
                  </a:lnTo>
                  <a:cubicBezTo>
                    <a:pt x="9973" y="48200"/>
                    <a:pt x="0" y="37077"/>
                    <a:pt x="0" y="23482"/>
                  </a:cubicBezTo>
                  <a:cubicBezTo>
                    <a:pt x="0" y="9887"/>
                    <a:pt x="9973" y="0"/>
                    <a:pt x="22440" y="0"/>
                  </a:cubicBezTo>
                  <a:close/>
                </a:path>
              </a:pathLst>
            </a:custGeom>
            <a:solidFill>
              <a:srgbClr val="4AB9F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7" name="Google Shape;187;p20"/>
            <p:cNvSpPr/>
            <p:nvPr/>
          </p:nvSpPr>
          <p:spPr>
            <a:xfrm>
              <a:off x="14732105" y="8489438"/>
              <a:ext cx="538319" cy="417472"/>
            </a:xfrm>
            <a:custGeom>
              <a:avLst/>
              <a:gdLst/>
              <a:ahLst/>
              <a:cxnLst/>
              <a:rect l="l" t="t" r="r" b="b"/>
              <a:pathLst>
                <a:path w="431" h="335" extrusionOk="0">
                  <a:moveTo>
                    <a:pt x="357" y="61"/>
                  </a:moveTo>
                  <a:lnTo>
                    <a:pt x="372" y="0"/>
                  </a:lnTo>
                  <a:lnTo>
                    <a:pt x="372" y="0"/>
                  </a:lnTo>
                  <a:cubicBezTo>
                    <a:pt x="343" y="31"/>
                    <a:pt x="245" y="122"/>
                    <a:pt x="52" y="151"/>
                  </a:cubicBezTo>
                  <a:lnTo>
                    <a:pt x="0" y="272"/>
                  </a:lnTo>
                  <a:lnTo>
                    <a:pt x="0" y="272"/>
                  </a:lnTo>
                  <a:cubicBezTo>
                    <a:pt x="0" y="272"/>
                    <a:pt x="80" y="334"/>
                    <a:pt x="220" y="334"/>
                  </a:cubicBezTo>
                  <a:lnTo>
                    <a:pt x="220" y="334"/>
                  </a:lnTo>
                  <a:cubicBezTo>
                    <a:pt x="354" y="333"/>
                    <a:pt x="430" y="272"/>
                    <a:pt x="430" y="272"/>
                  </a:cubicBezTo>
                  <a:lnTo>
                    <a:pt x="357" y="61"/>
                  </a:lnTo>
                </a:path>
              </a:pathLst>
            </a:custGeom>
            <a:solidFill>
              <a:srgbClr val="3B467E">
                <a:alpha val="2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8" name="Google Shape;188;p20"/>
            <p:cNvSpPr/>
            <p:nvPr/>
          </p:nvSpPr>
          <p:spPr>
            <a:xfrm>
              <a:off x="14682666" y="8632258"/>
              <a:ext cx="285639" cy="93380"/>
            </a:xfrm>
            <a:custGeom>
              <a:avLst/>
              <a:gdLst/>
              <a:ahLst/>
              <a:cxnLst/>
              <a:rect l="l" t="t" r="r" b="b"/>
              <a:pathLst>
                <a:path w="231" h="76" extrusionOk="0">
                  <a:moveTo>
                    <a:pt x="209" y="13"/>
                  </a:moveTo>
                  <a:lnTo>
                    <a:pt x="209" y="13"/>
                  </a:lnTo>
                  <a:cubicBezTo>
                    <a:pt x="209" y="13"/>
                    <a:pt x="131" y="0"/>
                    <a:pt x="101" y="23"/>
                  </a:cubicBezTo>
                  <a:lnTo>
                    <a:pt x="0" y="24"/>
                  </a:lnTo>
                  <a:lnTo>
                    <a:pt x="16" y="49"/>
                  </a:lnTo>
                  <a:lnTo>
                    <a:pt x="115" y="75"/>
                  </a:lnTo>
                  <a:lnTo>
                    <a:pt x="210" y="65"/>
                  </a:lnTo>
                  <a:lnTo>
                    <a:pt x="230" y="65"/>
                  </a:lnTo>
                  <a:lnTo>
                    <a:pt x="230" y="16"/>
                  </a:lnTo>
                  <a:lnTo>
                    <a:pt x="209" y="13"/>
                  </a:ln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89" name="Google Shape;189;p20"/>
            <p:cNvSpPr/>
            <p:nvPr/>
          </p:nvSpPr>
          <p:spPr>
            <a:xfrm>
              <a:off x="14942286" y="8022529"/>
              <a:ext cx="499868" cy="763534"/>
            </a:xfrm>
            <a:custGeom>
              <a:avLst/>
              <a:gdLst/>
              <a:ahLst/>
              <a:cxnLst/>
              <a:rect l="l" t="t" r="r" b="b"/>
              <a:pathLst>
                <a:path w="401" h="613" extrusionOk="0">
                  <a:moveTo>
                    <a:pt x="203" y="0"/>
                  </a:moveTo>
                  <a:lnTo>
                    <a:pt x="203" y="0"/>
                  </a:lnTo>
                  <a:cubicBezTo>
                    <a:pt x="203" y="0"/>
                    <a:pt x="287" y="5"/>
                    <a:pt x="317" y="153"/>
                  </a:cubicBezTo>
                  <a:lnTo>
                    <a:pt x="317" y="153"/>
                  </a:lnTo>
                  <a:cubicBezTo>
                    <a:pt x="343" y="286"/>
                    <a:pt x="400" y="594"/>
                    <a:pt x="323" y="601"/>
                  </a:cubicBezTo>
                  <a:lnTo>
                    <a:pt x="323" y="601"/>
                  </a:lnTo>
                  <a:cubicBezTo>
                    <a:pt x="206" y="612"/>
                    <a:pt x="1" y="568"/>
                    <a:pt x="1" y="568"/>
                  </a:cubicBezTo>
                  <a:lnTo>
                    <a:pt x="0" y="502"/>
                  </a:lnTo>
                  <a:lnTo>
                    <a:pt x="257" y="481"/>
                  </a:lnTo>
                  <a:lnTo>
                    <a:pt x="217" y="304"/>
                  </a:lnTo>
                  <a:lnTo>
                    <a:pt x="203" y="0"/>
                  </a:lnTo>
                </a:path>
              </a:pathLst>
            </a:custGeom>
            <a:solidFill>
              <a:srgbClr val="A5A1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0" name="Google Shape;190;p20"/>
            <p:cNvSpPr/>
            <p:nvPr/>
          </p:nvSpPr>
          <p:spPr>
            <a:xfrm>
              <a:off x="14265195" y="8203799"/>
              <a:ext cx="976511" cy="454746"/>
            </a:xfrm>
            <a:custGeom>
              <a:avLst/>
              <a:gdLst/>
              <a:ahLst/>
              <a:cxnLst/>
              <a:rect l="l" t="t" r="r" b="b"/>
              <a:pathLst>
                <a:path w="976511" h="454746" extrusionOk="0">
                  <a:moveTo>
                    <a:pt x="0" y="0"/>
                  </a:moveTo>
                  <a:lnTo>
                    <a:pt x="587992" y="0"/>
                  </a:lnTo>
                  <a:lnTo>
                    <a:pt x="688812" y="422964"/>
                  </a:lnTo>
                  <a:lnTo>
                    <a:pt x="969008" y="422964"/>
                  </a:lnTo>
                  <a:lnTo>
                    <a:pt x="976511" y="454746"/>
                  </a:lnTo>
                  <a:lnTo>
                    <a:pt x="677653" y="454746"/>
                  </a:lnTo>
                  <a:lnTo>
                    <a:pt x="677638" y="454682"/>
                  </a:lnTo>
                  <a:lnTo>
                    <a:pt x="108380" y="454682"/>
                  </a:lnTo>
                  <a:close/>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1" name="Google Shape;191;p20"/>
            <p:cNvSpPr/>
            <p:nvPr/>
          </p:nvSpPr>
          <p:spPr>
            <a:xfrm>
              <a:off x="14298155" y="8467467"/>
              <a:ext cx="148314" cy="186763"/>
            </a:xfrm>
            <a:custGeom>
              <a:avLst/>
              <a:gdLst/>
              <a:ahLst/>
              <a:cxnLst/>
              <a:rect l="l" t="t" r="r" b="b"/>
              <a:pathLst>
                <a:path w="120" h="148" extrusionOk="0">
                  <a:moveTo>
                    <a:pt x="5" y="45"/>
                  </a:moveTo>
                  <a:lnTo>
                    <a:pt x="5" y="45"/>
                  </a:lnTo>
                  <a:cubicBezTo>
                    <a:pt x="5" y="45"/>
                    <a:pt x="0" y="66"/>
                    <a:pt x="9" y="73"/>
                  </a:cubicBezTo>
                  <a:lnTo>
                    <a:pt x="9" y="73"/>
                  </a:lnTo>
                  <a:cubicBezTo>
                    <a:pt x="9" y="73"/>
                    <a:pt x="5" y="95"/>
                    <a:pt x="20" y="99"/>
                  </a:cubicBezTo>
                  <a:lnTo>
                    <a:pt x="20" y="99"/>
                  </a:lnTo>
                  <a:cubicBezTo>
                    <a:pt x="20" y="99"/>
                    <a:pt x="16" y="117"/>
                    <a:pt x="33" y="124"/>
                  </a:cubicBezTo>
                  <a:lnTo>
                    <a:pt x="33" y="124"/>
                  </a:lnTo>
                  <a:cubicBezTo>
                    <a:pt x="33" y="124"/>
                    <a:pt x="31" y="143"/>
                    <a:pt x="48" y="145"/>
                  </a:cubicBezTo>
                  <a:lnTo>
                    <a:pt x="58" y="147"/>
                  </a:lnTo>
                  <a:lnTo>
                    <a:pt x="56" y="138"/>
                  </a:lnTo>
                  <a:lnTo>
                    <a:pt x="100" y="99"/>
                  </a:lnTo>
                  <a:lnTo>
                    <a:pt x="100" y="99"/>
                  </a:lnTo>
                  <a:cubicBezTo>
                    <a:pt x="108" y="92"/>
                    <a:pt x="100" y="78"/>
                    <a:pt x="90" y="81"/>
                  </a:cubicBezTo>
                  <a:lnTo>
                    <a:pt x="90" y="81"/>
                  </a:lnTo>
                  <a:lnTo>
                    <a:pt x="90" y="82"/>
                  </a:lnTo>
                  <a:lnTo>
                    <a:pt x="111" y="64"/>
                  </a:lnTo>
                  <a:lnTo>
                    <a:pt x="111" y="64"/>
                  </a:lnTo>
                  <a:cubicBezTo>
                    <a:pt x="119" y="56"/>
                    <a:pt x="115" y="41"/>
                    <a:pt x="103" y="41"/>
                  </a:cubicBezTo>
                  <a:lnTo>
                    <a:pt x="103" y="41"/>
                  </a:lnTo>
                  <a:cubicBezTo>
                    <a:pt x="100" y="41"/>
                    <a:pt x="97" y="42"/>
                    <a:pt x="94" y="44"/>
                  </a:cubicBezTo>
                  <a:lnTo>
                    <a:pt x="108" y="32"/>
                  </a:lnTo>
                  <a:lnTo>
                    <a:pt x="108" y="32"/>
                  </a:lnTo>
                  <a:cubicBezTo>
                    <a:pt x="118" y="23"/>
                    <a:pt x="108" y="8"/>
                    <a:pt x="96" y="12"/>
                  </a:cubicBezTo>
                  <a:lnTo>
                    <a:pt x="96" y="12"/>
                  </a:lnTo>
                  <a:cubicBezTo>
                    <a:pt x="92" y="14"/>
                    <a:pt x="87" y="17"/>
                    <a:pt x="83" y="22"/>
                  </a:cubicBezTo>
                  <a:lnTo>
                    <a:pt x="72" y="30"/>
                  </a:lnTo>
                  <a:lnTo>
                    <a:pt x="79" y="22"/>
                  </a:lnTo>
                  <a:lnTo>
                    <a:pt x="79" y="22"/>
                  </a:lnTo>
                  <a:cubicBezTo>
                    <a:pt x="81" y="17"/>
                    <a:pt x="81" y="11"/>
                    <a:pt x="77" y="7"/>
                  </a:cubicBezTo>
                  <a:lnTo>
                    <a:pt x="77" y="7"/>
                  </a:lnTo>
                  <a:cubicBezTo>
                    <a:pt x="74" y="3"/>
                    <a:pt x="66" y="0"/>
                    <a:pt x="55" y="7"/>
                  </a:cubicBezTo>
                  <a:lnTo>
                    <a:pt x="55" y="7"/>
                  </a:lnTo>
                  <a:cubicBezTo>
                    <a:pt x="36" y="19"/>
                    <a:pt x="5" y="45"/>
                    <a:pt x="5" y="45"/>
                  </a:cubicBez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2" name="Google Shape;192;p20"/>
            <p:cNvSpPr/>
            <p:nvPr/>
          </p:nvSpPr>
          <p:spPr>
            <a:xfrm>
              <a:off x="14781539" y="7401815"/>
              <a:ext cx="488883" cy="697613"/>
            </a:xfrm>
            <a:custGeom>
              <a:avLst/>
              <a:gdLst/>
              <a:ahLst/>
              <a:cxnLst/>
              <a:rect l="l" t="t" r="r" b="b"/>
              <a:pathLst>
                <a:path w="392" h="562" extrusionOk="0">
                  <a:moveTo>
                    <a:pt x="41" y="151"/>
                  </a:moveTo>
                  <a:lnTo>
                    <a:pt x="41" y="151"/>
                  </a:lnTo>
                  <a:cubicBezTo>
                    <a:pt x="41" y="151"/>
                    <a:pt x="0" y="268"/>
                    <a:pt x="36" y="362"/>
                  </a:cubicBezTo>
                  <a:lnTo>
                    <a:pt x="36" y="362"/>
                  </a:lnTo>
                  <a:cubicBezTo>
                    <a:pt x="73" y="457"/>
                    <a:pt x="18" y="550"/>
                    <a:pt x="18" y="550"/>
                  </a:cubicBezTo>
                  <a:lnTo>
                    <a:pt x="18" y="550"/>
                  </a:lnTo>
                  <a:cubicBezTo>
                    <a:pt x="18" y="550"/>
                    <a:pt x="110" y="561"/>
                    <a:pt x="149" y="500"/>
                  </a:cubicBezTo>
                  <a:lnTo>
                    <a:pt x="233" y="500"/>
                  </a:lnTo>
                  <a:lnTo>
                    <a:pt x="233" y="500"/>
                  </a:lnTo>
                  <a:cubicBezTo>
                    <a:pt x="233" y="500"/>
                    <a:pt x="278" y="557"/>
                    <a:pt x="356" y="550"/>
                  </a:cubicBezTo>
                  <a:lnTo>
                    <a:pt x="356" y="550"/>
                  </a:lnTo>
                  <a:cubicBezTo>
                    <a:pt x="356" y="550"/>
                    <a:pt x="307" y="474"/>
                    <a:pt x="347" y="402"/>
                  </a:cubicBezTo>
                  <a:lnTo>
                    <a:pt x="347" y="402"/>
                  </a:lnTo>
                  <a:cubicBezTo>
                    <a:pt x="391" y="324"/>
                    <a:pt x="383" y="229"/>
                    <a:pt x="383" y="229"/>
                  </a:cubicBezTo>
                  <a:lnTo>
                    <a:pt x="383" y="229"/>
                  </a:lnTo>
                  <a:cubicBezTo>
                    <a:pt x="383" y="229"/>
                    <a:pt x="288" y="0"/>
                    <a:pt x="41" y="151"/>
                  </a:cubicBezTo>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3" name="Google Shape;193;p20"/>
            <p:cNvSpPr/>
            <p:nvPr/>
          </p:nvSpPr>
          <p:spPr>
            <a:xfrm>
              <a:off x="14935347" y="7874219"/>
              <a:ext cx="170286" cy="296624"/>
            </a:xfrm>
            <a:custGeom>
              <a:avLst/>
              <a:gdLst/>
              <a:ahLst/>
              <a:cxnLst/>
              <a:rect l="l" t="t" r="r" b="b"/>
              <a:pathLst>
                <a:path w="137" h="240" extrusionOk="0">
                  <a:moveTo>
                    <a:pt x="123" y="204"/>
                  </a:moveTo>
                  <a:lnTo>
                    <a:pt x="83" y="232"/>
                  </a:lnTo>
                  <a:lnTo>
                    <a:pt x="83" y="232"/>
                  </a:lnTo>
                  <a:cubicBezTo>
                    <a:pt x="74" y="239"/>
                    <a:pt x="63" y="239"/>
                    <a:pt x="55" y="232"/>
                  </a:cubicBezTo>
                  <a:lnTo>
                    <a:pt x="13" y="204"/>
                  </a:lnTo>
                  <a:lnTo>
                    <a:pt x="13" y="204"/>
                  </a:lnTo>
                  <a:cubicBezTo>
                    <a:pt x="3" y="198"/>
                    <a:pt x="0" y="185"/>
                    <a:pt x="4" y="175"/>
                  </a:cubicBezTo>
                  <a:lnTo>
                    <a:pt x="26" y="122"/>
                  </a:lnTo>
                  <a:lnTo>
                    <a:pt x="26" y="0"/>
                  </a:lnTo>
                  <a:lnTo>
                    <a:pt x="110" y="0"/>
                  </a:lnTo>
                  <a:lnTo>
                    <a:pt x="110" y="122"/>
                  </a:lnTo>
                  <a:lnTo>
                    <a:pt x="132" y="175"/>
                  </a:lnTo>
                  <a:lnTo>
                    <a:pt x="132" y="175"/>
                  </a:lnTo>
                  <a:cubicBezTo>
                    <a:pt x="136" y="186"/>
                    <a:pt x="132" y="198"/>
                    <a:pt x="123" y="204"/>
                  </a:cubicBez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4" name="Google Shape;194;p20"/>
            <p:cNvSpPr/>
            <p:nvPr/>
          </p:nvSpPr>
          <p:spPr>
            <a:xfrm>
              <a:off x="14968305" y="7874217"/>
              <a:ext cx="82397" cy="82395"/>
            </a:xfrm>
            <a:custGeom>
              <a:avLst/>
              <a:gdLst/>
              <a:ahLst/>
              <a:cxnLst/>
              <a:rect l="l" t="t" r="r" b="b"/>
              <a:pathLst>
                <a:path w="67" h="65" extrusionOk="0">
                  <a:moveTo>
                    <a:pt x="8" y="64"/>
                  </a:moveTo>
                  <a:lnTo>
                    <a:pt x="0" y="64"/>
                  </a:lnTo>
                  <a:lnTo>
                    <a:pt x="0" y="0"/>
                  </a:lnTo>
                  <a:lnTo>
                    <a:pt x="66" y="0"/>
                  </a:lnTo>
                  <a:lnTo>
                    <a:pt x="66" y="6"/>
                  </a:lnTo>
                  <a:lnTo>
                    <a:pt x="66" y="6"/>
                  </a:lnTo>
                  <a:cubicBezTo>
                    <a:pt x="66" y="38"/>
                    <a:pt x="40" y="64"/>
                    <a:pt x="8" y="64"/>
                  </a:cubicBezTo>
                </a:path>
              </a:pathLst>
            </a:custGeom>
            <a:solidFill>
              <a:srgbClr val="E8767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5" name="Google Shape;195;p20"/>
            <p:cNvSpPr/>
            <p:nvPr/>
          </p:nvSpPr>
          <p:spPr>
            <a:xfrm>
              <a:off x="14830980" y="7588580"/>
              <a:ext cx="362541" cy="313101"/>
            </a:xfrm>
            <a:custGeom>
              <a:avLst/>
              <a:gdLst/>
              <a:ahLst/>
              <a:cxnLst/>
              <a:rect l="l" t="t" r="r" b="b"/>
              <a:pathLst>
                <a:path w="293" h="253" extrusionOk="0">
                  <a:moveTo>
                    <a:pt x="265" y="103"/>
                  </a:moveTo>
                  <a:lnTo>
                    <a:pt x="265" y="103"/>
                  </a:lnTo>
                  <a:cubicBezTo>
                    <a:pt x="261" y="103"/>
                    <a:pt x="256" y="103"/>
                    <a:pt x="253" y="105"/>
                  </a:cubicBezTo>
                  <a:lnTo>
                    <a:pt x="253" y="105"/>
                  </a:lnTo>
                  <a:cubicBezTo>
                    <a:pt x="252" y="48"/>
                    <a:pt x="241" y="0"/>
                    <a:pt x="147" y="0"/>
                  </a:cubicBezTo>
                  <a:lnTo>
                    <a:pt x="147" y="0"/>
                  </a:lnTo>
                  <a:cubicBezTo>
                    <a:pt x="54" y="0"/>
                    <a:pt x="44" y="49"/>
                    <a:pt x="42" y="106"/>
                  </a:cubicBezTo>
                  <a:lnTo>
                    <a:pt x="42" y="106"/>
                  </a:lnTo>
                  <a:cubicBezTo>
                    <a:pt x="38" y="104"/>
                    <a:pt x="33" y="103"/>
                    <a:pt x="27" y="103"/>
                  </a:cubicBezTo>
                  <a:lnTo>
                    <a:pt x="27" y="103"/>
                  </a:lnTo>
                  <a:cubicBezTo>
                    <a:pt x="10" y="103"/>
                    <a:pt x="0" y="117"/>
                    <a:pt x="0" y="135"/>
                  </a:cubicBezTo>
                  <a:lnTo>
                    <a:pt x="0" y="135"/>
                  </a:lnTo>
                  <a:cubicBezTo>
                    <a:pt x="0" y="164"/>
                    <a:pt x="25" y="171"/>
                    <a:pt x="42" y="171"/>
                  </a:cubicBezTo>
                  <a:lnTo>
                    <a:pt x="42" y="171"/>
                  </a:lnTo>
                  <a:cubicBezTo>
                    <a:pt x="45" y="171"/>
                    <a:pt x="47" y="170"/>
                    <a:pt x="49" y="170"/>
                  </a:cubicBezTo>
                  <a:lnTo>
                    <a:pt x="49" y="170"/>
                  </a:lnTo>
                  <a:cubicBezTo>
                    <a:pt x="62" y="216"/>
                    <a:pt x="97" y="252"/>
                    <a:pt x="147" y="252"/>
                  </a:cubicBezTo>
                  <a:lnTo>
                    <a:pt x="147" y="252"/>
                  </a:lnTo>
                  <a:cubicBezTo>
                    <a:pt x="199" y="252"/>
                    <a:pt x="233" y="216"/>
                    <a:pt x="247" y="171"/>
                  </a:cubicBezTo>
                  <a:lnTo>
                    <a:pt x="247" y="171"/>
                  </a:lnTo>
                  <a:cubicBezTo>
                    <a:pt x="248" y="171"/>
                    <a:pt x="249" y="171"/>
                    <a:pt x="250" y="171"/>
                  </a:cubicBezTo>
                  <a:lnTo>
                    <a:pt x="250" y="171"/>
                  </a:lnTo>
                  <a:cubicBezTo>
                    <a:pt x="267" y="171"/>
                    <a:pt x="292" y="164"/>
                    <a:pt x="292" y="135"/>
                  </a:cubicBezTo>
                  <a:lnTo>
                    <a:pt x="292" y="135"/>
                  </a:lnTo>
                  <a:cubicBezTo>
                    <a:pt x="292" y="117"/>
                    <a:pt x="282" y="103"/>
                    <a:pt x="265" y="103"/>
                  </a:cubicBezTo>
                </a:path>
              </a:pathLst>
            </a:custGeom>
            <a:solidFill>
              <a:srgbClr val="F7AC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6" name="Google Shape;196;p20"/>
            <p:cNvSpPr/>
            <p:nvPr/>
          </p:nvSpPr>
          <p:spPr>
            <a:xfrm>
              <a:off x="14919650" y="7688556"/>
              <a:ext cx="173718" cy="63549"/>
            </a:xfrm>
            <a:custGeom>
              <a:avLst/>
              <a:gdLst/>
              <a:ahLst/>
              <a:cxnLst/>
              <a:rect l="l" t="t" r="r" b="b"/>
              <a:pathLst>
                <a:path w="173718" h="63549" extrusionOk="0">
                  <a:moveTo>
                    <a:pt x="139289" y="31857"/>
                  </a:moveTo>
                  <a:cubicBezTo>
                    <a:pt x="152885" y="31857"/>
                    <a:pt x="162773" y="44534"/>
                    <a:pt x="162773" y="57210"/>
                  </a:cubicBezTo>
                  <a:cubicBezTo>
                    <a:pt x="162773" y="61013"/>
                    <a:pt x="161537" y="63549"/>
                    <a:pt x="157829" y="63549"/>
                  </a:cubicBezTo>
                  <a:cubicBezTo>
                    <a:pt x="154121" y="63549"/>
                    <a:pt x="151649" y="61013"/>
                    <a:pt x="151649" y="57210"/>
                  </a:cubicBezTo>
                  <a:cubicBezTo>
                    <a:pt x="151649" y="49604"/>
                    <a:pt x="145469" y="44534"/>
                    <a:pt x="139289" y="44534"/>
                  </a:cubicBezTo>
                  <a:cubicBezTo>
                    <a:pt x="131873" y="44534"/>
                    <a:pt x="125693" y="49604"/>
                    <a:pt x="125693" y="57210"/>
                  </a:cubicBezTo>
                  <a:cubicBezTo>
                    <a:pt x="125693" y="61013"/>
                    <a:pt x="123221" y="63549"/>
                    <a:pt x="119513" y="63549"/>
                  </a:cubicBezTo>
                  <a:cubicBezTo>
                    <a:pt x="115805" y="63549"/>
                    <a:pt x="114569" y="61013"/>
                    <a:pt x="114569" y="57210"/>
                  </a:cubicBezTo>
                  <a:cubicBezTo>
                    <a:pt x="114569" y="44534"/>
                    <a:pt x="125693" y="31857"/>
                    <a:pt x="139289" y="31857"/>
                  </a:cubicBezTo>
                  <a:close/>
                  <a:moveTo>
                    <a:pt x="39810" y="31857"/>
                  </a:moveTo>
                  <a:cubicBezTo>
                    <a:pt x="53074" y="31857"/>
                    <a:pt x="63927" y="44534"/>
                    <a:pt x="63927" y="57210"/>
                  </a:cubicBezTo>
                  <a:cubicBezTo>
                    <a:pt x="63927" y="61013"/>
                    <a:pt x="61515" y="63549"/>
                    <a:pt x="57898" y="63549"/>
                  </a:cubicBezTo>
                  <a:cubicBezTo>
                    <a:pt x="55486" y="63549"/>
                    <a:pt x="53074" y="61013"/>
                    <a:pt x="53074" y="57210"/>
                  </a:cubicBezTo>
                  <a:cubicBezTo>
                    <a:pt x="53074" y="49604"/>
                    <a:pt x="47045" y="44534"/>
                    <a:pt x="39810" y="44534"/>
                  </a:cubicBezTo>
                  <a:cubicBezTo>
                    <a:pt x="32575" y="44534"/>
                    <a:pt x="27752" y="49604"/>
                    <a:pt x="27752" y="57210"/>
                  </a:cubicBezTo>
                  <a:cubicBezTo>
                    <a:pt x="27752" y="61013"/>
                    <a:pt x="24134" y="63549"/>
                    <a:pt x="21722" y="63549"/>
                  </a:cubicBezTo>
                  <a:cubicBezTo>
                    <a:pt x="18105" y="63549"/>
                    <a:pt x="15693" y="61013"/>
                    <a:pt x="15693" y="57210"/>
                  </a:cubicBezTo>
                  <a:cubicBezTo>
                    <a:pt x="15693" y="44534"/>
                    <a:pt x="26546" y="31857"/>
                    <a:pt x="39810" y="31857"/>
                  </a:cubicBezTo>
                  <a:close/>
                  <a:moveTo>
                    <a:pt x="125175" y="224"/>
                  </a:moveTo>
                  <a:cubicBezTo>
                    <a:pt x="137949" y="-1102"/>
                    <a:pt x="164775" y="2875"/>
                    <a:pt x="173718" y="28066"/>
                  </a:cubicBezTo>
                  <a:cubicBezTo>
                    <a:pt x="173718" y="32044"/>
                    <a:pt x="172440" y="34696"/>
                    <a:pt x="169885" y="36021"/>
                  </a:cubicBezTo>
                  <a:cubicBezTo>
                    <a:pt x="168608" y="36021"/>
                    <a:pt x="167330" y="36021"/>
                    <a:pt x="167330" y="36021"/>
                  </a:cubicBezTo>
                  <a:cubicBezTo>
                    <a:pt x="164775" y="36021"/>
                    <a:pt x="162221" y="34696"/>
                    <a:pt x="162221" y="32044"/>
                  </a:cubicBezTo>
                  <a:cubicBezTo>
                    <a:pt x="153278" y="9504"/>
                    <a:pt x="127730" y="13482"/>
                    <a:pt x="127730" y="13482"/>
                  </a:cubicBezTo>
                  <a:cubicBezTo>
                    <a:pt x="123897" y="13482"/>
                    <a:pt x="121342" y="10830"/>
                    <a:pt x="120065" y="6853"/>
                  </a:cubicBezTo>
                  <a:cubicBezTo>
                    <a:pt x="120065" y="2875"/>
                    <a:pt x="122620" y="224"/>
                    <a:pt x="125175" y="224"/>
                  </a:cubicBezTo>
                  <a:close/>
                  <a:moveTo>
                    <a:pt x="46659" y="224"/>
                  </a:moveTo>
                  <a:cubicBezTo>
                    <a:pt x="49155" y="224"/>
                    <a:pt x="52901" y="2875"/>
                    <a:pt x="51652" y="6853"/>
                  </a:cubicBezTo>
                  <a:cubicBezTo>
                    <a:pt x="51652" y="10830"/>
                    <a:pt x="49155" y="13482"/>
                    <a:pt x="45410" y="13482"/>
                  </a:cubicBezTo>
                  <a:cubicBezTo>
                    <a:pt x="44162" y="13482"/>
                    <a:pt x="19194" y="10830"/>
                    <a:pt x="11703" y="32044"/>
                  </a:cubicBezTo>
                  <a:cubicBezTo>
                    <a:pt x="10455" y="34696"/>
                    <a:pt x="7958" y="36021"/>
                    <a:pt x="5461" y="36021"/>
                  </a:cubicBezTo>
                  <a:lnTo>
                    <a:pt x="4213" y="36021"/>
                  </a:lnTo>
                  <a:cubicBezTo>
                    <a:pt x="467" y="34696"/>
                    <a:pt x="-781" y="32044"/>
                    <a:pt x="467" y="28066"/>
                  </a:cubicBezTo>
                  <a:cubicBezTo>
                    <a:pt x="9206" y="2875"/>
                    <a:pt x="34174" y="-1102"/>
                    <a:pt x="46659" y="224"/>
                  </a:cubicBezTo>
                  <a:close/>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7" name="Google Shape;197;p20"/>
            <p:cNvSpPr/>
            <p:nvPr/>
          </p:nvSpPr>
          <p:spPr>
            <a:xfrm>
              <a:off x="14853208" y="7736890"/>
              <a:ext cx="317248" cy="119612"/>
            </a:xfrm>
            <a:custGeom>
              <a:avLst/>
              <a:gdLst/>
              <a:ahLst/>
              <a:cxnLst/>
              <a:rect l="l" t="t" r="r" b="b"/>
              <a:pathLst>
                <a:path w="317248" h="119612" extrusionOk="0">
                  <a:moveTo>
                    <a:pt x="218715" y="72648"/>
                  </a:moveTo>
                  <a:cubicBezTo>
                    <a:pt x="221212" y="73884"/>
                    <a:pt x="223709" y="77592"/>
                    <a:pt x="222460" y="80064"/>
                  </a:cubicBezTo>
                  <a:cubicBezTo>
                    <a:pt x="209976" y="113433"/>
                    <a:pt x="182511" y="119612"/>
                    <a:pt x="163785" y="119612"/>
                  </a:cubicBezTo>
                  <a:cubicBezTo>
                    <a:pt x="153798" y="119612"/>
                    <a:pt x="147556" y="118376"/>
                    <a:pt x="147556" y="118376"/>
                  </a:cubicBezTo>
                  <a:cubicBezTo>
                    <a:pt x="143810" y="117141"/>
                    <a:pt x="142562" y="113433"/>
                    <a:pt x="142562" y="110961"/>
                  </a:cubicBezTo>
                  <a:cubicBezTo>
                    <a:pt x="143810" y="107253"/>
                    <a:pt x="146307" y="104782"/>
                    <a:pt x="150052" y="107253"/>
                  </a:cubicBezTo>
                  <a:cubicBezTo>
                    <a:pt x="152549" y="107253"/>
                    <a:pt x="196244" y="117141"/>
                    <a:pt x="211224" y="76356"/>
                  </a:cubicBezTo>
                  <a:cubicBezTo>
                    <a:pt x="212473" y="73884"/>
                    <a:pt x="216218" y="71412"/>
                    <a:pt x="218715" y="72648"/>
                  </a:cubicBezTo>
                  <a:close/>
                  <a:moveTo>
                    <a:pt x="301599" y="0"/>
                  </a:moveTo>
                  <a:cubicBezTo>
                    <a:pt x="310754" y="3722"/>
                    <a:pt x="322524" y="16126"/>
                    <a:pt x="314677" y="34732"/>
                  </a:cubicBezTo>
                  <a:cubicBezTo>
                    <a:pt x="313370" y="37213"/>
                    <a:pt x="312062" y="37213"/>
                    <a:pt x="310754" y="37213"/>
                  </a:cubicBezTo>
                  <a:cubicBezTo>
                    <a:pt x="309446" y="37213"/>
                    <a:pt x="308138" y="37213"/>
                    <a:pt x="308138" y="37213"/>
                  </a:cubicBezTo>
                  <a:cubicBezTo>
                    <a:pt x="306830" y="37213"/>
                    <a:pt x="305523" y="34732"/>
                    <a:pt x="306830" y="32251"/>
                  </a:cubicBezTo>
                  <a:cubicBezTo>
                    <a:pt x="314677" y="14885"/>
                    <a:pt x="300291" y="7443"/>
                    <a:pt x="298984" y="7443"/>
                  </a:cubicBezTo>
                  <a:cubicBezTo>
                    <a:pt x="296368" y="6202"/>
                    <a:pt x="296368" y="4962"/>
                    <a:pt x="296368" y="2481"/>
                  </a:cubicBezTo>
                  <a:cubicBezTo>
                    <a:pt x="297676" y="0"/>
                    <a:pt x="300291" y="0"/>
                    <a:pt x="301599" y="0"/>
                  </a:cubicBezTo>
                  <a:close/>
                  <a:moveTo>
                    <a:pt x="150682" y="0"/>
                  </a:moveTo>
                  <a:cubicBezTo>
                    <a:pt x="153071" y="0"/>
                    <a:pt x="156653" y="3845"/>
                    <a:pt x="156653" y="6409"/>
                  </a:cubicBezTo>
                  <a:lnTo>
                    <a:pt x="156653" y="33324"/>
                  </a:lnTo>
                  <a:cubicBezTo>
                    <a:pt x="156653" y="34606"/>
                    <a:pt x="155459" y="35888"/>
                    <a:pt x="155459" y="37170"/>
                  </a:cubicBezTo>
                  <a:cubicBezTo>
                    <a:pt x="148294" y="47423"/>
                    <a:pt x="143518" y="58958"/>
                    <a:pt x="143518" y="61522"/>
                  </a:cubicBezTo>
                  <a:cubicBezTo>
                    <a:pt x="143518" y="62804"/>
                    <a:pt x="148294" y="64085"/>
                    <a:pt x="151876" y="62804"/>
                  </a:cubicBezTo>
                  <a:cubicBezTo>
                    <a:pt x="154265" y="62804"/>
                    <a:pt x="157847" y="65367"/>
                    <a:pt x="157847" y="69212"/>
                  </a:cubicBezTo>
                  <a:cubicBezTo>
                    <a:pt x="157847" y="71775"/>
                    <a:pt x="155459" y="75621"/>
                    <a:pt x="153071" y="75621"/>
                  </a:cubicBezTo>
                  <a:cubicBezTo>
                    <a:pt x="151876" y="75621"/>
                    <a:pt x="150682" y="75621"/>
                    <a:pt x="149488" y="75621"/>
                  </a:cubicBezTo>
                  <a:cubicBezTo>
                    <a:pt x="145906" y="75621"/>
                    <a:pt x="139936" y="75621"/>
                    <a:pt x="135159" y="71775"/>
                  </a:cubicBezTo>
                  <a:cubicBezTo>
                    <a:pt x="132771" y="69212"/>
                    <a:pt x="131577" y="65367"/>
                    <a:pt x="131577" y="61522"/>
                  </a:cubicBezTo>
                  <a:cubicBezTo>
                    <a:pt x="131577" y="53832"/>
                    <a:pt x="139936" y="38451"/>
                    <a:pt x="144712" y="32043"/>
                  </a:cubicBezTo>
                  <a:lnTo>
                    <a:pt x="144712" y="6409"/>
                  </a:lnTo>
                  <a:cubicBezTo>
                    <a:pt x="144712" y="3845"/>
                    <a:pt x="147100" y="0"/>
                    <a:pt x="150682" y="0"/>
                  </a:cubicBezTo>
                  <a:close/>
                  <a:moveTo>
                    <a:pt x="14223" y="0"/>
                  </a:moveTo>
                  <a:cubicBezTo>
                    <a:pt x="15472" y="0"/>
                    <a:pt x="17969" y="0"/>
                    <a:pt x="20466" y="2481"/>
                  </a:cubicBezTo>
                  <a:cubicBezTo>
                    <a:pt x="20466" y="4962"/>
                    <a:pt x="20466" y="6202"/>
                    <a:pt x="17969" y="7443"/>
                  </a:cubicBezTo>
                  <a:cubicBezTo>
                    <a:pt x="15472" y="7443"/>
                    <a:pt x="1739" y="14885"/>
                    <a:pt x="9229" y="32251"/>
                  </a:cubicBezTo>
                  <a:cubicBezTo>
                    <a:pt x="10478" y="34732"/>
                    <a:pt x="9229" y="37213"/>
                    <a:pt x="7981" y="37213"/>
                  </a:cubicBezTo>
                  <a:lnTo>
                    <a:pt x="6733" y="37213"/>
                  </a:lnTo>
                  <a:cubicBezTo>
                    <a:pt x="4236" y="37213"/>
                    <a:pt x="2987" y="37213"/>
                    <a:pt x="2987" y="34732"/>
                  </a:cubicBezTo>
                  <a:cubicBezTo>
                    <a:pt x="-5752" y="16126"/>
                    <a:pt x="6733" y="3722"/>
                    <a:pt x="14223" y="0"/>
                  </a:cubicBezTo>
                  <a:close/>
                </a:path>
              </a:pathLst>
            </a:custGeom>
            <a:solidFill>
              <a:srgbClr val="E876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98" name="Google Shape;198;p20"/>
            <p:cNvSpPr/>
            <p:nvPr/>
          </p:nvSpPr>
          <p:spPr>
            <a:xfrm>
              <a:off x="14803509" y="7401815"/>
              <a:ext cx="466911" cy="318598"/>
            </a:xfrm>
            <a:custGeom>
              <a:avLst/>
              <a:gdLst/>
              <a:ahLst/>
              <a:cxnLst/>
              <a:rect l="l" t="t" r="r" b="b"/>
              <a:pathLst>
                <a:path w="375" h="256" extrusionOk="0">
                  <a:moveTo>
                    <a:pt x="236" y="175"/>
                  </a:moveTo>
                  <a:lnTo>
                    <a:pt x="236" y="175"/>
                  </a:lnTo>
                  <a:cubicBezTo>
                    <a:pt x="236" y="175"/>
                    <a:pt x="176" y="223"/>
                    <a:pt x="84" y="213"/>
                  </a:cubicBezTo>
                  <a:lnTo>
                    <a:pt x="84" y="213"/>
                  </a:lnTo>
                  <a:cubicBezTo>
                    <a:pt x="84" y="213"/>
                    <a:pt x="81" y="245"/>
                    <a:pt x="62" y="255"/>
                  </a:cubicBezTo>
                  <a:lnTo>
                    <a:pt x="62" y="255"/>
                  </a:lnTo>
                  <a:cubicBezTo>
                    <a:pt x="62" y="255"/>
                    <a:pt x="0" y="221"/>
                    <a:pt x="23" y="150"/>
                  </a:cubicBezTo>
                  <a:lnTo>
                    <a:pt x="23" y="150"/>
                  </a:lnTo>
                  <a:cubicBezTo>
                    <a:pt x="46" y="77"/>
                    <a:pt x="206" y="0"/>
                    <a:pt x="278" y="103"/>
                  </a:cubicBezTo>
                  <a:lnTo>
                    <a:pt x="278" y="103"/>
                  </a:lnTo>
                  <a:cubicBezTo>
                    <a:pt x="278" y="103"/>
                    <a:pt x="374" y="84"/>
                    <a:pt x="365" y="228"/>
                  </a:cubicBezTo>
                  <a:lnTo>
                    <a:pt x="273" y="254"/>
                  </a:lnTo>
                  <a:lnTo>
                    <a:pt x="273" y="254"/>
                  </a:lnTo>
                  <a:cubicBezTo>
                    <a:pt x="273" y="254"/>
                    <a:pt x="235" y="250"/>
                    <a:pt x="236" y="175"/>
                  </a:cubicBezTo>
                </a:path>
              </a:pathLst>
            </a:custGeom>
            <a:solidFill>
              <a:srgbClr val="222F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199" name="Google Shape;199;p20"/>
          <p:cNvSpPr txBox="1"/>
          <p:nvPr/>
        </p:nvSpPr>
        <p:spPr>
          <a:xfrm>
            <a:off x="529047" y="895969"/>
            <a:ext cx="80859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FFFFFF"/>
                </a:solidFill>
                <a:latin typeface="Poppins"/>
                <a:ea typeface="Poppins"/>
                <a:cs typeface="Poppins"/>
                <a:sym typeface="Poppins"/>
              </a:rPr>
              <a:t>Getting Started with Digital Literacy</a:t>
            </a:r>
            <a:endParaRPr sz="500" b="1"/>
          </a:p>
        </p:txBody>
      </p:sp>
      <p:sp>
        <p:nvSpPr>
          <p:cNvPr id="200" name="Google Shape;200;p20"/>
          <p:cNvSpPr txBox="1"/>
          <p:nvPr/>
        </p:nvSpPr>
        <p:spPr>
          <a:xfrm>
            <a:off x="529047" y="1357669"/>
            <a:ext cx="80859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FFFFFF"/>
                </a:solidFill>
                <a:latin typeface="Poppins"/>
                <a:ea typeface="Poppins"/>
                <a:cs typeface="Poppins"/>
                <a:sym typeface="Poppins"/>
              </a:rPr>
              <a:t>Exploring useful tools to stay ahead in school</a:t>
            </a:r>
            <a:endParaRPr sz="500"/>
          </a:p>
        </p:txBody>
      </p:sp>
      <p:sp>
        <p:nvSpPr>
          <p:cNvPr id="201" name="Google Shape;201;p20"/>
          <p:cNvSpPr txBox="1"/>
          <p:nvPr/>
        </p:nvSpPr>
        <p:spPr>
          <a:xfrm>
            <a:off x="635293" y="4523531"/>
            <a:ext cx="1728900" cy="230700"/>
          </a:xfrm>
          <a:prstGeom prst="rect">
            <a:avLst/>
          </a:prstGeom>
          <a:noFill/>
          <a:ln>
            <a:noFill/>
          </a:ln>
        </p:spPr>
        <p:txBody>
          <a:bodyPr spcFirstLastPara="1" wrap="square" lIns="34300" tIns="17150" rIns="34300" bIns="17150" anchor="b" anchorCtr="0">
            <a:noAutofit/>
          </a:bodyPr>
          <a:lstStyle/>
          <a:p>
            <a:pPr marL="0" marR="0" lvl="0" indent="0" algn="l" rtl="0">
              <a:spcBef>
                <a:spcPts val="0"/>
              </a:spcBef>
              <a:spcAft>
                <a:spcPts val="0"/>
              </a:spcAft>
              <a:buNone/>
            </a:pPr>
            <a:r>
              <a:rPr lang="en-GB" sz="1300" b="1">
                <a:solidFill>
                  <a:srgbClr val="FFFFFF"/>
                </a:solidFill>
                <a:latin typeface="Poppins"/>
                <a:ea typeface="Poppins"/>
                <a:cs typeface="Poppins"/>
                <a:sym typeface="Poppins"/>
              </a:rPr>
              <a:t>AIDE Canada</a:t>
            </a:r>
            <a:endParaRPr sz="500"/>
          </a:p>
        </p:txBody>
      </p:sp>
      <p:sp>
        <p:nvSpPr>
          <p:cNvPr id="202" name="Google Shape;202;p20"/>
          <p:cNvSpPr txBox="1"/>
          <p:nvPr/>
        </p:nvSpPr>
        <p:spPr>
          <a:xfrm>
            <a:off x="432553" y="4392948"/>
            <a:ext cx="1728900" cy="207900"/>
          </a:xfrm>
          <a:prstGeom prst="rect">
            <a:avLst/>
          </a:prstGeom>
          <a:noFill/>
          <a:ln>
            <a:noFill/>
          </a:ln>
        </p:spPr>
        <p:txBody>
          <a:bodyPr spcFirstLastPara="1" wrap="square" lIns="34300" tIns="17150" rIns="34300" bIns="17150" anchor="t" anchorCtr="0">
            <a:noAutofit/>
          </a:bodyPr>
          <a:lstStyle/>
          <a:p>
            <a:pPr marL="0" marR="0" lvl="0" indent="0" algn="l" rtl="0">
              <a:lnSpc>
                <a:spcPct val="150000"/>
              </a:lnSpc>
              <a:spcBef>
                <a:spcPts val="0"/>
              </a:spcBef>
              <a:spcAft>
                <a:spcPts val="0"/>
              </a:spcAft>
              <a:buNone/>
            </a:pPr>
            <a:r>
              <a:rPr lang="en-GB" sz="900">
                <a:solidFill>
                  <a:srgbClr val="FFFFFF"/>
                </a:solidFill>
                <a:latin typeface="Poppins"/>
                <a:ea typeface="Poppins"/>
                <a:cs typeface="Poppins"/>
                <a:sym typeface="Poppins"/>
              </a:rPr>
              <a:t>by Anthony Spezzano</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29"/>
          <p:cNvSpPr/>
          <p:nvPr/>
        </p:nvSpPr>
        <p:spPr>
          <a:xfrm>
            <a:off x="-91" y="1005"/>
            <a:ext cx="9144180" cy="5141507"/>
          </a:xfrm>
          <a:custGeom>
            <a:avLst/>
            <a:gdLst/>
            <a:ahLst/>
            <a:cxnLst/>
            <a:rect l="l" t="t" r="r" b="b"/>
            <a:pathLst>
              <a:path w="19570" h="11008" extrusionOk="0">
                <a:moveTo>
                  <a:pt x="0" y="11007"/>
                </a:moveTo>
                <a:lnTo>
                  <a:pt x="19569" y="11007"/>
                </a:lnTo>
                <a:lnTo>
                  <a:pt x="19569" y="0"/>
                </a:lnTo>
                <a:lnTo>
                  <a:pt x="0" y="0"/>
                </a:lnTo>
                <a:lnTo>
                  <a:pt x="0" y="11007"/>
                </a:lnTo>
              </a:path>
            </a:pathLst>
          </a:custGeom>
          <a:gradFill>
            <a:gsLst>
              <a:gs pos="0">
                <a:srgbClr val="B3E0E2"/>
              </a:gs>
              <a:gs pos="1000">
                <a:srgbClr val="B3E0E2"/>
              </a:gs>
              <a:gs pos="78000">
                <a:srgbClr val="FFFFFF"/>
              </a:gs>
              <a:gs pos="100000">
                <a:srgbClr val="FFFF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nvGrpSpPr>
          <p:cNvPr id="974" name="Google Shape;974;p29"/>
          <p:cNvGrpSpPr/>
          <p:nvPr/>
        </p:nvGrpSpPr>
        <p:grpSpPr>
          <a:xfrm>
            <a:off x="2350416" y="1553871"/>
            <a:ext cx="4441736" cy="2995376"/>
            <a:chOff x="6266104" y="4143656"/>
            <a:chExt cx="11841471" cy="7987670"/>
          </a:xfrm>
        </p:grpSpPr>
        <p:sp>
          <p:nvSpPr>
            <p:cNvPr id="975" name="Google Shape;975;p29"/>
            <p:cNvSpPr/>
            <p:nvPr/>
          </p:nvSpPr>
          <p:spPr>
            <a:xfrm>
              <a:off x="6266104" y="4143656"/>
              <a:ext cx="11841471" cy="7898536"/>
            </a:xfrm>
            <a:custGeom>
              <a:avLst/>
              <a:gdLst/>
              <a:ahLst/>
              <a:cxnLst/>
              <a:rect l="l" t="t" r="r" b="b"/>
              <a:pathLst>
                <a:path w="11841471" h="7898536" extrusionOk="0">
                  <a:moveTo>
                    <a:pt x="3113924" y="936"/>
                  </a:moveTo>
                  <a:cubicBezTo>
                    <a:pt x="3733059" y="18710"/>
                    <a:pt x="4478653" y="286552"/>
                    <a:pt x="5371692" y="531034"/>
                  </a:cubicBezTo>
                  <a:cubicBezTo>
                    <a:pt x="6798063" y="923453"/>
                    <a:pt x="7663851" y="871131"/>
                    <a:pt x="8033836" y="573391"/>
                  </a:cubicBezTo>
                  <a:cubicBezTo>
                    <a:pt x="9892478" y="-916554"/>
                    <a:pt x="9850123" y="1101599"/>
                    <a:pt x="10932670" y="1775562"/>
                  </a:cubicBezTo>
                  <a:cubicBezTo>
                    <a:pt x="13040460" y="3087361"/>
                    <a:pt x="10717156" y="3432440"/>
                    <a:pt x="11468338" y="5514126"/>
                  </a:cubicBezTo>
                  <a:cubicBezTo>
                    <a:pt x="12309212" y="7844968"/>
                    <a:pt x="9742989" y="7898536"/>
                    <a:pt x="9742989" y="7898536"/>
                  </a:cubicBezTo>
                  <a:lnTo>
                    <a:pt x="3007280" y="7898536"/>
                  </a:lnTo>
                  <a:cubicBezTo>
                    <a:pt x="-883163" y="7898536"/>
                    <a:pt x="-364935" y="4468923"/>
                    <a:pt x="1042749" y="3640484"/>
                  </a:cubicBezTo>
                  <a:cubicBezTo>
                    <a:pt x="2236167" y="2939114"/>
                    <a:pt x="1371624" y="907258"/>
                    <a:pt x="2131525" y="298075"/>
                  </a:cubicBezTo>
                  <a:cubicBezTo>
                    <a:pt x="2416488" y="69632"/>
                    <a:pt x="2742444" y="-9728"/>
                    <a:pt x="3113924" y="936"/>
                  </a:cubicBezTo>
                  <a:close/>
                </a:path>
              </a:pathLst>
            </a:custGeom>
            <a:gradFill>
              <a:gsLst>
                <a:gs pos="0">
                  <a:srgbClr val="9CFFC7"/>
                </a:gs>
                <a:gs pos="1000">
                  <a:srgbClr val="9CFFC7"/>
                </a:gs>
                <a:gs pos="37000">
                  <a:srgbClr val="C0F2DA"/>
                </a:gs>
                <a:gs pos="99000">
                  <a:srgbClr val="E4E5EC"/>
                </a:gs>
                <a:gs pos="100000">
                  <a:srgbClr val="E4E5EC"/>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76" name="Google Shape;976;p29"/>
            <p:cNvSpPr/>
            <p:nvPr/>
          </p:nvSpPr>
          <p:spPr>
            <a:xfrm>
              <a:off x="7876783" y="5116709"/>
              <a:ext cx="9156911" cy="6926731"/>
            </a:xfrm>
            <a:custGeom>
              <a:avLst/>
              <a:gdLst/>
              <a:ahLst/>
              <a:cxnLst/>
              <a:rect l="l" t="t" r="r" b="b"/>
              <a:pathLst>
                <a:path w="7353" h="5560" extrusionOk="0">
                  <a:moveTo>
                    <a:pt x="7067" y="5559"/>
                  </a:moveTo>
                  <a:lnTo>
                    <a:pt x="285" y="5559"/>
                  </a:lnTo>
                  <a:lnTo>
                    <a:pt x="285" y="5559"/>
                  </a:lnTo>
                  <a:cubicBezTo>
                    <a:pt x="127" y="5559"/>
                    <a:pt x="0" y="5432"/>
                    <a:pt x="0" y="5274"/>
                  </a:cubicBezTo>
                  <a:lnTo>
                    <a:pt x="0" y="285"/>
                  </a:lnTo>
                  <a:lnTo>
                    <a:pt x="0" y="285"/>
                  </a:lnTo>
                  <a:cubicBezTo>
                    <a:pt x="0" y="128"/>
                    <a:pt x="127" y="0"/>
                    <a:pt x="285" y="0"/>
                  </a:cubicBezTo>
                  <a:lnTo>
                    <a:pt x="7067" y="0"/>
                  </a:lnTo>
                  <a:lnTo>
                    <a:pt x="7067" y="0"/>
                  </a:lnTo>
                  <a:cubicBezTo>
                    <a:pt x="7225" y="0"/>
                    <a:pt x="7352" y="128"/>
                    <a:pt x="7352" y="285"/>
                  </a:cubicBezTo>
                  <a:lnTo>
                    <a:pt x="7352" y="5274"/>
                  </a:lnTo>
                  <a:lnTo>
                    <a:pt x="7352" y="5274"/>
                  </a:lnTo>
                  <a:cubicBezTo>
                    <a:pt x="7352" y="5432"/>
                    <a:pt x="7225" y="5559"/>
                    <a:pt x="7067" y="5559"/>
                  </a:cubicBezTo>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77" name="Google Shape;977;p29"/>
            <p:cNvSpPr/>
            <p:nvPr/>
          </p:nvSpPr>
          <p:spPr>
            <a:xfrm>
              <a:off x="8255801" y="5534181"/>
              <a:ext cx="8398860" cy="730572"/>
            </a:xfrm>
            <a:custGeom>
              <a:avLst/>
              <a:gdLst/>
              <a:ahLst/>
              <a:cxnLst/>
              <a:rect l="l" t="t" r="r" b="b"/>
              <a:pathLst>
                <a:path w="6744" h="588" extrusionOk="0">
                  <a:moveTo>
                    <a:pt x="6743" y="109"/>
                  </a:moveTo>
                  <a:lnTo>
                    <a:pt x="6743" y="109"/>
                  </a:lnTo>
                  <a:cubicBezTo>
                    <a:pt x="6743" y="49"/>
                    <a:pt x="6695" y="0"/>
                    <a:pt x="6635" y="0"/>
                  </a:cubicBezTo>
                  <a:lnTo>
                    <a:pt x="108" y="0"/>
                  </a:lnTo>
                  <a:lnTo>
                    <a:pt x="108" y="0"/>
                  </a:lnTo>
                  <a:cubicBezTo>
                    <a:pt x="49" y="0"/>
                    <a:pt x="0" y="49"/>
                    <a:pt x="0" y="109"/>
                  </a:cubicBezTo>
                  <a:lnTo>
                    <a:pt x="0" y="587"/>
                  </a:lnTo>
                  <a:lnTo>
                    <a:pt x="6743" y="587"/>
                  </a:lnTo>
                  <a:lnTo>
                    <a:pt x="6743" y="109"/>
                  </a:lnTo>
                </a:path>
              </a:pathLst>
            </a:custGeom>
            <a:solidFill>
              <a:srgbClr val="FFFFFF">
                <a:alpha val="8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78" name="Google Shape;978;p29"/>
            <p:cNvSpPr/>
            <p:nvPr/>
          </p:nvSpPr>
          <p:spPr>
            <a:xfrm>
              <a:off x="8255801" y="6264752"/>
              <a:ext cx="8398860" cy="5361210"/>
            </a:xfrm>
            <a:custGeom>
              <a:avLst/>
              <a:gdLst/>
              <a:ahLst/>
              <a:cxnLst/>
              <a:rect l="l" t="t" r="r" b="b"/>
              <a:pathLst>
                <a:path w="6744" h="4305" extrusionOk="0">
                  <a:moveTo>
                    <a:pt x="0" y="0"/>
                  </a:moveTo>
                  <a:lnTo>
                    <a:pt x="0" y="4196"/>
                  </a:lnTo>
                  <a:lnTo>
                    <a:pt x="0" y="4196"/>
                  </a:lnTo>
                  <a:cubicBezTo>
                    <a:pt x="0" y="4255"/>
                    <a:pt x="49" y="4304"/>
                    <a:pt x="108" y="4304"/>
                  </a:cubicBezTo>
                  <a:lnTo>
                    <a:pt x="6635" y="4304"/>
                  </a:lnTo>
                  <a:lnTo>
                    <a:pt x="6635" y="4304"/>
                  </a:lnTo>
                  <a:cubicBezTo>
                    <a:pt x="6695" y="4304"/>
                    <a:pt x="6743" y="4255"/>
                    <a:pt x="6743" y="4196"/>
                  </a:cubicBezTo>
                  <a:lnTo>
                    <a:pt x="6743" y="0"/>
                  </a:lnTo>
                  <a:lnTo>
                    <a:pt x="0"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79" name="Google Shape;979;p29"/>
            <p:cNvSpPr/>
            <p:nvPr/>
          </p:nvSpPr>
          <p:spPr>
            <a:xfrm>
              <a:off x="8513976" y="5649532"/>
              <a:ext cx="461415" cy="461415"/>
            </a:xfrm>
            <a:custGeom>
              <a:avLst/>
              <a:gdLst/>
              <a:ahLst/>
              <a:cxnLst/>
              <a:rect l="l" t="t" r="r" b="b"/>
              <a:pathLst>
                <a:path w="371" h="371" extrusionOk="0">
                  <a:moveTo>
                    <a:pt x="370" y="184"/>
                  </a:moveTo>
                  <a:lnTo>
                    <a:pt x="370" y="184"/>
                  </a:lnTo>
                  <a:cubicBezTo>
                    <a:pt x="370" y="286"/>
                    <a:pt x="287" y="370"/>
                    <a:pt x="184" y="370"/>
                  </a:cubicBezTo>
                  <a:lnTo>
                    <a:pt x="184" y="370"/>
                  </a:lnTo>
                  <a:cubicBezTo>
                    <a:pt x="82" y="370"/>
                    <a:pt x="0" y="286"/>
                    <a:pt x="0" y="184"/>
                  </a:cubicBezTo>
                  <a:lnTo>
                    <a:pt x="0" y="184"/>
                  </a:lnTo>
                  <a:cubicBezTo>
                    <a:pt x="0" y="82"/>
                    <a:pt x="82" y="0"/>
                    <a:pt x="184" y="0"/>
                  </a:cubicBezTo>
                  <a:lnTo>
                    <a:pt x="184" y="0"/>
                  </a:lnTo>
                  <a:cubicBezTo>
                    <a:pt x="287" y="0"/>
                    <a:pt x="370" y="82"/>
                    <a:pt x="370" y="184"/>
                  </a:cubicBezTo>
                </a:path>
              </a:pathLst>
            </a:custGeom>
            <a:solidFill>
              <a:srgbClr val="55A6B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0" name="Google Shape;980;p29"/>
            <p:cNvSpPr/>
            <p:nvPr/>
          </p:nvSpPr>
          <p:spPr>
            <a:xfrm>
              <a:off x="9178635" y="5753901"/>
              <a:ext cx="4850356" cy="258171"/>
            </a:xfrm>
            <a:custGeom>
              <a:avLst/>
              <a:gdLst/>
              <a:ahLst/>
              <a:cxnLst/>
              <a:rect l="l" t="t" r="r" b="b"/>
              <a:pathLst>
                <a:path w="3892" h="206" extrusionOk="0">
                  <a:moveTo>
                    <a:pt x="3891" y="205"/>
                  </a:moveTo>
                  <a:lnTo>
                    <a:pt x="0" y="205"/>
                  </a:lnTo>
                  <a:lnTo>
                    <a:pt x="0" y="0"/>
                  </a:lnTo>
                  <a:lnTo>
                    <a:pt x="3891" y="0"/>
                  </a:lnTo>
                  <a:lnTo>
                    <a:pt x="3891" y="205"/>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1" name="Google Shape;981;p29"/>
            <p:cNvSpPr/>
            <p:nvPr/>
          </p:nvSpPr>
          <p:spPr>
            <a:xfrm>
              <a:off x="8453551" y="6407573"/>
              <a:ext cx="5212899" cy="3153006"/>
            </a:xfrm>
            <a:custGeom>
              <a:avLst/>
              <a:gdLst/>
              <a:ahLst/>
              <a:cxnLst/>
              <a:rect l="l" t="t" r="r" b="b"/>
              <a:pathLst>
                <a:path w="4186" h="2530" extrusionOk="0">
                  <a:moveTo>
                    <a:pt x="4185" y="2529"/>
                  </a:moveTo>
                  <a:lnTo>
                    <a:pt x="0" y="2529"/>
                  </a:lnTo>
                  <a:lnTo>
                    <a:pt x="0" y="0"/>
                  </a:lnTo>
                  <a:lnTo>
                    <a:pt x="4185" y="0"/>
                  </a:lnTo>
                  <a:lnTo>
                    <a:pt x="4185" y="2529"/>
                  </a:lnTo>
                </a:path>
              </a:pathLst>
            </a:custGeom>
            <a:solidFill>
              <a:srgbClr val="69C5C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2" name="Google Shape;982;p29"/>
            <p:cNvSpPr/>
            <p:nvPr/>
          </p:nvSpPr>
          <p:spPr>
            <a:xfrm>
              <a:off x="14023498" y="6407571"/>
              <a:ext cx="2175246" cy="966776"/>
            </a:xfrm>
            <a:custGeom>
              <a:avLst/>
              <a:gdLst/>
              <a:ahLst/>
              <a:cxnLst/>
              <a:rect l="l" t="t" r="r" b="b"/>
              <a:pathLst>
                <a:path w="1747" h="776" extrusionOk="0">
                  <a:moveTo>
                    <a:pt x="1746" y="775"/>
                  </a:moveTo>
                  <a:lnTo>
                    <a:pt x="0" y="775"/>
                  </a:lnTo>
                  <a:lnTo>
                    <a:pt x="0" y="0"/>
                  </a:lnTo>
                  <a:lnTo>
                    <a:pt x="1746" y="0"/>
                  </a:lnTo>
                  <a:lnTo>
                    <a:pt x="1746" y="775"/>
                  </a:ln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3" name="Google Shape;983;p29"/>
            <p:cNvSpPr/>
            <p:nvPr/>
          </p:nvSpPr>
          <p:spPr>
            <a:xfrm>
              <a:off x="8453551" y="7594071"/>
              <a:ext cx="7743948" cy="3376982"/>
            </a:xfrm>
            <a:custGeom>
              <a:avLst/>
              <a:gdLst/>
              <a:ahLst/>
              <a:cxnLst/>
              <a:rect l="l" t="t" r="r" b="b"/>
              <a:pathLst>
                <a:path w="7743948" h="3376982" extrusionOk="0">
                  <a:moveTo>
                    <a:pt x="73474" y="3224418"/>
                  </a:moveTo>
                  <a:lnTo>
                    <a:pt x="5136937" y="3224418"/>
                  </a:lnTo>
                  <a:cubicBezTo>
                    <a:pt x="5178033" y="3224418"/>
                    <a:pt x="5211657" y="3256667"/>
                    <a:pt x="5211657" y="3297599"/>
                  </a:cubicBezTo>
                  <a:lnTo>
                    <a:pt x="5211657" y="3302560"/>
                  </a:lnTo>
                  <a:cubicBezTo>
                    <a:pt x="5211657" y="3343492"/>
                    <a:pt x="5178033" y="3376982"/>
                    <a:pt x="5136937" y="3376982"/>
                  </a:cubicBezTo>
                  <a:lnTo>
                    <a:pt x="73474" y="3376982"/>
                  </a:lnTo>
                  <a:cubicBezTo>
                    <a:pt x="32378" y="3376982"/>
                    <a:pt x="0" y="3343492"/>
                    <a:pt x="0" y="3302560"/>
                  </a:cubicBezTo>
                  <a:lnTo>
                    <a:pt x="0" y="3297599"/>
                  </a:lnTo>
                  <a:cubicBezTo>
                    <a:pt x="0" y="3256667"/>
                    <a:pt x="32378" y="3224418"/>
                    <a:pt x="73474" y="3224418"/>
                  </a:cubicBezTo>
                  <a:close/>
                  <a:moveTo>
                    <a:pt x="73474" y="2861877"/>
                  </a:moveTo>
                  <a:lnTo>
                    <a:pt x="5136937" y="2861877"/>
                  </a:lnTo>
                  <a:cubicBezTo>
                    <a:pt x="5178033" y="2861877"/>
                    <a:pt x="5211657" y="2894126"/>
                    <a:pt x="5211657" y="2935058"/>
                  </a:cubicBezTo>
                  <a:lnTo>
                    <a:pt x="5211657" y="2940019"/>
                  </a:lnTo>
                  <a:cubicBezTo>
                    <a:pt x="5211657" y="2980951"/>
                    <a:pt x="5178033" y="3014441"/>
                    <a:pt x="5136937" y="3014441"/>
                  </a:cubicBezTo>
                  <a:lnTo>
                    <a:pt x="73474" y="3014441"/>
                  </a:lnTo>
                  <a:cubicBezTo>
                    <a:pt x="32378" y="3014441"/>
                    <a:pt x="0" y="2980951"/>
                    <a:pt x="0" y="2940019"/>
                  </a:cubicBezTo>
                  <a:lnTo>
                    <a:pt x="0" y="2935058"/>
                  </a:lnTo>
                  <a:cubicBezTo>
                    <a:pt x="0" y="2894126"/>
                    <a:pt x="32378" y="2861877"/>
                    <a:pt x="73474" y="2861877"/>
                  </a:cubicBezTo>
                  <a:close/>
                  <a:moveTo>
                    <a:pt x="5643410" y="2686099"/>
                  </a:moveTo>
                  <a:lnTo>
                    <a:pt x="7671730" y="2686099"/>
                  </a:lnTo>
                  <a:cubicBezTo>
                    <a:pt x="7711575" y="2686099"/>
                    <a:pt x="7743948" y="2718610"/>
                    <a:pt x="7743948" y="2759875"/>
                  </a:cubicBezTo>
                  <a:lnTo>
                    <a:pt x="7743948" y="2764877"/>
                  </a:lnTo>
                  <a:cubicBezTo>
                    <a:pt x="7743948" y="2804891"/>
                    <a:pt x="7711575" y="2838653"/>
                    <a:pt x="7671730" y="2838653"/>
                  </a:cubicBezTo>
                  <a:lnTo>
                    <a:pt x="5643410" y="2838653"/>
                  </a:lnTo>
                  <a:cubicBezTo>
                    <a:pt x="5603566" y="2838653"/>
                    <a:pt x="5569947" y="2804891"/>
                    <a:pt x="5569947" y="2764877"/>
                  </a:cubicBezTo>
                  <a:lnTo>
                    <a:pt x="5569947" y="2759875"/>
                  </a:lnTo>
                  <a:cubicBezTo>
                    <a:pt x="5569947" y="2718610"/>
                    <a:pt x="5603566" y="2686099"/>
                    <a:pt x="5643410" y="2686099"/>
                  </a:cubicBezTo>
                  <a:close/>
                  <a:moveTo>
                    <a:pt x="73474" y="2499336"/>
                  </a:moveTo>
                  <a:lnTo>
                    <a:pt x="5136937" y="2499336"/>
                  </a:lnTo>
                  <a:cubicBezTo>
                    <a:pt x="5178033" y="2499336"/>
                    <a:pt x="5211657" y="2531847"/>
                    <a:pt x="5211657" y="2573112"/>
                  </a:cubicBezTo>
                  <a:lnTo>
                    <a:pt x="5211657" y="2578114"/>
                  </a:lnTo>
                  <a:cubicBezTo>
                    <a:pt x="5211657" y="2619378"/>
                    <a:pt x="5178033" y="2651890"/>
                    <a:pt x="5136937" y="2651890"/>
                  </a:cubicBezTo>
                  <a:lnTo>
                    <a:pt x="73474" y="2651890"/>
                  </a:lnTo>
                  <a:cubicBezTo>
                    <a:pt x="32378" y="2651890"/>
                    <a:pt x="0" y="2619378"/>
                    <a:pt x="0" y="2578114"/>
                  </a:cubicBezTo>
                  <a:lnTo>
                    <a:pt x="0" y="2573112"/>
                  </a:lnTo>
                  <a:cubicBezTo>
                    <a:pt x="0" y="2531847"/>
                    <a:pt x="32378" y="2499336"/>
                    <a:pt x="73474" y="2499336"/>
                  </a:cubicBezTo>
                  <a:close/>
                  <a:moveTo>
                    <a:pt x="5643410" y="2301586"/>
                  </a:moveTo>
                  <a:lnTo>
                    <a:pt x="7671730" y="2301586"/>
                  </a:lnTo>
                  <a:cubicBezTo>
                    <a:pt x="7711575" y="2301586"/>
                    <a:pt x="7743948" y="2335348"/>
                    <a:pt x="7743948" y="2375362"/>
                  </a:cubicBezTo>
                  <a:lnTo>
                    <a:pt x="7743948" y="2381614"/>
                  </a:lnTo>
                  <a:cubicBezTo>
                    <a:pt x="7743948" y="2421628"/>
                    <a:pt x="7711575" y="2454140"/>
                    <a:pt x="7671730" y="2454140"/>
                  </a:cubicBezTo>
                  <a:lnTo>
                    <a:pt x="5643410" y="2454140"/>
                  </a:lnTo>
                  <a:cubicBezTo>
                    <a:pt x="5603566" y="2454140"/>
                    <a:pt x="5569947" y="2421628"/>
                    <a:pt x="5569947" y="2381614"/>
                  </a:cubicBezTo>
                  <a:lnTo>
                    <a:pt x="5569947" y="2375362"/>
                  </a:lnTo>
                  <a:cubicBezTo>
                    <a:pt x="5569947" y="2335348"/>
                    <a:pt x="5603566" y="2301586"/>
                    <a:pt x="5643410" y="2301586"/>
                  </a:cubicBezTo>
                  <a:close/>
                  <a:moveTo>
                    <a:pt x="73474" y="2136795"/>
                  </a:moveTo>
                  <a:lnTo>
                    <a:pt x="5136937" y="2136795"/>
                  </a:lnTo>
                  <a:cubicBezTo>
                    <a:pt x="5178033" y="2136795"/>
                    <a:pt x="5211657" y="2170285"/>
                    <a:pt x="5211657" y="2211216"/>
                  </a:cubicBezTo>
                  <a:lnTo>
                    <a:pt x="5211657" y="2216178"/>
                  </a:lnTo>
                  <a:cubicBezTo>
                    <a:pt x="5211657" y="2257109"/>
                    <a:pt x="5178033" y="2289359"/>
                    <a:pt x="5136937" y="2289359"/>
                  </a:cubicBezTo>
                  <a:lnTo>
                    <a:pt x="73474" y="2289359"/>
                  </a:lnTo>
                  <a:cubicBezTo>
                    <a:pt x="32378" y="2289359"/>
                    <a:pt x="0" y="2257109"/>
                    <a:pt x="0" y="2216178"/>
                  </a:cubicBezTo>
                  <a:lnTo>
                    <a:pt x="0" y="2211216"/>
                  </a:lnTo>
                  <a:cubicBezTo>
                    <a:pt x="0" y="2170285"/>
                    <a:pt x="32378" y="2136795"/>
                    <a:pt x="73474" y="2136795"/>
                  </a:cubicBezTo>
                  <a:close/>
                  <a:moveTo>
                    <a:pt x="5643410" y="1917073"/>
                  </a:moveTo>
                  <a:lnTo>
                    <a:pt x="7671730" y="1917073"/>
                  </a:lnTo>
                  <a:cubicBezTo>
                    <a:pt x="7711575" y="1917073"/>
                    <a:pt x="7743948" y="1950563"/>
                    <a:pt x="7743948" y="1991494"/>
                  </a:cubicBezTo>
                  <a:lnTo>
                    <a:pt x="7743948" y="1997696"/>
                  </a:lnTo>
                  <a:cubicBezTo>
                    <a:pt x="7743948" y="2037387"/>
                    <a:pt x="7711575" y="2069637"/>
                    <a:pt x="7671730" y="2069637"/>
                  </a:cubicBezTo>
                  <a:lnTo>
                    <a:pt x="5643410" y="2069637"/>
                  </a:lnTo>
                  <a:cubicBezTo>
                    <a:pt x="5603566" y="2069637"/>
                    <a:pt x="5569947" y="2037387"/>
                    <a:pt x="5569947" y="1997696"/>
                  </a:cubicBezTo>
                  <a:lnTo>
                    <a:pt x="5569947" y="1991494"/>
                  </a:lnTo>
                  <a:cubicBezTo>
                    <a:pt x="5569947" y="1950563"/>
                    <a:pt x="5603566" y="1917073"/>
                    <a:pt x="5643410" y="1917073"/>
                  </a:cubicBezTo>
                  <a:close/>
                  <a:moveTo>
                    <a:pt x="5643410" y="1532561"/>
                  </a:moveTo>
                  <a:lnTo>
                    <a:pt x="7671730" y="1532561"/>
                  </a:lnTo>
                  <a:cubicBezTo>
                    <a:pt x="7711575" y="1532561"/>
                    <a:pt x="7743948" y="1564810"/>
                    <a:pt x="7743948" y="1605742"/>
                  </a:cubicBezTo>
                  <a:lnTo>
                    <a:pt x="7743948" y="1611944"/>
                  </a:lnTo>
                  <a:cubicBezTo>
                    <a:pt x="7743948" y="1652875"/>
                    <a:pt x="7711575" y="1685125"/>
                    <a:pt x="7671730" y="1685125"/>
                  </a:cubicBezTo>
                  <a:lnTo>
                    <a:pt x="5643410" y="1685125"/>
                  </a:lnTo>
                  <a:cubicBezTo>
                    <a:pt x="5603566" y="1685125"/>
                    <a:pt x="5569947" y="1652875"/>
                    <a:pt x="5569947" y="1611944"/>
                  </a:cubicBezTo>
                  <a:lnTo>
                    <a:pt x="5569947" y="1605742"/>
                  </a:lnTo>
                  <a:cubicBezTo>
                    <a:pt x="5569947" y="1564810"/>
                    <a:pt x="5603566" y="1532561"/>
                    <a:pt x="5643410" y="1532561"/>
                  </a:cubicBezTo>
                  <a:close/>
                  <a:moveTo>
                    <a:pt x="5643410" y="1153538"/>
                  </a:moveTo>
                  <a:lnTo>
                    <a:pt x="7671730" y="1153538"/>
                  </a:lnTo>
                  <a:cubicBezTo>
                    <a:pt x="7711575" y="1153538"/>
                    <a:pt x="7743948" y="1185787"/>
                    <a:pt x="7743948" y="1226719"/>
                  </a:cubicBezTo>
                  <a:lnTo>
                    <a:pt x="7743948" y="1231680"/>
                  </a:lnTo>
                  <a:cubicBezTo>
                    <a:pt x="7743948" y="1272612"/>
                    <a:pt x="7711575" y="1306102"/>
                    <a:pt x="7671730" y="1306102"/>
                  </a:cubicBezTo>
                  <a:lnTo>
                    <a:pt x="5643410" y="1306102"/>
                  </a:lnTo>
                  <a:cubicBezTo>
                    <a:pt x="5603566" y="1306102"/>
                    <a:pt x="5569947" y="1272612"/>
                    <a:pt x="5569947" y="1231680"/>
                  </a:cubicBezTo>
                  <a:lnTo>
                    <a:pt x="5569947" y="1226719"/>
                  </a:lnTo>
                  <a:cubicBezTo>
                    <a:pt x="5569947" y="1185787"/>
                    <a:pt x="5603566" y="1153538"/>
                    <a:pt x="5643410" y="1153538"/>
                  </a:cubicBezTo>
                  <a:close/>
                  <a:moveTo>
                    <a:pt x="5643410" y="769025"/>
                  </a:moveTo>
                  <a:lnTo>
                    <a:pt x="7671730" y="769025"/>
                  </a:lnTo>
                  <a:cubicBezTo>
                    <a:pt x="7711575" y="769025"/>
                    <a:pt x="7743948" y="801536"/>
                    <a:pt x="7743948" y="841550"/>
                  </a:cubicBezTo>
                  <a:lnTo>
                    <a:pt x="7743948" y="847803"/>
                  </a:lnTo>
                  <a:cubicBezTo>
                    <a:pt x="7743948" y="889067"/>
                    <a:pt x="7711575" y="921579"/>
                    <a:pt x="7671730" y="921579"/>
                  </a:cubicBezTo>
                  <a:lnTo>
                    <a:pt x="5643410" y="921579"/>
                  </a:lnTo>
                  <a:cubicBezTo>
                    <a:pt x="5603566" y="921579"/>
                    <a:pt x="5569947" y="889067"/>
                    <a:pt x="5569947" y="847803"/>
                  </a:cubicBezTo>
                  <a:lnTo>
                    <a:pt x="5569947" y="841550"/>
                  </a:lnTo>
                  <a:cubicBezTo>
                    <a:pt x="5569947" y="801536"/>
                    <a:pt x="5603566" y="769025"/>
                    <a:pt x="5643410" y="769025"/>
                  </a:cubicBezTo>
                  <a:close/>
                  <a:moveTo>
                    <a:pt x="5643410" y="384512"/>
                  </a:moveTo>
                  <a:lnTo>
                    <a:pt x="7671730" y="384512"/>
                  </a:lnTo>
                  <a:cubicBezTo>
                    <a:pt x="7711575" y="384512"/>
                    <a:pt x="7743948" y="418001"/>
                    <a:pt x="7743948" y="457693"/>
                  </a:cubicBezTo>
                  <a:lnTo>
                    <a:pt x="7743948" y="463894"/>
                  </a:lnTo>
                  <a:cubicBezTo>
                    <a:pt x="7743948" y="503586"/>
                    <a:pt x="7711575" y="537075"/>
                    <a:pt x="7671730" y="537075"/>
                  </a:cubicBezTo>
                  <a:lnTo>
                    <a:pt x="5643410" y="537075"/>
                  </a:lnTo>
                  <a:cubicBezTo>
                    <a:pt x="5603566" y="537075"/>
                    <a:pt x="5569947" y="503586"/>
                    <a:pt x="5569947" y="463894"/>
                  </a:cubicBezTo>
                  <a:lnTo>
                    <a:pt x="5569947" y="457693"/>
                  </a:lnTo>
                  <a:cubicBezTo>
                    <a:pt x="5569947" y="418001"/>
                    <a:pt x="5603566" y="384512"/>
                    <a:pt x="5643410" y="384512"/>
                  </a:cubicBezTo>
                  <a:close/>
                  <a:moveTo>
                    <a:pt x="5643410" y="0"/>
                  </a:moveTo>
                  <a:lnTo>
                    <a:pt x="7671730" y="0"/>
                  </a:lnTo>
                  <a:cubicBezTo>
                    <a:pt x="7711575" y="0"/>
                    <a:pt x="7743948" y="32511"/>
                    <a:pt x="7743948" y="73776"/>
                  </a:cubicBezTo>
                  <a:lnTo>
                    <a:pt x="7743948" y="78777"/>
                  </a:lnTo>
                  <a:cubicBezTo>
                    <a:pt x="7743948" y="120042"/>
                    <a:pt x="7711575" y="152553"/>
                    <a:pt x="7671730" y="152553"/>
                  </a:cubicBezTo>
                  <a:lnTo>
                    <a:pt x="5643410" y="152553"/>
                  </a:lnTo>
                  <a:cubicBezTo>
                    <a:pt x="5603566" y="152553"/>
                    <a:pt x="5569947" y="120042"/>
                    <a:pt x="5569947" y="78777"/>
                  </a:cubicBezTo>
                  <a:lnTo>
                    <a:pt x="5569947" y="73776"/>
                  </a:lnTo>
                  <a:cubicBezTo>
                    <a:pt x="5569947" y="32511"/>
                    <a:pt x="5603566" y="0"/>
                    <a:pt x="5643410" y="0"/>
                  </a:cubicBezTo>
                  <a:close/>
                </a:path>
              </a:pathLst>
            </a:custGeom>
            <a:solidFill>
              <a:srgbClr val="E4E5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4" name="Google Shape;984;p29"/>
            <p:cNvSpPr/>
            <p:nvPr/>
          </p:nvSpPr>
          <p:spPr>
            <a:xfrm>
              <a:off x="14946331" y="6737153"/>
              <a:ext cx="949049" cy="295398"/>
            </a:xfrm>
            <a:custGeom>
              <a:avLst/>
              <a:gdLst/>
              <a:ahLst/>
              <a:cxnLst/>
              <a:rect l="l" t="t" r="r" b="b"/>
              <a:pathLst>
                <a:path w="949049" h="295398" extrusionOk="0">
                  <a:moveTo>
                    <a:pt x="44955" y="203246"/>
                  </a:moveTo>
                  <a:lnTo>
                    <a:pt x="904094" y="203246"/>
                  </a:lnTo>
                  <a:cubicBezTo>
                    <a:pt x="929069" y="203246"/>
                    <a:pt x="949049" y="222905"/>
                    <a:pt x="949049" y="247479"/>
                  </a:cubicBezTo>
                  <a:lnTo>
                    <a:pt x="949049" y="251165"/>
                  </a:lnTo>
                  <a:cubicBezTo>
                    <a:pt x="949049" y="275739"/>
                    <a:pt x="929069" y="295398"/>
                    <a:pt x="904094" y="295398"/>
                  </a:cubicBezTo>
                  <a:lnTo>
                    <a:pt x="44955" y="295398"/>
                  </a:lnTo>
                  <a:cubicBezTo>
                    <a:pt x="19980" y="295398"/>
                    <a:pt x="0" y="275739"/>
                    <a:pt x="0" y="251165"/>
                  </a:cubicBezTo>
                  <a:lnTo>
                    <a:pt x="0" y="247479"/>
                  </a:lnTo>
                  <a:cubicBezTo>
                    <a:pt x="0" y="222905"/>
                    <a:pt x="19980" y="203246"/>
                    <a:pt x="44955" y="203246"/>
                  </a:cubicBezTo>
                  <a:close/>
                  <a:moveTo>
                    <a:pt x="44955" y="0"/>
                  </a:moveTo>
                  <a:lnTo>
                    <a:pt x="904094" y="0"/>
                  </a:lnTo>
                  <a:cubicBezTo>
                    <a:pt x="929069" y="0"/>
                    <a:pt x="949049" y="19660"/>
                    <a:pt x="949049" y="44234"/>
                  </a:cubicBezTo>
                  <a:lnTo>
                    <a:pt x="949049" y="47920"/>
                  </a:lnTo>
                  <a:cubicBezTo>
                    <a:pt x="949049" y="71266"/>
                    <a:pt x="929069" y="92155"/>
                    <a:pt x="904094" y="92155"/>
                  </a:cubicBezTo>
                  <a:lnTo>
                    <a:pt x="44955" y="92155"/>
                  </a:lnTo>
                  <a:cubicBezTo>
                    <a:pt x="19980" y="92155"/>
                    <a:pt x="0" y="71266"/>
                    <a:pt x="0" y="47920"/>
                  </a:cubicBezTo>
                  <a:lnTo>
                    <a:pt x="0" y="44234"/>
                  </a:lnTo>
                  <a:cubicBezTo>
                    <a:pt x="0" y="19660"/>
                    <a:pt x="19980" y="0"/>
                    <a:pt x="44955" y="0"/>
                  </a:cubicBezTo>
                  <a:close/>
                </a:path>
              </a:pathLst>
            </a:custGeom>
            <a:solidFill>
              <a:srgbClr val="FFFFFF">
                <a:alpha val="6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5" name="Google Shape;985;p29"/>
            <p:cNvSpPr/>
            <p:nvPr/>
          </p:nvSpPr>
          <p:spPr>
            <a:xfrm>
              <a:off x="14210266" y="6605323"/>
              <a:ext cx="604234" cy="604235"/>
            </a:xfrm>
            <a:custGeom>
              <a:avLst/>
              <a:gdLst/>
              <a:ahLst/>
              <a:cxnLst/>
              <a:rect l="l" t="t" r="r" b="b"/>
              <a:pathLst>
                <a:path w="485" h="485" extrusionOk="0">
                  <a:moveTo>
                    <a:pt x="484" y="241"/>
                  </a:moveTo>
                  <a:lnTo>
                    <a:pt x="484" y="241"/>
                  </a:lnTo>
                  <a:cubicBezTo>
                    <a:pt x="484" y="375"/>
                    <a:pt x="376" y="484"/>
                    <a:pt x="242" y="484"/>
                  </a:cubicBezTo>
                  <a:lnTo>
                    <a:pt x="242" y="484"/>
                  </a:lnTo>
                  <a:cubicBezTo>
                    <a:pt x="108" y="484"/>
                    <a:pt x="0" y="375"/>
                    <a:pt x="0" y="241"/>
                  </a:cubicBezTo>
                  <a:lnTo>
                    <a:pt x="0" y="241"/>
                  </a:lnTo>
                  <a:cubicBezTo>
                    <a:pt x="0" y="109"/>
                    <a:pt x="108" y="0"/>
                    <a:pt x="242" y="0"/>
                  </a:cubicBezTo>
                  <a:lnTo>
                    <a:pt x="242" y="0"/>
                  </a:lnTo>
                  <a:cubicBezTo>
                    <a:pt x="376" y="0"/>
                    <a:pt x="484" y="109"/>
                    <a:pt x="484" y="241"/>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6" name="Google Shape;986;p29"/>
            <p:cNvSpPr/>
            <p:nvPr/>
          </p:nvSpPr>
          <p:spPr>
            <a:xfrm>
              <a:off x="10293723" y="7209558"/>
              <a:ext cx="1532558" cy="1532561"/>
            </a:xfrm>
            <a:custGeom>
              <a:avLst/>
              <a:gdLst/>
              <a:ahLst/>
              <a:cxnLst/>
              <a:rect l="l" t="t" r="r" b="b"/>
              <a:pathLst>
                <a:path w="1231" h="1231" extrusionOk="0">
                  <a:moveTo>
                    <a:pt x="1230" y="615"/>
                  </a:moveTo>
                  <a:lnTo>
                    <a:pt x="1230" y="615"/>
                  </a:lnTo>
                  <a:cubicBezTo>
                    <a:pt x="1230" y="954"/>
                    <a:pt x="954" y="1230"/>
                    <a:pt x="615" y="1230"/>
                  </a:cubicBezTo>
                  <a:lnTo>
                    <a:pt x="615" y="1230"/>
                  </a:lnTo>
                  <a:cubicBezTo>
                    <a:pt x="275" y="1230"/>
                    <a:pt x="0" y="954"/>
                    <a:pt x="0" y="615"/>
                  </a:cubicBezTo>
                  <a:lnTo>
                    <a:pt x="0" y="615"/>
                  </a:lnTo>
                  <a:cubicBezTo>
                    <a:pt x="0" y="275"/>
                    <a:pt x="275" y="0"/>
                    <a:pt x="615" y="0"/>
                  </a:cubicBezTo>
                  <a:lnTo>
                    <a:pt x="615" y="0"/>
                  </a:lnTo>
                  <a:cubicBezTo>
                    <a:pt x="954" y="0"/>
                    <a:pt x="1230" y="275"/>
                    <a:pt x="1230" y="615"/>
                  </a:cubicBezTo>
                </a:path>
              </a:pathLst>
            </a:custGeom>
            <a:solidFill>
              <a:srgbClr val="55A6B1">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7" name="Google Shape;987;p29"/>
            <p:cNvSpPr/>
            <p:nvPr/>
          </p:nvSpPr>
          <p:spPr>
            <a:xfrm>
              <a:off x="10815562" y="7550127"/>
              <a:ext cx="648180" cy="895368"/>
            </a:xfrm>
            <a:custGeom>
              <a:avLst/>
              <a:gdLst/>
              <a:ahLst/>
              <a:cxnLst/>
              <a:rect l="l" t="t" r="r" b="b"/>
              <a:pathLst>
                <a:path w="521" h="718" extrusionOk="0">
                  <a:moveTo>
                    <a:pt x="0" y="717"/>
                  </a:moveTo>
                  <a:lnTo>
                    <a:pt x="0" y="0"/>
                  </a:lnTo>
                  <a:lnTo>
                    <a:pt x="520" y="359"/>
                  </a:lnTo>
                  <a:lnTo>
                    <a:pt x="0" y="717"/>
                  </a:lnTo>
                </a:path>
              </a:pathLst>
            </a:custGeom>
            <a:solidFill>
              <a:srgbClr val="FFFFFF">
                <a:alpha val="8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8" name="Google Shape;988;p29"/>
            <p:cNvSpPr/>
            <p:nvPr/>
          </p:nvSpPr>
          <p:spPr>
            <a:xfrm>
              <a:off x="8255803" y="5534181"/>
              <a:ext cx="7914235" cy="6090539"/>
            </a:xfrm>
            <a:custGeom>
              <a:avLst/>
              <a:gdLst/>
              <a:ahLst/>
              <a:cxnLst/>
              <a:rect l="l" t="t" r="r" b="b"/>
              <a:pathLst>
                <a:path w="7914235" h="6090539" extrusionOk="0">
                  <a:moveTo>
                    <a:pt x="7744839" y="0"/>
                  </a:moveTo>
                  <a:lnTo>
                    <a:pt x="7914235" y="0"/>
                  </a:lnTo>
                  <a:lnTo>
                    <a:pt x="4601041" y="6090539"/>
                  </a:lnTo>
                  <a:lnTo>
                    <a:pt x="4432890" y="6090539"/>
                  </a:lnTo>
                  <a:close/>
                  <a:moveTo>
                    <a:pt x="6204034" y="0"/>
                  </a:moveTo>
                  <a:lnTo>
                    <a:pt x="6469559" y="0"/>
                  </a:lnTo>
                  <a:lnTo>
                    <a:pt x="3156111" y="6090539"/>
                  </a:lnTo>
                  <a:lnTo>
                    <a:pt x="2889340" y="6090539"/>
                  </a:lnTo>
                  <a:close/>
                  <a:moveTo>
                    <a:pt x="5378762" y="0"/>
                  </a:moveTo>
                  <a:lnTo>
                    <a:pt x="5953214" y="0"/>
                  </a:lnTo>
                  <a:lnTo>
                    <a:pt x="2641082" y="6090539"/>
                  </a:lnTo>
                  <a:lnTo>
                    <a:pt x="2065384" y="6090539"/>
                  </a:lnTo>
                  <a:close/>
                  <a:moveTo>
                    <a:pt x="2931001" y="0"/>
                  </a:moveTo>
                  <a:lnTo>
                    <a:pt x="4294315" y="0"/>
                  </a:lnTo>
                  <a:lnTo>
                    <a:pt x="980739" y="6090539"/>
                  </a:lnTo>
                  <a:lnTo>
                    <a:pt x="134587" y="6090539"/>
                  </a:lnTo>
                  <a:cubicBezTo>
                    <a:pt x="61063" y="6090539"/>
                    <a:pt x="0" y="6029523"/>
                    <a:pt x="0" y="5956053"/>
                  </a:cubicBezTo>
                  <a:lnTo>
                    <a:pt x="0" y="5385725"/>
                  </a:lnTo>
                  <a:close/>
                </a:path>
              </a:pathLst>
            </a:custGeom>
            <a:solidFill>
              <a:srgbClr val="E4E5EC">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89" name="Google Shape;989;p29"/>
            <p:cNvSpPr/>
            <p:nvPr/>
          </p:nvSpPr>
          <p:spPr>
            <a:xfrm>
              <a:off x="7327479" y="10269187"/>
              <a:ext cx="2345529" cy="406485"/>
            </a:xfrm>
            <a:custGeom>
              <a:avLst/>
              <a:gdLst/>
              <a:ahLst/>
              <a:cxnLst/>
              <a:rect l="l" t="t" r="r" b="b"/>
              <a:pathLst>
                <a:path w="1885" h="327" extrusionOk="0">
                  <a:moveTo>
                    <a:pt x="163" y="0"/>
                  </a:moveTo>
                  <a:lnTo>
                    <a:pt x="163" y="0"/>
                  </a:lnTo>
                  <a:cubicBezTo>
                    <a:pt x="73" y="0"/>
                    <a:pt x="0" y="73"/>
                    <a:pt x="0" y="163"/>
                  </a:cubicBezTo>
                  <a:lnTo>
                    <a:pt x="0" y="163"/>
                  </a:lnTo>
                  <a:cubicBezTo>
                    <a:pt x="0" y="253"/>
                    <a:pt x="73" y="326"/>
                    <a:pt x="163" y="326"/>
                  </a:cubicBezTo>
                  <a:lnTo>
                    <a:pt x="1884" y="326"/>
                  </a:lnTo>
                  <a:lnTo>
                    <a:pt x="1884" y="0"/>
                  </a:lnTo>
                  <a:lnTo>
                    <a:pt x="163"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0" name="Google Shape;990;p29"/>
            <p:cNvSpPr/>
            <p:nvPr/>
          </p:nvSpPr>
          <p:spPr>
            <a:xfrm>
              <a:off x="7074800" y="11614979"/>
              <a:ext cx="2515815" cy="428458"/>
            </a:xfrm>
            <a:custGeom>
              <a:avLst/>
              <a:gdLst/>
              <a:ahLst/>
              <a:cxnLst/>
              <a:rect l="l" t="t" r="r" b="b"/>
              <a:pathLst>
                <a:path w="2019" h="346" extrusionOk="0">
                  <a:moveTo>
                    <a:pt x="1162" y="173"/>
                  </a:moveTo>
                  <a:lnTo>
                    <a:pt x="1162" y="173"/>
                  </a:lnTo>
                  <a:lnTo>
                    <a:pt x="1162" y="173"/>
                  </a:lnTo>
                  <a:cubicBezTo>
                    <a:pt x="1162" y="105"/>
                    <a:pt x="1217" y="50"/>
                    <a:pt x="1285" y="50"/>
                  </a:cubicBezTo>
                  <a:lnTo>
                    <a:pt x="2018" y="50"/>
                  </a:lnTo>
                  <a:lnTo>
                    <a:pt x="2018" y="0"/>
                  </a:lnTo>
                  <a:lnTo>
                    <a:pt x="172" y="0"/>
                  </a:lnTo>
                  <a:lnTo>
                    <a:pt x="172" y="0"/>
                  </a:lnTo>
                  <a:cubicBezTo>
                    <a:pt x="77" y="0"/>
                    <a:pt x="0" y="77"/>
                    <a:pt x="0" y="173"/>
                  </a:cubicBezTo>
                  <a:lnTo>
                    <a:pt x="0" y="173"/>
                  </a:lnTo>
                  <a:cubicBezTo>
                    <a:pt x="0" y="268"/>
                    <a:pt x="77" y="345"/>
                    <a:pt x="172" y="345"/>
                  </a:cubicBezTo>
                  <a:lnTo>
                    <a:pt x="2018" y="345"/>
                  </a:lnTo>
                  <a:lnTo>
                    <a:pt x="2018" y="295"/>
                  </a:lnTo>
                  <a:lnTo>
                    <a:pt x="1285" y="295"/>
                  </a:lnTo>
                  <a:lnTo>
                    <a:pt x="1285" y="295"/>
                  </a:lnTo>
                  <a:cubicBezTo>
                    <a:pt x="1217" y="295"/>
                    <a:pt x="1162" y="241"/>
                    <a:pt x="1162" y="173"/>
                  </a:cubicBez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1" name="Google Shape;991;p29"/>
            <p:cNvSpPr/>
            <p:nvPr/>
          </p:nvSpPr>
          <p:spPr>
            <a:xfrm>
              <a:off x="8524963" y="11675404"/>
              <a:ext cx="988746" cy="307611"/>
            </a:xfrm>
            <a:custGeom>
              <a:avLst/>
              <a:gdLst/>
              <a:ahLst/>
              <a:cxnLst/>
              <a:rect l="l" t="t" r="r" b="b"/>
              <a:pathLst>
                <a:path w="793" h="246" extrusionOk="0">
                  <a:moveTo>
                    <a:pt x="123" y="0"/>
                  </a:moveTo>
                  <a:lnTo>
                    <a:pt x="123" y="0"/>
                  </a:lnTo>
                  <a:cubicBezTo>
                    <a:pt x="55" y="0"/>
                    <a:pt x="0" y="55"/>
                    <a:pt x="0" y="123"/>
                  </a:cubicBezTo>
                  <a:lnTo>
                    <a:pt x="0" y="123"/>
                  </a:lnTo>
                  <a:cubicBezTo>
                    <a:pt x="0" y="191"/>
                    <a:pt x="55" y="245"/>
                    <a:pt x="123" y="245"/>
                  </a:cubicBezTo>
                  <a:lnTo>
                    <a:pt x="792" y="245"/>
                  </a:lnTo>
                  <a:lnTo>
                    <a:pt x="792" y="0"/>
                  </a:lnTo>
                  <a:lnTo>
                    <a:pt x="123"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2" name="Google Shape;992;p29"/>
            <p:cNvSpPr/>
            <p:nvPr/>
          </p:nvSpPr>
          <p:spPr>
            <a:xfrm>
              <a:off x="6931979" y="11065675"/>
              <a:ext cx="653671" cy="549304"/>
            </a:xfrm>
            <a:custGeom>
              <a:avLst/>
              <a:gdLst/>
              <a:ahLst/>
              <a:cxnLst/>
              <a:rect l="l" t="t" r="r" b="b"/>
              <a:pathLst>
                <a:path w="526" h="440" extrusionOk="0">
                  <a:moveTo>
                    <a:pt x="0" y="439"/>
                  </a:moveTo>
                  <a:lnTo>
                    <a:pt x="525" y="439"/>
                  </a:lnTo>
                  <a:lnTo>
                    <a:pt x="525" y="0"/>
                  </a:lnTo>
                  <a:lnTo>
                    <a:pt x="0" y="0"/>
                  </a:lnTo>
                  <a:lnTo>
                    <a:pt x="0" y="439"/>
                  </a:lnTo>
                </a:path>
              </a:pathLst>
            </a:custGeom>
            <a:solidFill>
              <a:srgbClr val="55A6B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3" name="Google Shape;993;p29"/>
            <p:cNvSpPr/>
            <p:nvPr/>
          </p:nvSpPr>
          <p:spPr>
            <a:xfrm>
              <a:off x="7585649" y="11065675"/>
              <a:ext cx="2158768" cy="549304"/>
            </a:xfrm>
            <a:custGeom>
              <a:avLst/>
              <a:gdLst/>
              <a:ahLst/>
              <a:cxnLst/>
              <a:rect l="l" t="t" r="r" b="b"/>
              <a:pathLst>
                <a:path w="1733" h="440" extrusionOk="0">
                  <a:moveTo>
                    <a:pt x="1732" y="0"/>
                  </a:moveTo>
                  <a:lnTo>
                    <a:pt x="0" y="0"/>
                  </a:lnTo>
                  <a:lnTo>
                    <a:pt x="0" y="439"/>
                  </a:lnTo>
                  <a:lnTo>
                    <a:pt x="1732" y="439"/>
                  </a:lnTo>
                  <a:lnTo>
                    <a:pt x="1732" y="0"/>
                  </a:lnTo>
                </a:path>
              </a:pathLst>
            </a:custGeom>
            <a:solidFill>
              <a:srgbClr val="69C5C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4" name="Google Shape;994;p29"/>
            <p:cNvSpPr/>
            <p:nvPr/>
          </p:nvSpPr>
          <p:spPr>
            <a:xfrm>
              <a:off x="7036345" y="10752574"/>
              <a:ext cx="2614690" cy="313101"/>
            </a:xfrm>
            <a:custGeom>
              <a:avLst/>
              <a:gdLst/>
              <a:ahLst/>
              <a:cxnLst/>
              <a:rect l="l" t="t" r="r" b="b"/>
              <a:pathLst>
                <a:path w="2098" h="252" extrusionOk="0">
                  <a:moveTo>
                    <a:pt x="1971" y="0"/>
                  </a:moveTo>
                  <a:lnTo>
                    <a:pt x="0" y="0"/>
                  </a:lnTo>
                  <a:lnTo>
                    <a:pt x="0" y="47"/>
                  </a:lnTo>
                  <a:lnTo>
                    <a:pt x="527" y="47"/>
                  </a:lnTo>
                  <a:lnTo>
                    <a:pt x="527" y="47"/>
                  </a:lnTo>
                  <a:cubicBezTo>
                    <a:pt x="571" y="47"/>
                    <a:pt x="606" y="82"/>
                    <a:pt x="606" y="126"/>
                  </a:cubicBezTo>
                  <a:lnTo>
                    <a:pt x="606" y="126"/>
                  </a:lnTo>
                  <a:cubicBezTo>
                    <a:pt x="606" y="170"/>
                    <a:pt x="571" y="205"/>
                    <a:pt x="527" y="205"/>
                  </a:cubicBezTo>
                  <a:lnTo>
                    <a:pt x="0" y="205"/>
                  </a:lnTo>
                  <a:lnTo>
                    <a:pt x="0" y="251"/>
                  </a:lnTo>
                  <a:lnTo>
                    <a:pt x="1971" y="251"/>
                  </a:lnTo>
                  <a:lnTo>
                    <a:pt x="1971" y="251"/>
                  </a:lnTo>
                  <a:cubicBezTo>
                    <a:pt x="2040" y="251"/>
                    <a:pt x="2097" y="195"/>
                    <a:pt x="2097" y="126"/>
                  </a:cubicBezTo>
                  <a:lnTo>
                    <a:pt x="2097" y="126"/>
                  </a:lnTo>
                  <a:cubicBezTo>
                    <a:pt x="2097" y="56"/>
                    <a:pt x="2040" y="0"/>
                    <a:pt x="1971" y="0"/>
                  </a:cubicBez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5" name="Google Shape;995;p29"/>
            <p:cNvSpPr/>
            <p:nvPr/>
          </p:nvSpPr>
          <p:spPr>
            <a:xfrm>
              <a:off x="7107759" y="10812995"/>
              <a:ext cx="686630" cy="197750"/>
            </a:xfrm>
            <a:custGeom>
              <a:avLst/>
              <a:gdLst/>
              <a:ahLst/>
              <a:cxnLst/>
              <a:rect l="l" t="t" r="r" b="b"/>
              <a:pathLst>
                <a:path w="550" h="159" extrusionOk="0">
                  <a:moveTo>
                    <a:pt x="549" y="79"/>
                  </a:moveTo>
                  <a:lnTo>
                    <a:pt x="549" y="79"/>
                  </a:lnTo>
                  <a:lnTo>
                    <a:pt x="549" y="79"/>
                  </a:lnTo>
                  <a:cubicBezTo>
                    <a:pt x="549" y="35"/>
                    <a:pt x="514" y="0"/>
                    <a:pt x="470" y="0"/>
                  </a:cubicBezTo>
                  <a:lnTo>
                    <a:pt x="0" y="0"/>
                  </a:lnTo>
                  <a:lnTo>
                    <a:pt x="0" y="158"/>
                  </a:lnTo>
                  <a:lnTo>
                    <a:pt x="470" y="158"/>
                  </a:lnTo>
                  <a:lnTo>
                    <a:pt x="470" y="158"/>
                  </a:lnTo>
                  <a:cubicBezTo>
                    <a:pt x="514" y="158"/>
                    <a:pt x="549" y="123"/>
                    <a:pt x="549" y="79"/>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6" name="Google Shape;996;p29"/>
            <p:cNvSpPr/>
            <p:nvPr/>
          </p:nvSpPr>
          <p:spPr>
            <a:xfrm>
              <a:off x="6888037" y="10186789"/>
              <a:ext cx="2933284" cy="565785"/>
            </a:xfrm>
            <a:custGeom>
              <a:avLst/>
              <a:gdLst/>
              <a:ahLst/>
              <a:cxnLst/>
              <a:rect l="l" t="t" r="r" b="b"/>
              <a:pathLst>
                <a:path w="2354" h="455" extrusionOk="0">
                  <a:moveTo>
                    <a:pt x="354" y="227"/>
                  </a:moveTo>
                  <a:lnTo>
                    <a:pt x="354" y="227"/>
                  </a:lnTo>
                  <a:lnTo>
                    <a:pt x="354" y="227"/>
                  </a:lnTo>
                  <a:cubicBezTo>
                    <a:pt x="354" y="137"/>
                    <a:pt x="427" y="64"/>
                    <a:pt x="517" y="64"/>
                  </a:cubicBezTo>
                  <a:lnTo>
                    <a:pt x="2353" y="64"/>
                  </a:lnTo>
                  <a:lnTo>
                    <a:pt x="2353" y="0"/>
                  </a:lnTo>
                  <a:lnTo>
                    <a:pt x="227" y="0"/>
                  </a:lnTo>
                  <a:lnTo>
                    <a:pt x="227" y="0"/>
                  </a:lnTo>
                  <a:cubicBezTo>
                    <a:pt x="101" y="0"/>
                    <a:pt x="0" y="102"/>
                    <a:pt x="0" y="227"/>
                  </a:cubicBezTo>
                  <a:lnTo>
                    <a:pt x="0" y="227"/>
                  </a:lnTo>
                  <a:cubicBezTo>
                    <a:pt x="0" y="352"/>
                    <a:pt x="101" y="454"/>
                    <a:pt x="227" y="454"/>
                  </a:cubicBezTo>
                  <a:lnTo>
                    <a:pt x="2353" y="454"/>
                  </a:lnTo>
                  <a:lnTo>
                    <a:pt x="2353" y="390"/>
                  </a:lnTo>
                  <a:lnTo>
                    <a:pt x="517" y="390"/>
                  </a:lnTo>
                  <a:lnTo>
                    <a:pt x="517" y="390"/>
                  </a:lnTo>
                  <a:cubicBezTo>
                    <a:pt x="427" y="390"/>
                    <a:pt x="354" y="317"/>
                    <a:pt x="354" y="227"/>
                  </a:cubicBezTo>
                </a:path>
              </a:pathLst>
            </a:custGeom>
            <a:solidFill>
              <a:srgbClr val="F7C35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7" name="Google Shape;997;p29"/>
            <p:cNvSpPr/>
            <p:nvPr/>
          </p:nvSpPr>
          <p:spPr>
            <a:xfrm>
              <a:off x="7036345" y="9703398"/>
              <a:ext cx="2548772" cy="483389"/>
            </a:xfrm>
            <a:custGeom>
              <a:avLst/>
              <a:gdLst/>
              <a:ahLst/>
              <a:cxnLst/>
              <a:rect l="l" t="t" r="r" b="b"/>
              <a:pathLst>
                <a:path w="2048" h="389" extrusionOk="0">
                  <a:moveTo>
                    <a:pt x="1305" y="194"/>
                  </a:moveTo>
                  <a:lnTo>
                    <a:pt x="1305" y="194"/>
                  </a:lnTo>
                  <a:lnTo>
                    <a:pt x="1305" y="194"/>
                  </a:lnTo>
                  <a:cubicBezTo>
                    <a:pt x="1305" y="121"/>
                    <a:pt x="1363" y="62"/>
                    <a:pt x="1436" y="62"/>
                  </a:cubicBezTo>
                  <a:lnTo>
                    <a:pt x="2047" y="62"/>
                  </a:lnTo>
                  <a:lnTo>
                    <a:pt x="2047" y="0"/>
                  </a:lnTo>
                  <a:lnTo>
                    <a:pt x="193" y="0"/>
                  </a:lnTo>
                  <a:lnTo>
                    <a:pt x="193" y="0"/>
                  </a:lnTo>
                  <a:cubicBezTo>
                    <a:pt x="87" y="0"/>
                    <a:pt x="0" y="87"/>
                    <a:pt x="0" y="194"/>
                  </a:cubicBezTo>
                  <a:lnTo>
                    <a:pt x="0" y="194"/>
                  </a:lnTo>
                  <a:lnTo>
                    <a:pt x="0" y="194"/>
                  </a:lnTo>
                  <a:cubicBezTo>
                    <a:pt x="0" y="301"/>
                    <a:pt x="87" y="388"/>
                    <a:pt x="193" y="388"/>
                  </a:cubicBezTo>
                  <a:lnTo>
                    <a:pt x="2047" y="388"/>
                  </a:lnTo>
                  <a:lnTo>
                    <a:pt x="2047" y="326"/>
                  </a:lnTo>
                  <a:lnTo>
                    <a:pt x="1436" y="326"/>
                  </a:lnTo>
                  <a:lnTo>
                    <a:pt x="1436" y="326"/>
                  </a:lnTo>
                  <a:cubicBezTo>
                    <a:pt x="1363" y="326"/>
                    <a:pt x="1305" y="266"/>
                    <a:pt x="1305" y="194"/>
                  </a:cubicBezTo>
                </a:path>
              </a:pathLst>
            </a:custGeom>
            <a:solidFill>
              <a:srgbClr val="69C5C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8" name="Google Shape;998;p29"/>
            <p:cNvSpPr/>
            <p:nvPr/>
          </p:nvSpPr>
          <p:spPr>
            <a:xfrm>
              <a:off x="8662288" y="9780302"/>
              <a:ext cx="845930" cy="329582"/>
            </a:xfrm>
            <a:custGeom>
              <a:avLst/>
              <a:gdLst/>
              <a:ahLst/>
              <a:cxnLst/>
              <a:rect l="l" t="t" r="r" b="b"/>
              <a:pathLst>
                <a:path w="677" h="265" extrusionOk="0">
                  <a:moveTo>
                    <a:pt x="131" y="0"/>
                  </a:moveTo>
                  <a:lnTo>
                    <a:pt x="131" y="0"/>
                  </a:lnTo>
                  <a:cubicBezTo>
                    <a:pt x="58" y="0"/>
                    <a:pt x="0" y="59"/>
                    <a:pt x="0" y="132"/>
                  </a:cubicBezTo>
                  <a:lnTo>
                    <a:pt x="0" y="132"/>
                  </a:lnTo>
                  <a:lnTo>
                    <a:pt x="0" y="132"/>
                  </a:lnTo>
                  <a:cubicBezTo>
                    <a:pt x="0" y="204"/>
                    <a:pt x="58" y="264"/>
                    <a:pt x="131" y="264"/>
                  </a:cubicBezTo>
                  <a:lnTo>
                    <a:pt x="676" y="264"/>
                  </a:lnTo>
                  <a:lnTo>
                    <a:pt x="676" y="0"/>
                  </a:lnTo>
                  <a:lnTo>
                    <a:pt x="131"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99" name="Google Shape;999;p29"/>
            <p:cNvSpPr/>
            <p:nvPr/>
          </p:nvSpPr>
          <p:spPr>
            <a:xfrm>
              <a:off x="7332969" y="10379045"/>
              <a:ext cx="2344286" cy="235024"/>
            </a:xfrm>
            <a:custGeom>
              <a:avLst/>
              <a:gdLst/>
              <a:ahLst/>
              <a:cxnLst/>
              <a:rect l="l" t="t" r="r" b="b"/>
              <a:pathLst>
                <a:path w="2344286" h="235024" extrusionOk="0">
                  <a:moveTo>
                    <a:pt x="1516082" y="203242"/>
                  </a:moveTo>
                  <a:lnTo>
                    <a:pt x="2344285" y="203242"/>
                  </a:lnTo>
                  <a:lnTo>
                    <a:pt x="2344285" y="235024"/>
                  </a:lnTo>
                  <a:lnTo>
                    <a:pt x="1516082" y="235024"/>
                  </a:lnTo>
                  <a:close/>
                  <a:moveTo>
                    <a:pt x="0" y="115353"/>
                  </a:moveTo>
                  <a:lnTo>
                    <a:pt x="548053" y="115353"/>
                  </a:lnTo>
                  <a:lnTo>
                    <a:pt x="548053" y="147091"/>
                  </a:lnTo>
                  <a:lnTo>
                    <a:pt x="6256" y="147091"/>
                  </a:lnTo>
                  <a:cubicBezTo>
                    <a:pt x="2502" y="137326"/>
                    <a:pt x="1251" y="126339"/>
                    <a:pt x="0" y="115353"/>
                  </a:cubicBezTo>
                  <a:close/>
                  <a:moveTo>
                    <a:pt x="2043414" y="0"/>
                  </a:moveTo>
                  <a:lnTo>
                    <a:pt x="2344286" y="0"/>
                  </a:lnTo>
                  <a:lnTo>
                    <a:pt x="2344286" y="31782"/>
                  </a:lnTo>
                  <a:lnTo>
                    <a:pt x="2043414" y="31782"/>
                  </a:lnTo>
                  <a:close/>
                  <a:moveTo>
                    <a:pt x="19172" y="0"/>
                  </a:moveTo>
                  <a:lnTo>
                    <a:pt x="844688" y="0"/>
                  </a:lnTo>
                  <a:lnTo>
                    <a:pt x="844688" y="31782"/>
                  </a:lnTo>
                  <a:lnTo>
                    <a:pt x="5497" y="31782"/>
                  </a:lnTo>
                  <a:cubicBezTo>
                    <a:pt x="9226" y="20011"/>
                    <a:pt x="12956" y="9417"/>
                    <a:pt x="19172" y="0"/>
                  </a:cubicBezTo>
                  <a:close/>
                </a:path>
              </a:pathLst>
            </a:custGeom>
            <a:solidFill>
              <a:srgbClr val="D7D8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0" name="Google Shape;1000;p29"/>
            <p:cNvSpPr/>
            <p:nvPr/>
          </p:nvSpPr>
          <p:spPr>
            <a:xfrm>
              <a:off x="8524962" y="11735827"/>
              <a:ext cx="982018" cy="191083"/>
            </a:xfrm>
            <a:custGeom>
              <a:avLst/>
              <a:gdLst/>
              <a:ahLst/>
              <a:cxnLst/>
              <a:rect l="l" t="t" r="r" b="b"/>
              <a:pathLst>
                <a:path w="982018" h="191083" extrusionOk="0">
                  <a:moveTo>
                    <a:pt x="796492" y="159301"/>
                  </a:moveTo>
                  <a:lnTo>
                    <a:pt x="982018" y="159301"/>
                  </a:lnTo>
                  <a:lnTo>
                    <a:pt x="982018" y="191083"/>
                  </a:lnTo>
                  <a:lnTo>
                    <a:pt x="796492" y="191083"/>
                  </a:lnTo>
                  <a:close/>
                  <a:moveTo>
                    <a:pt x="0" y="76902"/>
                  </a:moveTo>
                  <a:lnTo>
                    <a:pt x="212981" y="76902"/>
                  </a:lnTo>
                  <a:lnTo>
                    <a:pt x="212981" y="108684"/>
                  </a:lnTo>
                  <a:lnTo>
                    <a:pt x="0" y="108684"/>
                  </a:lnTo>
                  <a:cubicBezTo>
                    <a:pt x="0" y="102798"/>
                    <a:pt x="0" y="98090"/>
                    <a:pt x="0" y="93381"/>
                  </a:cubicBezTo>
                  <a:cubicBezTo>
                    <a:pt x="0" y="88673"/>
                    <a:pt x="0" y="82788"/>
                    <a:pt x="0" y="76902"/>
                  </a:cubicBezTo>
                  <a:close/>
                  <a:moveTo>
                    <a:pt x="324088" y="0"/>
                  </a:moveTo>
                  <a:lnTo>
                    <a:pt x="982009" y="0"/>
                  </a:lnTo>
                  <a:lnTo>
                    <a:pt x="982009" y="31738"/>
                  </a:lnTo>
                  <a:lnTo>
                    <a:pt x="324088" y="31738"/>
                  </a:lnTo>
                  <a:close/>
                </a:path>
              </a:pathLst>
            </a:custGeom>
            <a:solidFill>
              <a:srgbClr val="D7D8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1" name="Google Shape;1001;p29"/>
            <p:cNvSpPr/>
            <p:nvPr/>
          </p:nvSpPr>
          <p:spPr>
            <a:xfrm>
              <a:off x="7107755" y="10862433"/>
              <a:ext cx="679896" cy="103146"/>
            </a:xfrm>
            <a:custGeom>
              <a:avLst/>
              <a:gdLst/>
              <a:ahLst/>
              <a:cxnLst/>
              <a:rect l="l" t="t" r="r" b="b"/>
              <a:pathLst>
                <a:path w="679896" h="103146" extrusionOk="0">
                  <a:moveTo>
                    <a:pt x="0" y="82395"/>
                  </a:moveTo>
                  <a:lnTo>
                    <a:pt x="174540" y="82395"/>
                  </a:lnTo>
                  <a:lnTo>
                    <a:pt x="174540" y="103146"/>
                  </a:lnTo>
                  <a:lnTo>
                    <a:pt x="0" y="103146"/>
                  </a:lnTo>
                  <a:close/>
                  <a:moveTo>
                    <a:pt x="302116" y="0"/>
                  </a:moveTo>
                  <a:lnTo>
                    <a:pt x="671197" y="0"/>
                  </a:lnTo>
                  <a:cubicBezTo>
                    <a:pt x="674925" y="6939"/>
                    <a:pt x="677410" y="13877"/>
                    <a:pt x="679896" y="20816"/>
                  </a:cubicBezTo>
                  <a:lnTo>
                    <a:pt x="302116" y="20816"/>
                  </a:lnTo>
                  <a:close/>
                </a:path>
              </a:pathLst>
            </a:custGeom>
            <a:solidFill>
              <a:srgbClr val="E4E5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2" name="Google Shape;1002;p29"/>
            <p:cNvSpPr/>
            <p:nvPr/>
          </p:nvSpPr>
          <p:spPr>
            <a:xfrm>
              <a:off x="8662288" y="9945094"/>
              <a:ext cx="844675" cy="108640"/>
            </a:xfrm>
            <a:custGeom>
              <a:avLst/>
              <a:gdLst/>
              <a:ahLst/>
              <a:cxnLst/>
              <a:rect l="l" t="t" r="r" b="b"/>
              <a:pathLst>
                <a:path w="844675" h="108640" extrusionOk="0">
                  <a:moveTo>
                    <a:pt x="510855" y="76902"/>
                  </a:moveTo>
                  <a:lnTo>
                    <a:pt x="844675" y="76902"/>
                  </a:lnTo>
                  <a:lnTo>
                    <a:pt x="844675" y="108640"/>
                  </a:lnTo>
                  <a:lnTo>
                    <a:pt x="510855" y="108640"/>
                  </a:lnTo>
                  <a:close/>
                  <a:moveTo>
                    <a:pt x="0" y="0"/>
                  </a:moveTo>
                  <a:lnTo>
                    <a:pt x="185526" y="0"/>
                  </a:lnTo>
                  <a:lnTo>
                    <a:pt x="185526" y="31782"/>
                  </a:lnTo>
                  <a:lnTo>
                    <a:pt x="2474" y="31782"/>
                  </a:lnTo>
                  <a:cubicBezTo>
                    <a:pt x="0" y="21188"/>
                    <a:pt x="0" y="10594"/>
                    <a:pt x="0" y="0"/>
                  </a:cubicBezTo>
                  <a:close/>
                </a:path>
              </a:pathLst>
            </a:custGeom>
            <a:solidFill>
              <a:srgbClr val="D7D8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3" name="Google Shape;1003;p29"/>
            <p:cNvSpPr/>
            <p:nvPr/>
          </p:nvSpPr>
          <p:spPr>
            <a:xfrm>
              <a:off x="7036345" y="9945093"/>
              <a:ext cx="2548772" cy="241693"/>
            </a:xfrm>
            <a:custGeom>
              <a:avLst/>
              <a:gdLst/>
              <a:ahLst/>
              <a:cxnLst/>
              <a:rect l="l" t="t" r="r" b="b"/>
              <a:pathLst>
                <a:path w="2048" h="195" extrusionOk="0">
                  <a:moveTo>
                    <a:pt x="0" y="0"/>
                  </a:moveTo>
                  <a:lnTo>
                    <a:pt x="0" y="0"/>
                  </a:lnTo>
                  <a:cubicBezTo>
                    <a:pt x="0" y="107"/>
                    <a:pt x="87" y="194"/>
                    <a:pt x="193" y="194"/>
                  </a:cubicBezTo>
                  <a:lnTo>
                    <a:pt x="2047" y="194"/>
                  </a:lnTo>
                  <a:lnTo>
                    <a:pt x="2047" y="132"/>
                  </a:lnTo>
                  <a:lnTo>
                    <a:pt x="1436" y="132"/>
                  </a:lnTo>
                  <a:lnTo>
                    <a:pt x="1436" y="132"/>
                  </a:lnTo>
                  <a:cubicBezTo>
                    <a:pt x="1363" y="132"/>
                    <a:pt x="1305" y="72"/>
                    <a:pt x="1305" y="0"/>
                  </a:cubicBezTo>
                  <a:lnTo>
                    <a:pt x="1305" y="0"/>
                  </a:lnTo>
                  <a:lnTo>
                    <a:pt x="0" y="0"/>
                  </a:lnTo>
                </a:path>
              </a:pathLst>
            </a:custGeom>
            <a:solidFill>
              <a:srgbClr val="55A6B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4" name="Google Shape;1004;p29"/>
            <p:cNvSpPr/>
            <p:nvPr/>
          </p:nvSpPr>
          <p:spPr>
            <a:xfrm>
              <a:off x="6888037" y="10472426"/>
              <a:ext cx="2933284" cy="285639"/>
            </a:xfrm>
            <a:custGeom>
              <a:avLst/>
              <a:gdLst/>
              <a:ahLst/>
              <a:cxnLst/>
              <a:rect l="l" t="t" r="r" b="b"/>
              <a:pathLst>
                <a:path w="2354" h="228" extrusionOk="0">
                  <a:moveTo>
                    <a:pt x="0" y="0"/>
                  </a:moveTo>
                  <a:lnTo>
                    <a:pt x="0" y="0"/>
                  </a:lnTo>
                  <a:cubicBezTo>
                    <a:pt x="0" y="125"/>
                    <a:pt x="101" y="227"/>
                    <a:pt x="227" y="227"/>
                  </a:cubicBezTo>
                  <a:lnTo>
                    <a:pt x="2353" y="227"/>
                  </a:lnTo>
                  <a:lnTo>
                    <a:pt x="2353" y="163"/>
                  </a:lnTo>
                  <a:lnTo>
                    <a:pt x="517" y="163"/>
                  </a:lnTo>
                  <a:lnTo>
                    <a:pt x="517" y="163"/>
                  </a:lnTo>
                  <a:cubicBezTo>
                    <a:pt x="427" y="163"/>
                    <a:pt x="354" y="90"/>
                    <a:pt x="354" y="0"/>
                  </a:cubicBezTo>
                  <a:lnTo>
                    <a:pt x="0" y="0"/>
                  </a:lnTo>
                </a:path>
              </a:pathLst>
            </a:custGeom>
            <a:solidFill>
              <a:srgbClr val="E0A72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5" name="Google Shape;1005;p29"/>
            <p:cNvSpPr/>
            <p:nvPr/>
          </p:nvSpPr>
          <p:spPr>
            <a:xfrm>
              <a:off x="7036345" y="10911869"/>
              <a:ext cx="2614690" cy="159301"/>
            </a:xfrm>
            <a:custGeom>
              <a:avLst/>
              <a:gdLst/>
              <a:ahLst/>
              <a:cxnLst/>
              <a:rect l="l" t="t" r="r" b="b"/>
              <a:pathLst>
                <a:path w="2098" h="126" extrusionOk="0">
                  <a:moveTo>
                    <a:pt x="606" y="0"/>
                  </a:moveTo>
                  <a:lnTo>
                    <a:pt x="606" y="0"/>
                  </a:lnTo>
                  <a:cubicBezTo>
                    <a:pt x="606" y="44"/>
                    <a:pt x="571" y="79"/>
                    <a:pt x="527" y="79"/>
                  </a:cubicBezTo>
                  <a:lnTo>
                    <a:pt x="0" y="79"/>
                  </a:lnTo>
                  <a:lnTo>
                    <a:pt x="0" y="125"/>
                  </a:lnTo>
                  <a:lnTo>
                    <a:pt x="1971" y="125"/>
                  </a:lnTo>
                  <a:lnTo>
                    <a:pt x="1971" y="125"/>
                  </a:lnTo>
                  <a:cubicBezTo>
                    <a:pt x="2040" y="125"/>
                    <a:pt x="2097" y="69"/>
                    <a:pt x="2097" y="0"/>
                  </a:cubicBezTo>
                  <a:lnTo>
                    <a:pt x="606" y="0"/>
                  </a:lnTo>
                </a:path>
              </a:pathLst>
            </a:custGeom>
            <a:solidFill>
              <a:srgbClr val="EF8F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6" name="Google Shape;1006;p29"/>
            <p:cNvSpPr/>
            <p:nvPr/>
          </p:nvSpPr>
          <p:spPr>
            <a:xfrm>
              <a:off x="6931979" y="11340329"/>
              <a:ext cx="653671" cy="274652"/>
            </a:xfrm>
            <a:custGeom>
              <a:avLst/>
              <a:gdLst/>
              <a:ahLst/>
              <a:cxnLst/>
              <a:rect l="l" t="t" r="r" b="b"/>
              <a:pathLst>
                <a:path w="526" h="220" extrusionOk="0">
                  <a:moveTo>
                    <a:pt x="0" y="219"/>
                  </a:moveTo>
                  <a:lnTo>
                    <a:pt x="525" y="219"/>
                  </a:lnTo>
                  <a:lnTo>
                    <a:pt x="525" y="0"/>
                  </a:lnTo>
                  <a:lnTo>
                    <a:pt x="0" y="0"/>
                  </a:lnTo>
                  <a:lnTo>
                    <a:pt x="0" y="219"/>
                  </a:lnTo>
                </a:path>
              </a:pathLst>
            </a:custGeom>
            <a:solidFill>
              <a:srgbClr val="20425E">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7" name="Google Shape;1007;p29"/>
            <p:cNvSpPr/>
            <p:nvPr/>
          </p:nvSpPr>
          <p:spPr>
            <a:xfrm>
              <a:off x="7585649" y="11340329"/>
              <a:ext cx="2158768" cy="274652"/>
            </a:xfrm>
            <a:custGeom>
              <a:avLst/>
              <a:gdLst/>
              <a:ahLst/>
              <a:cxnLst/>
              <a:rect l="l" t="t" r="r" b="b"/>
              <a:pathLst>
                <a:path w="1733" h="220" extrusionOk="0">
                  <a:moveTo>
                    <a:pt x="1732" y="0"/>
                  </a:moveTo>
                  <a:lnTo>
                    <a:pt x="0" y="0"/>
                  </a:lnTo>
                  <a:lnTo>
                    <a:pt x="0" y="219"/>
                  </a:lnTo>
                  <a:lnTo>
                    <a:pt x="1732" y="219"/>
                  </a:lnTo>
                  <a:lnTo>
                    <a:pt x="1732" y="0"/>
                  </a:lnTo>
                </a:path>
              </a:pathLst>
            </a:custGeom>
            <a:solidFill>
              <a:srgbClr val="55A6B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8" name="Google Shape;1008;p29"/>
            <p:cNvSpPr/>
            <p:nvPr/>
          </p:nvSpPr>
          <p:spPr>
            <a:xfrm>
              <a:off x="7750443" y="11181031"/>
              <a:ext cx="1444673" cy="318598"/>
            </a:xfrm>
            <a:custGeom>
              <a:avLst/>
              <a:gdLst/>
              <a:ahLst/>
              <a:cxnLst/>
              <a:rect l="l" t="t" r="r" b="b"/>
              <a:pathLst>
                <a:path w="1160" h="257" extrusionOk="0">
                  <a:moveTo>
                    <a:pt x="1159" y="0"/>
                  </a:moveTo>
                  <a:lnTo>
                    <a:pt x="0" y="0"/>
                  </a:lnTo>
                  <a:lnTo>
                    <a:pt x="0" y="256"/>
                  </a:lnTo>
                  <a:lnTo>
                    <a:pt x="1159" y="256"/>
                  </a:lnTo>
                  <a:lnTo>
                    <a:pt x="1159" y="0"/>
                  </a:lnTo>
                </a:path>
              </a:pathLst>
            </a:custGeom>
            <a:solidFill>
              <a:srgbClr val="E4E5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09" name="Google Shape;1009;p29"/>
            <p:cNvSpPr/>
            <p:nvPr/>
          </p:nvSpPr>
          <p:spPr>
            <a:xfrm>
              <a:off x="9277507" y="11065675"/>
              <a:ext cx="115355" cy="549304"/>
            </a:xfrm>
            <a:custGeom>
              <a:avLst/>
              <a:gdLst/>
              <a:ahLst/>
              <a:cxnLst/>
              <a:rect l="l" t="t" r="r" b="b"/>
              <a:pathLst>
                <a:path w="91" h="440" extrusionOk="0">
                  <a:moveTo>
                    <a:pt x="90" y="0"/>
                  </a:moveTo>
                  <a:lnTo>
                    <a:pt x="0" y="0"/>
                  </a:lnTo>
                  <a:lnTo>
                    <a:pt x="0" y="439"/>
                  </a:lnTo>
                  <a:lnTo>
                    <a:pt x="90" y="439"/>
                  </a:lnTo>
                  <a:lnTo>
                    <a:pt x="90"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0" name="Google Shape;1010;p29"/>
            <p:cNvSpPr/>
            <p:nvPr/>
          </p:nvSpPr>
          <p:spPr>
            <a:xfrm>
              <a:off x="7481285" y="10379046"/>
              <a:ext cx="203240" cy="1181003"/>
            </a:xfrm>
            <a:custGeom>
              <a:avLst/>
              <a:gdLst/>
              <a:ahLst/>
              <a:cxnLst/>
              <a:rect l="l" t="t" r="r" b="b"/>
              <a:pathLst>
                <a:path w="162" h="946" extrusionOk="0">
                  <a:moveTo>
                    <a:pt x="161" y="945"/>
                  </a:moveTo>
                  <a:lnTo>
                    <a:pt x="81" y="804"/>
                  </a:lnTo>
                  <a:lnTo>
                    <a:pt x="0" y="945"/>
                  </a:lnTo>
                  <a:lnTo>
                    <a:pt x="0" y="0"/>
                  </a:lnTo>
                  <a:lnTo>
                    <a:pt x="161" y="0"/>
                  </a:lnTo>
                  <a:lnTo>
                    <a:pt x="161" y="945"/>
                  </a:lnTo>
                </a:path>
              </a:pathLst>
            </a:custGeom>
            <a:solidFill>
              <a:srgbClr val="125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1" name="Google Shape;1011;p29"/>
            <p:cNvSpPr/>
            <p:nvPr/>
          </p:nvSpPr>
          <p:spPr>
            <a:xfrm>
              <a:off x="7481285" y="10379046"/>
              <a:ext cx="203240" cy="587753"/>
            </a:xfrm>
            <a:custGeom>
              <a:avLst/>
              <a:gdLst/>
              <a:ahLst/>
              <a:cxnLst/>
              <a:rect l="l" t="t" r="r" b="b"/>
              <a:pathLst>
                <a:path w="162" h="470" extrusionOk="0">
                  <a:moveTo>
                    <a:pt x="161" y="270"/>
                  </a:moveTo>
                  <a:lnTo>
                    <a:pt x="0" y="469"/>
                  </a:lnTo>
                  <a:lnTo>
                    <a:pt x="0" y="0"/>
                  </a:lnTo>
                  <a:lnTo>
                    <a:pt x="161" y="0"/>
                  </a:lnTo>
                  <a:lnTo>
                    <a:pt x="161" y="270"/>
                  </a:ln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2" name="Google Shape;1012;p29"/>
            <p:cNvSpPr/>
            <p:nvPr/>
          </p:nvSpPr>
          <p:spPr>
            <a:xfrm>
              <a:off x="7074800" y="11829209"/>
              <a:ext cx="2515815" cy="214227"/>
            </a:xfrm>
            <a:custGeom>
              <a:avLst/>
              <a:gdLst/>
              <a:ahLst/>
              <a:cxnLst/>
              <a:rect l="l" t="t" r="r" b="b"/>
              <a:pathLst>
                <a:path w="2019" h="173" extrusionOk="0">
                  <a:moveTo>
                    <a:pt x="0" y="0"/>
                  </a:moveTo>
                  <a:lnTo>
                    <a:pt x="0" y="0"/>
                  </a:lnTo>
                  <a:cubicBezTo>
                    <a:pt x="0" y="95"/>
                    <a:pt x="77" y="172"/>
                    <a:pt x="172" y="172"/>
                  </a:cubicBezTo>
                  <a:lnTo>
                    <a:pt x="2018" y="172"/>
                  </a:lnTo>
                  <a:lnTo>
                    <a:pt x="2018" y="122"/>
                  </a:lnTo>
                  <a:lnTo>
                    <a:pt x="1285" y="122"/>
                  </a:lnTo>
                  <a:lnTo>
                    <a:pt x="1285" y="122"/>
                  </a:lnTo>
                  <a:cubicBezTo>
                    <a:pt x="1217" y="122"/>
                    <a:pt x="1162" y="68"/>
                    <a:pt x="1162" y="0"/>
                  </a:cubicBezTo>
                  <a:lnTo>
                    <a:pt x="0" y="0"/>
                  </a:lnTo>
                </a:path>
              </a:pathLst>
            </a:custGeom>
            <a:solidFill>
              <a:srgbClr val="125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3" name="Google Shape;1013;p29"/>
            <p:cNvSpPr/>
            <p:nvPr/>
          </p:nvSpPr>
          <p:spPr>
            <a:xfrm>
              <a:off x="8876517" y="10340593"/>
              <a:ext cx="153804" cy="230708"/>
            </a:xfrm>
            <a:custGeom>
              <a:avLst/>
              <a:gdLst/>
              <a:ahLst/>
              <a:cxnLst/>
              <a:rect l="l" t="t" r="r" b="b"/>
              <a:pathLst>
                <a:path w="125" h="187" extrusionOk="0">
                  <a:moveTo>
                    <a:pt x="80" y="104"/>
                  </a:moveTo>
                  <a:lnTo>
                    <a:pt x="107" y="1"/>
                  </a:lnTo>
                  <a:lnTo>
                    <a:pt x="29" y="0"/>
                  </a:lnTo>
                  <a:lnTo>
                    <a:pt x="0" y="99"/>
                  </a:lnTo>
                  <a:lnTo>
                    <a:pt x="124" y="186"/>
                  </a:lnTo>
                  <a:lnTo>
                    <a:pt x="80" y="104"/>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4" name="Google Shape;1014;p29"/>
            <p:cNvSpPr/>
            <p:nvPr/>
          </p:nvSpPr>
          <p:spPr>
            <a:xfrm>
              <a:off x="8838064" y="10461441"/>
              <a:ext cx="241693" cy="214231"/>
            </a:xfrm>
            <a:custGeom>
              <a:avLst/>
              <a:gdLst/>
              <a:ahLst/>
              <a:cxnLst/>
              <a:rect l="l" t="t" r="r" b="b"/>
              <a:pathLst>
                <a:path w="193" h="171" extrusionOk="0">
                  <a:moveTo>
                    <a:pt x="191" y="142"/>
                  </a:moveTo>
                  <a:lnTo>
                    <a:pt x="191" y="142"/>
                  </a:lnTo>
                  <a:cubicBezTo>
                    <a:pt x="187" y="126"/>
                    <a:pt x="179" y="110"/>
                    <a:pt x="167" y="98"/>
                  </a:cubicBezTo>
                  <a:lnTo>
                    <a:pt x="155" y="87"/>
                  </a:lnTo>
                  <a:lnTo>
                    <a:pt x="31" y="0"/>
                  </a:lnTo>
                  <a:lnTo>
                    <a:pt x="0" y="51"/>
                  </a:lnTo>
                  <a:lnTo>
                    <a:pt x="184" y="170"/>
                  </a:lnTo>
                  <a:lnTo>
                    <a:pt x="184" y="170"/>
                  </a:lnTo>
                  <a:cubicBezTo>
                    <a:pt x="189" y="162"/>
                    <a:pt x="192" y="152"/>
                    <a:pt x="191" y="142"/>
                  </a:cubicBezTo>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5" name="Google Shape;1015;p29"/>
            <p:cNvSpPr/>
            <p:nvPr/>
          </p:nvSpPr>
          <p:spPr>
            <a:xfrm>
              <a:off x="9156661" y="10340593"/>
              <a:ext cx="153804" cy="230708"/>
            </a:xfrm>
            <a:custGeom>
              <a:avLst/>
              <a:gdLst/>
              <a:ahLst/>
              <a:cxnLst/>
              <a:rect l="l" t="t" r="r" b="b"/>
              <a:pathLst>
                <a:path w="125" h="187" extrusionOk="0">
                  <a:moveTo>
                    <a:pt x="80" y="104"/>
                  </a:moveTo>
                  <a:lnTo>
                    <a:pt x="107" y="1"/>
                  </a:lnTo>
                  <a:lnTo>
                    <a:pt x="29" y="0"/>
                  </a:lnTo>
                  <a:lnTo>
                    <a:pt x="0" y="99"/>
                  </a:lnTo>
                  <a:lnTo>
                    <a:pt x="124" y="186"/>
                  </a:lnTo>
                  <a:lnTo>
                    <a:pt x="80" y="104"/>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6" name="Google Shape;1016;p29"/>
            <p:cNvSpPr/>
            <p:nvPr/>
          </p:nvSpPr>
          <p:spPr>
            <a:xfrm>
              <a:off x="9112716" y="10461441"/>
              <a:ext cx="241693" cy="214231"/>
            </a:xfrm>
            <a:custGeom>
              <a:avLst/>
              <a:gdLst/>
              <a:ahLst/>
              <a:cxnLst/>
              <a:rect l="l" t="t" r="r" b="b"/>
              <a:pathLst>
                <a:path w="194" h="171" extrusionOk="0">
                  <a:moveTo>
                    <a:pt x="190" y="142"/>
                  </a:moveTo>
                  <a:lnTo>
                    <a:pt x="190" y="142"/>
                  </a:lnTo>
                  <a:cubicBezTo>
                    <a:pt x="188" y="126"/>
                    <a:pt x="179" y="110"/>
                    <a:pt x="167" y="98"/>
                  </a:cubicBezTo>
                  <a:lnTo>
                    <a:pt x="156" y="87"/>
                  </a:lnTo>
                  <a:lnTo>
                    <a:pt x="32" y="0"/>
                  </a:lnTo>
                  <a:lnTo>
                    <a:pt x="0" y="51"/>
                  </a:lnTo>
                  <a:lnTo>
                    <a:pt x="184" y="170"/>
                  </a:lnTo>
                  <a:lnTo>
                    <a:pt x="184" y="170"/>
                  </a:lnTo>
                  <a:cubicBezTo>
                    <a:pt x="190" y="162"/>
                    <a:pt x="193" y="152"/>
                    <a:pt x="190" y="142"/>
                  </a:cubicBezTo>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7" name="Google Shape;1017;p29"/>
            <p:cNvSpPr/>
            <p:nvPr/>
          </p:nvSpPr>
          <p:spPr>
            <a:xfrm>
              <a:off x="8854545" y="9357340"/>
              <a:ext cx="653670" cy="1021706"/>
            </a:xfrm>
            <a:custGeom>
              <a:avLst/>
              <a:gdLst/>
              <a:ahLst/>
              <a:cxnLst/>
              <a:rect l="l" t="t" r="r" b="b"/>
              <a:pathLst>
                <a:path w="524" h="821" extrusionOk="0">
                  <a:moveTo>
                    <a:pt x="107" y="33"/>
                  </a:moveTo>
                  <a:lnTo>
                    <a:pt x="107" y="33"/>
                  </a:lnTo>
                  <a:cubicBezTo>
                    <a:pt x="107" y="33"/>
                    <a:pt x="0" y="249"/>
                    <a:pt x="166" y="278"/>
                  </a:cubicBezTo>
                  <a:lnTo>
                    <a:pt x="318" y="278"/>
                  </a:lnTo>
                  <a:lnTo>
                    <a:pt x="218" y="820"/>
                  </a:lnTo>
                  <a:lnTo>
                    <a:pt x="369" y="820"/>
                  </a:lnTo>
                  <a:lnTo>
                    <a:pt x="508" y="248"/>
                  </a:lnTo>
                  <a:lnTo>
                    <a:pt x="508" y="248"/>
                  </a:lnTo>
                  <a:cubicBezTo>
                    <a:pt x="523" y="187"/>
                    <a:pt x="494" y="125"/>
                    <a:pt x="439" y="96"/>
                  </a:cubicBezTo>
                  <a:lnTo>
                    <a:pt x="216" y="0"/>
                  </a:lnTo>
                  <a:lnTo>
                    <a:pt x="107" y="33"/>
                  </a:lnTo>
                </a:path>
              </a:pathLst>
            </a:custGeom>
            <a:solidFill>
              <a:srgbClr val="125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8" name="Google Shape;1018;p29"/>
            <p:cNvSpPr/>
            <p:nvPr/>
          </p:nvSpPr>
          <p:spPr>
            <a:xfrm>
              <a:off x="8585386" y="9401284"/>
              <a:ext cx="653674" cy="983253"/>
            </a:xfrm>
            <a:custGeom>
              <a:avLst/>
              <a:gdLst/>
              <a:ahLst/>
              <a:cxnLst/>
              <a:rect l="l" t="t" r="r" b="b"/>
              <a:pathLst>
                <a:path w="525" h="788" extrusionOk="0">
                  <a:moveTo>
                    <a:pt x="108" y="0"/>
                  </a:moveTo>
                  <a:lnTo>
                    <a:pt x="108" y="0"/>
                  </a:lnTo>
                  <a:cubicBezTo>
                    <a:pt x="108" y="0"/>
                    <a:pt x="0" y="216"/>
                    <a:pt x="167" y="245"/>
                  </a:cubicBezTo>
                  <a:lnTo>
                    <a:pt x="319" y="245"/>
                  </a:lnTo>
                  <a:lnTo>
                    <a:pt x="219" y="787"/>
                  </a:lnTo>
                  <a:lnTo>
                    <a:pt x="370" y="787"/>
                  </a:lnTo>
                  <a:lnTo>
                    <a:pt x="509" y="215"/>
                  </a:lnTo>
                  <a:lnTo>
                    <a:pt x="509" y="215"/>
                  </a:lnTo>
                  <a:cubicBezTo>
                    <a:pt x="524" y="154"/>
                    <a:pt x="495" y="92"/>
                    <a:pt x="440" y="63"/>
                  </a:cubicBezTo>
                  <a:lnTo>
                    <a:pt x="318" y="0"/>
                  </a:lnTo>
                  <a:lnTo>
                    <a:pt x="108" y="0"/>
                  </a:ln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19" name="Google Shape;1019;p29"/>
            <p:cNvSpPr/>
            <p:nvPr/>
          </p:nvSpPr>
          <p:spPr>
            <a:xfrm>
              <a:off x="8513976" y="8308166"/>
              <a:ext cx="659165" cy="510855"/>
            </a:xfrm>
            <a:custGeom>
              <a:avLst/>
              <a:gdLst/>
              <a:ahLst/>
              <a:cxnLst/>
              <a:rect l="l" t="t" r="r" b="b"/>
              <a:pathLst>
                <a:path w="527" h="409" extrusionOk="0">
                  <a:moveTo>
                    <a:pt x="123" y="9"/>
                  </a:moveTo>
                  <a:lnTo>
                    <a:pt x="123" y="9"/>
                  </a:lnTo>
                  <a:cubicBezTo>
                    <a:pt x="123" y="9"/>
                    <a:pt x="67" y="129"/>
                    <a:pt x="124" y="207"/>
                  </a:cubicBezTo>
                  <a:lnTo>
                    <a:pt x="124" y="207"/>
                  </a:lnTo>
                  <a:cubicBezTo>
                    <a:pt x="160" y="256"/>
                    <a:pt x="0" y="237"/>
                    <a:pt x="73" y="408"/>
                  </a:cubicBezTo>
                  <a:lnTo>
                    <a:pt x="508" y="408"/>
                  </a:lnTo>
                  <a:lnTo>
                    <a:pt x="508" y="408"/>
                  </a:lnTo>
                  <a:cubicBezTo>
                    <a:pt x="508" y="408"/>
                    <a:pt x="407" y="258"/>
                    <a:pt x="423" y="184"/>
                  </a:cubicBezTo>
                  <a:lnTo>
                    <a:pt x="423" y="184"/>
                  </a:lnTo>
                  <a:cubicBezTo>
                    <a:pt x="440" y="111"/>
                    <a:pt x="526" y="149"/>
                    <a:pt x="475" y="0"/>
                  </a:cubicBezTo>
                  <a:lnTo>
                    <a:pt x="123" y="9"/>
                  </a:lnTo>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0" name="Google Shape;1020;p29"/>
            <p:cNvSpPr/>
            <p:nvPr/>
          </p:nvSpPr>
          <p:spPr>
            <a:xfrm>
              <a:off x="8903979" y="8643245"/>
              <a:ext cx="686633" cy="406485"/>
            </a:xfrm>
            <a:custGeom>
              <a:avLst/>
              <a:gdLst/>
              <a:ahLst/>
              <a:cxnLst/>
              <a:rect l="l" t="t" r="r" b="b"/>
              <a:pathLst>
                <a:path w="552" h="325" extrusionOk="0">
                  <a:moveTo>
                    <a:pt x="282" y="170"/>
                  </a:moveTo>
                  <a:lnTo>
                    <a:pt x="72" y="58"/>
                  </a:lnTo>
                  <a:lnTo>
                    <a:pt x="0" y="31"/>
                  </a:lnTo>
                  <a:lnTo>
                    <a:pt x="0" y="165"/>
                  </a:lnTo>
                  <a:lnTo>
                    <a:pt x="0" y="165"/>
                  </a:lnTo>
                  <a:cubicBezTo>
                    <a:pt x="0" y="165"/>
                    <a:pt x="176" y="278"/>
                    <a:pt x="239" y="305"/>
                  </a:cubicBezTo>
                  <a:lnTo>
                    <a:pt x="239" y="305"/>
                  </a:lnTo>
                  <a:cubicBezTo>
                    <a:pt x="280" y="324"/>
                    <a:pt x="324" y="302"/>
                    <a:pt x="358" y="272"/>
                  </a:cubicBezTo>
                  <a:lnTo>
                    <a:pt x="358" y="272"/>
                  </a:lnTo>
                  <a:cubicBezTo>
                    <a:pt x="400" y="234"/>
                    <a:pt x="486" y="157"/>
                    <a:pt x="551" y="83"/>
                  </a:cubicBezTo>
                  <a:lnTo>
                    <a:pt x="487" y="0"/>
                  </a:lnTo>
                  <a:lnTo>
                    <a:pt x="282" y="170"/>
                  </a:lnTo>
                </a:path>
              </a:pathLst>
            </a:custGeom>
            <a:solidFill>
              <a:srgbClr val="E0A72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1" name="Google Shape;1021;p29"/>
            <p:cNvSpPr/>
            <p:nvPr/>
          </p:nvSpPr>
          <p:spPr>
            <a:xfrm>
              <a:off x="8508481" y="8676203"/>
              <a:ext cx="620716" cy="845930"/>
            </a:xfrm>
            <a:custGeom>
              <a:avLst/>
              <a:gdLst/>
              <a:ahLst/>
              <a:cxnLst/>
              <a:rect l="l" t="t" r="r" b="b"/>
              <a:pathLst>
                <a:path w="498" h="677" extrusionOk="0">
                  <a:moveTo>
                    <a:pt x="479" y="216"/>
                  </a:moveTo>
                  <a:lnTo>
                    <a:pt x="479" y="216"/>
                  </a:lnTo>
                  <a:cubicBezTo>
                    <a:pt x="497" y="278"/>
                    <a:pt x="444" y="312"/>
                    <a:pt x="444" y="312"/>
                  </a:cubicBezTo>
                  <a:lnTo>
                    <a:pt x="451" y="406"/>
                  </a:lnTo>
                  <a:lnTo>
                    <a:pt x="497" y="546"/>
                  </a:lnTo>
                  <a:lnTo>
                    <a:pt x="497" y="546"/>
                  </a:lnTo>
                  <a:cubicBezTo>
                    <a:pt x="497" y="546"/>
                    <a:pt x="407" y="676"/>
                    <a:pt x="172" y="579"/>
                  </a:cubicBezTo>
                  <a:lnTo>
                    <a:pt x="155" y="463"/>
                  </a:lnTo>
                  <a:lnTo>
                    <a:pt x="155" y="463"/>
                  </a:lnTo>
                  <a:cubicBezTo>
                    <a:pt x="155" y="463"/>
                    <a:pt x="0" y="256"/>
                    <a:pt x="89" y="89"/>
                  </a:cubicBezTo>
                  <a:lnTo>
                    <a:pt x="89" y="89"/>
                  </a:lnTo>
                  <a:cubicBezTo>
                    <a:pt x="114" y="42"/>
                    <a:pt x="160" y="10"/>
                    <a:pt x="211" y="0"/>
                  </a:cubicBezTo>
                  <a:lnTo>
                    <a:pt x="350" y="12"/>
                  </a:lnTo>
                  <a:lnTo>
                    <a:pt x="350" y="12"/>
                  </a:lnTo>
                  <a:cubicBezTo>
                    <a:pt x="350" y="12"/>
                    <a:pt x="440" y="89"/>
                    <a:pt x="479" y="216"/>
                  </a:cubicBezTo>
                </a:path>
              </a:pathLst>
            </a:custGeom>
            <a:solidFill>
              <a:srgbClr val="F7C35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2" name="Google Shape;1022;p29"/>
            <p:cNvSpPr/>
            <p:nvPr/>
          </p:nvSpPr>
          <p:spPr>
            <a:xfrm>
              <a:off x="8728203" y="8489438"/>
              <a:ext cx="219722" cy="335075"/>
            </a:xfrm>
            <a:custGeom>
              <a:avLst/>
              <a:gdLst/>
              <a:ahLst/>
              <a:cxnLst/>
              <a:rect l="l" t="t" r="r" b="b"/>
              <a:pathLst>
                <a:path w="175" h="271" extrusionOk="0">
                  <a:moveTo>
                    <a:pt x="35" y="0"/>
                  </a:moveTo>
                  <a:lnTo>
                    <a:pt x="35" y="153"/>
                  </a:lnTo>
                  <a:lnTo>
                    <a:pt x="0" y="176"/>
                  </a:lnTo>
                  <a:lnTo>
                    <a:pt x="0" y="176"/>
                  </a:lnTo>
                  <a:cubicBezTo>
                    <a:pt x="0" y="176"/>
                    <a:pt x="112" y="270"/>
                    <a:pt x="174" y="165"/>
                  </a:cubicBezTo>
                  <a:lnTo>
                    <a:pt x="141" y="154"/>
                  </a:lnTo>
                  <a:lnTo>
                    <a:pt x="141" y="0"/>
                  </a:lnTo>
                  <a:lnTo>
                    <a:pt x="35" y="0"/>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3" name="Google Shape;1023;p29"/>
            <p:cNvSpPr/>
            <p:nvPr/>
          </p:nvSpPr>
          <p:spPr>
            <a:xfrm>
              <a:off x="8773584" y="8489436"/>
              <a:ext cx="131833" cy="192255"/>
            </a:xfrm>
            <a:custGeom>
              <a:avLst/>
              <a:gdLst/>
              <a:ahLst/>
              <a:cxnLst/>
              <a:rect l="l" t="t" r="r" b="b"/>
              <a:pathLst>
                <a:path w="107" h="155" extrusionOk="0">
                  <a:moveTo>
                    <a:pt x="106" y="153"/>
                  </a:moveTo>
                  <a:lnTo>
                    <a:pt x="106" y="0"/>
                  </a:lnTo>
                  <a:lnTo>
                    <a:pt x="0" y="0"/>
                  </a:lnTo>
                  <a:lnTo>
                    <a:pt x="0" y="90"/>
                  </a:lnTo>
                  <a:lnTo>
                    <a:pt x="0" y="90"/>
                  </a:lnTo>
                  <a:cubicBezTo>
                    <a:pt x="17" y="116"/>
                    <a:pt x="50" y="154"/>
                    <a:pt x="106" y="153"/>
                  </a:cubicBezTo>
                </a:path>
              </a:pathLst>
            </a:custGeom>
            <a:solidFill>
              <a:srgbClr val="EF8F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4" name="Google Shape;1024;p29"/>
            <p:cNvSpPr/>
            <p:nvPr/>
          </p:nvSpPr>
          <p:spPr>
            <a:xfrm>
              <a:off x="9167646" y="9148603"/>
              <a:ext cx="181272" cy="104366"/>
            </a:xfrm>
            <a:custGeom>
              <a:avLst/>
              <a:gdLst/>
              <a:ahLst/>
              <a:cxnLst/>
              <a:rect l="l" t="t" r="r" b="b"/>
              <a:pathLst>
                <a:path w="144" h="83" extrusionOk="0">
                  <a:moveTo>
                    <a:pt x="143" y="0"/>
                  </a:moveTo>
                  <a:lnTo>
                    <a:pt x="0" y="5"/>
                  </a:lnTo>
                  <a:lnTo>
                    <a:pt x="0" y="82"/>
                  </a:lnTo>
                  <a:lnTo>
                    <a:pt x="0" y="82"/>
                  </a:lnTo>
                  <a:cubicBezTo>
                    <a:pt x="79" y="66"/>
                    <a:pt x="143" y="54"/>
                    <a:pt x="143" y="54"/>
                  </a:cubicBezTo>
                  <a:lnTo>
                    <a:pt x="143" y="0"/>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5" name="Google Shape;1025;p29"/>
            <p:cNvSpPr/>
            <p:nvPr/>
          </p:nvSpPr>
          <p:spPr>
            <a:xfrm>
              <a:off x="9508218" y="8352109"/>
              <a:ext cx="302120" cy="373528"/>
            </a:xfrm>
            <a:custGeom>
              <a:avLst/>
              <a:gdLst/>
              <a:ahLst/>
              <a:cxnLst/>
              <a:rect l="l" t="t" r="r" b="b"/>
              <a:pathLst>
                <a:path w="242" h="298" extrusionOk="0">
                  <a:moveTo>
                    <a:pt x="217" y="102"/>
                  </a:moveTo>
                  <a:lnTo>
                    <a:pt x="217" y="102"/>
                  </a:lnTo>
                  <a:cubicBezTo>
                    <a:pt x="222" y="85"/>
                    <a:pt x="205" y="89"/>
                    <a:pt x="205" y="89"/>
                  </a:cubicBezTo>
                  <a:lnTo>
                    <a:pt x="205" y="89"/>
                  </a:lnTo>
                  <a:cubicBezTo>
                    <a:pt x="211" y="72"/>
                    <a:pt x="191" y="70"/>
                    <a:pt x="191" y="70"/>
                  </a:cubicBezTo>
                  <a:lnTo>
                    <a:pt x="191" y="70"/>
                  </a:lnTo>
                  <a:cubicBezTo>
                    <a:pt x="191" y="70"/>
                    <a:pt x="241" y="16"/>
                    <a:pt x="234" y="8"/>
                  </a:cubicBezTo>
                  <a:lnTo>
                    <a:pt x="234" y="8"/>
                  </a:lnTo>
                  <a:cubicBezTo>
                    <a:pt x="227" y="0"/>
                    <a:pt x="166" y="60"/>
                    <a:pt x="166" y="60"/>
                  </a:cubicBezTo>
                  <a:lnTo>
                    <a:pt x="152" y="60"/>
                  </a:lnTo>
                  <a:lnTo>
                    <a:pt x="152" y="60"/>
                  </a:lnTo>
                  <a:cubicBezTo>
                    <a:pt x="141" y="60"/>
                    <a:pt x="130" y="65"/>
                    <a:pt x="124" y="73"/>
                  </a:cubicBezTo>
                  <a:lnTo>
                    <a:pt x="108" y="95"/>
                  </a:lnTo>
                  <a:lnTo>
                    <a:pt x="108" y="142"/>
                  </a:lnTo>
                  <a:lnTo>
                    <a:pt x="0" y="231"/>
                  </a:lnTo>
                  <a:lnTo>
                    <a:pt x="51" y="297"/>
                  </a:lnTo>
                  <a:lnTo>
                    <a:pt x="51" y="297"/>
                  </a:lnTo>
                  <a:cubicBezTo>
                    <a:pt x="108" y="230"/>
                    <a:pt x="156" y="176"/>
                    <a:pt x="156" y="176"/>
                  </a:cubicBezTo>
                  <a:lnTo>
                    <a:pt x="156" y="176"/>
                  </a:lnTo>
                  <a:cubicBezTo>
                    <a:pt x="205" y="176"/>
                    <a:pt x="224" y="122"/>
                    <a:pt x="224" y="122"/>
                  </a:cubicBezTo>
                  <a:lnTo>
                    <a:pt x="224" y="122"/>
                  </a:lnTo>
                  <a:cubicBezTo>
                    <a:pt x="234" y="108"/>
                    <a:pt x="217" y="102"/>
                    <a:pt x="217" y="102"/>
                  </a:cubicBez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6" name="Google Shape;1026;p29"/>
            <p:cNvSpPr/>
            <p:nvPr/>
          </p:nvSpPr>
          <p:spPr>
            <a:xfrm>
              <a:off x="7113248" y="7165612"/>
              <a:ext cx="1516079" cy="1120581"/>
            </a:xfrm>
            <a:custGeom>
              <a:avLst/>
              <a:gdLst/>
              <a:ahLst/>
              <a:cxnLst/>
              <a:rect l="l" t="t" r="r" b="b"/>
              <a:pathLst>
                <a:path w="1219" h="899" extrusionOk="0">
                  <a:moveTo>
                    <a:pt x="1175" y="0"/>
                  </a:moveTo>
                  <a:lnTo>
                    <a:pt x="43" y="0"/>
                  </a:lnTo>
                  <a:lnTo>
                    <a:pt x="43" y="0"/>
                  </a:lnTo>
                  <a:cubicBezTo>
                    <a:pt x="19" y="0"/>
                    <a:pt x="0" y="19"/>
                    <a:pt x="0" y="43"/>
                  </a:cubicBezTo>
                  <a:lnTo>
                    <a:pt x="0" y="721"/>
                  </a:lnTo>
                  <a:lnTo>
                    <a:pt x="0" y="721"/>
                  </a:lnTo>
                  <a:cubicBezTo>
                    <a:pt x="0" y="745"/>
                    <a:pt x="19" y="764"/>
                    <a:pt x="43" y="764"/>
                  </a:cubicBezTo>
                  <a:lnTo>
                    <a:pt x="856" y="764"/>
                  </a:lnTo>
                  <a:lnTo>
                    <a:pt x="990" y="898"/>
                  </a:lnTo>
                  <a:lnTo>
                    <a:pt x="990" y="764"/>
                  </a:lnTo>
                  <a:lnTo>
                    <a:pt x="1175" y="764"/>
                  </a:lnTo>
                  <a:lnTo>
                    <a:pt x="1175" y="764"/>
                  </a:lnTo>
                  <a:cubicBezTo>
                    <a:pt x="1199" y="764"/>
                    <a:pt x="1218" y="745"/>
                    <a:pt x="1218" y="721"/>
                  </a:cubicBezTo>
                  <a:lnTo>
                    <a:pt x="1218" y="43"/>
                  </a:lnTo>
                  <a:lnTo>
                    <a:pt x="1218" y="43"/>
                  </a:lnTo>
                  <a:cubicBezTo>
                    <a:pt x="1218" y="19"/>
                    <a:pt x="1199" y="0"/>
                    <a:pt x="1175" y="0"/>
                  </a:cubicBez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7" name="Google Shape;1027;p29"/>
            <p:cNvSpPr/>
            <p:nvPr/>
          </p:nvSpPr>
          <p:spPr>
            <a:xfrm>
              <a:off x="7305505" y="7324913"/>
              <a:ext cx="1135816" cy="597520"/>
            </a:xfrm>
            <a:custGeom>
              <a:avLst/>
              <a:gdLst/>
              <a:ahLst/>
              <a:cxnLst/>
              <a:rect l="l" t="t" r="r" b="b"/>
              <a:pathLst>
                <a:path w="1135816" h="597520" extrusionOk="0">
                  <a:moveTo>
                    <a:pt x="26097" y="543810"/>
                  </a:moveTo>
                  <a:lnTo>
                    <a:pt x="1109720" y="543810"/>
                  </a:lnTo>
                  <a:cubicBezTo>
                    <a:pt x="1123389" y="543810"/>
                    <a:pt x="1135816" y="556017"/>
                    <a:pt x="1135816" y="569444"/>
                  </a:cubicBezTo>
                  <a:lnTo>
                    <a:pt x="1135816" y="571886"/>
                  </a:lnTo>
                  <a:cubicBezTo>
                    <a:pt x="1135816" y="585313"/>
                    <a:pt x="1123389" y="597520"/>
                    <a:pt x="1109720" y="597520"/>
                  </a:cubicBezTo>
                  <a:lnTo>
                    <a:pt x="26097" y="597520"/>
                  </a:lnTo>
                  <a:cubicBezTo>
                    <a:pt x="12427" y="597520"/>
                    <a:pt x="0" y="585313"/>
                    <a:pt x="0" y="571886"/>
                  </a:cubicBezTo>
                  <a:lnTo>
                    <a:pt x="0" y="569444"/>
                  </a:lnTo>
                  <a:cubicBezTo>
                    <a:pt x="0" y="556017"/>
                    <a:pt x="12427" y="543810"/>
                    <a:pt x="26097" y="543810"/>
                  </a:cubicBezTo>
                  <a:close/>
                  <a:moveTo>
                    <a:pt x="26097" y="362541"/>
                  </a:moveTo>
                  <a:lnTo>
                    <a:pt x="1109720" y="362541"/>
                  </a:lnTo>
                  <a:cubicBezTo>
                    <a:pt x="1123389" y="362541"/>
                    <a:pt x="1135816" y="373527"/>
                    <a:pt x="1135816" y="388175"/>
                  </a:cubicBezTo>
                  <a:lnTo>
                    <a:pt x="1135816" y="389396"/>
                  </a:lnTo>
                  <a:cubicBezTo>
                    <a:pt x="1135816" y="404044"/>
                    <a:pt x="1123389" y="416251"/>
                    <a:pt x="1109720" y="416251"/>
                  </a:cubicBezTo>
                  <a:lnTo>
                    <a:pt x="26097" y="416251"/>
                  </a:lnTo>
                  <a:cubicBezTo>
                    <a:pt x="12427" y="416251"/>
                    <a:pt x="0" y="404044"/>
                    <a:pt x="0" y="389396"/>
                  </a:cubicBezTo>
                  <a:lnTo>
                    <a:pt x="0" y="388175"/>
                  </a:lnTo>
                  <a:cubicBezTo>
                    <a:pt x="0" y="373527"/>
                    <a:pt x="12427" y="362541"/>
                    <a:pt x="26097" y="362541"/>
                  </a:cubicBezTo>
                  <a:close/>
                  <a:moveTo>
                    <a:pt x="26097" y="181268"/>
                  </a:moveTo>
                  <a:lnTo>
                    <a:pt x="1109720" y="181268"/>
                  </a:lnTo>
                  <a:cubicBezTo>
                    <a:pt x="1123389" y="181268"/>
                    <a:pt x="1135816" y="193210"/>
                    <a:pt x="1135816" y="207539"/>
                  </a:cubicBezTo>
                  <a:lnTo>
                    <a:pt x="1135816" y="208733"/>
                  </a:lnTo>
                  <a:cubicBezTo>
                    <a:pt x="1135816" y="223063"/>
                    <a:pt x="1123389" y="235004"/>
                    <a:pt x="1109720" y="235004"/>
                  </a:cubicBezTo>
                  <a:lnTo>
                    <a:pt x="26097" y="235004"/>
                  </a:lnTo>
                  <a:cubicBezTo>
                    <a:pt x="12427" y="235004"/>
                    <a:pt x="0" y="223063"/>
                    <a:pt x="0" y="208733"/>
                  </a:cubicBezTo>
                  <a:lnTo>
                    <a:pt x="0" y="207539"/>
                  </a:lnTo>
                  <a:cubicBezTo>
                    <a:pt x="0" y="193210"/>
                    <a:pt x="12427" y="181268"/>
                    <a:pt x="26097" y="181268"/>
                  </a:cubicBezTo>
                  <a:close/>
                  <a:moveTo>
                    <a:pt x="26097" y="0"/>
                  </a:moveTo>
                  <a:lnTo>
                    <a:pt x="1109720" y="0"/>
                  </a:lnTo>
                  <a:cubicBezTo>
                    <a:pt x="1123389" y="0"/>
                    <a:pt x="1135816" y="12207"/>
                    <a:pt x="1135816" y="25634"/>
                  </a:cubicBezTo>
                  <a:lnTo>
                    <a:pt x="1135816" y="28076"/>
                  </a:lnTo>
                  <a:cubicBezTo>
                    <a:pt x="1135816" y="42724"/>
                    <a:pt x="1123389" y="53710"/>
                    <a:pt x="1109720" y="53710"/>
                  </a:cubicBezTo>
                  <a:lnTo>
                    <a:pt x="26097" y="53710"/>
                  </a:lnTo>
                  <a:cubicBezTo>
                    <a:pt x="12427" y="53710"/>
                    <a:pt x="0" y="42724"/>
                    <a:pt x="0" y="28076"/>
                  </a:cubicBezTo>
                  <a:lnTo>
                    <a:pt x="0" y="25634"/>
                  </a:lnTo>
                  <a:cubicBezTo>
                    <a:pt x="0" y="12207"/>
                    <a:pt x="12427" y="0"/>
                    <a:pt x="26097" y="0"/>
                  </a:cubicBezTo>
                  <a:close/>
                </a:path>
              </a:pathLst>
            </a:custGeom>
            <a:solidFill>
              <a:srgbClr val="E4E5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8" name="Google Shape;1028;p29"/>
            <p:cNvSpPr/>
            <p:nvPr/>
          </p:nvSpPr>
          <p:spPr>
            <a:xfrm>
              <a:off x="8733697" y="8225771"/>
              <a:ext cx="368032" cy="417472"/>
            </a:xfrm>
            <a:custGeom>
              <a:avLst/>
              <a:gdLst/>
              <a:ahLst/>
              <a:cxnLst/>
              <a:rect l="l" t="t" r="r" b="b"/>
              <a:pathLst>
                <a:path w="296" h="334" extrusionOk="0">
                  <a:moveTo>
                    <a:pt x="247" y="58"/>
                  </a:moveTo>
                  <a:lnTo>
                    <a:pt x="247" y="58"/>
                  </a:lnTo>
                  <a:cubicBezTo>
                    <a:pt x="295" y="111"/>
                    <a:pt x="270" y="264"/>
                    <a:pt x="230" y="308"/>
                  </a:cubicBezTo>
                  <a:lnTo>
                    <a:pt x="230" y="308"/>
                  </a:lnTo>
                  <a:cubicBezTo>
                    <a:pt x="205" y="333"/>
                    <a:pt x="147" y="332"/>
                    <a:pt x="114" y="321"/>
                  </a:cubicBezTo>
                  <a:lnTo>
                    <a:pt x="114" y="321"/>
                  </a:lnTo>
                  <a:cubicBezTo>
                    <a:pt x="68" y="305"/>
                    <a:pt x="45" y="272"/>
                    <a:pt x="31" y="242"/>
                  </a:cubicBezTo>
                  <a:lnTo>
                    <a:pt x="31" y="242"/>
                  </a:lnTo>
                  <a:cubicBezTo>
                    <a:pt x="0" y="177"/>
                    <a:pt x="11" y="96"/>
                    <a:pt x="64" y="48"/>
                  </a:cubicBezTo>
                  <a:lnTo>
                    <a:pt x="64" y="48"/>
                  </a:lnTo>
                  <a:cubicBezTo>
                    <a:pt x="117" y="0"/>
                    <a:pt x="199" y="4"/>
                    <a:pt x="247" y="58"/>
                  </a:cubicBez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29" name="Google Shape;1029;p29"/>
            <p:cNvSpPr/>
            <p:nvPr/>
          </p:nvSpPr>
          <p:spPr>
            <a:xfrm>
              <a:off x="8865947" y="8398600"/>
              <a:ext cx="173446" cy="67549"/>
            </a:xfrm>
            <a:custGeom>
              <a:avLst/>
              <a:gdLst/>
              <a:ahLst/>
              <a:cxnLst/>
              <a:rect l="l" t="t" r="r" b="b"/>
              <a:pathLst>
                <a:path w="173446" h="67549" extrusionOk="0">
                  <a:moveTo>
                    <a:pt x="142403" y="35908"/>
                  </a:moveTo>
                  <a:cubicBezTo>
                    <a:pt x="150008" y="35908"/>
                    <a:pt x="157614" y="43818"/>
                    <a:pt x="157614" y="51728"/>
                  </a:cubicBezTo>
                  <a:cubicBezTo>
                    <a:pt x="157614" y="60957"/>
                    <a:pt x="150008" y="67549"/>
                    <a:pt x="142403" y="67549"/>
                  </a:cubicBezTo>
                  <a:cubicBezTo>
                    <a:pt x="133529" y="67549"/>
                    <a:pt x="125923" y="60957"/>
                    <a:pt x="125923" y="51728"/>
                  </a:cubicBezTo>
                  <a:cubicBezTo>
                    <a:pt x="125923" y="43818"/>
                    <a:pt x="133529" y="35908"/>
                    <a:pt x="142403" y="35908"/>
                  </a:cubicBezTo>
                  <a:close/>
                  <a:moveTo>
                    <a:pt x="40780" y="35908"/>
                  </a:moveTo>
                  <a:cubicBezTo>
                    <a:pt x="48791" y="35908"/>
                    <a:pt x="53369" y="43818"/>
                    <a:pt x="53369" y="51728"/>
                  </a:cubicBezTo>
                  <a:cubicBezTo>
                    <a:pt x="53369" y="60957"/>
                    <a:pt x="48791" y="67549"/>
                    <a:pt x="40780" y="67549"/>
                  </a:cubicBezTo>
                  <a:cubicBezTo>
                    <a:pt x="32769" y="67549"/>
                    <a:pt x="27047" y="60957"/>
                    <a:pt x="27047" y="51728"/>
                  </a:cubicBezTo>
                  <a:cubicBezTo>
                    <a:pt x="27047" y="43818"/>
                    <a:pt x="32769" y="35908"/>
                    <a:pt x="40780" y="35908"/>
                  </a:cubicBezTo>
                  <a:close/>
                  <a:moveTo>
                    <a:pt x="36479" y="16"/>
                  </a:moveTo>
                  <a:cubicBezTo>
                    <a:pt x="42257" y="-153"/>
                    <a:pt x="48526" y="973"/>
                    <a:pt x="55172" y="3977"/>
                  </a:cubicBezTo>
                  <a:cubicBezTo>
                    <a:pt x="57589" y="5179"/>
                    <a:pt x="58798" y="7582"/>
                    <a:pt x="58798" y="9985"/>
                  </a:cubicBezTo>
                  <a:cubicBezTo>
                    <a:pt x="57589" y="12388"/>
                    <a:pt x="53964" y="13590"/>
                    <a:pt x="51547" y="12388"/>
                  </a:cubicBezTo>
                  <a:cubicBezTo>
                    <a:pt x="26170" y="1574"/>
                    <a:pt x="10461" y="25605"/>
                    <a:pt x="9252" y="26806"/>
                  </a:cubicBezTo>
                  <a:cubicBezTo>
                    <a:pt x="8044" y="28008"/>
                    <a:pt x="6836" y="29209"/>
                    <a:pt x="5627" y="29209"/>
                  </a:cubicBezTo>
                  <a:cubicBezTo>
                    <a:pt x="4419" y="29209"/>
                    <a:pt x="3210" y="28008"/>
                    <a:pt x="2002" y="28008"/>
                  </a:cubicBezTo>
                  <a:cubicBezTo>
                    <a:pt x="-415" y="26806"/>
                    <a:pt x="-415" y="23202"/>
                    <a:pt x="793" y="20799"/>
                  </a:cubicBezTo>
                  <a:cubicBezTo>
                    <a:pt x="6231" y="12689"/>
                    <a:pt x="19146" y="523"/>
                    <a:pt x="36479" y="16"/>
                  </a:cubicBezTo>
                  <a:close/>
                  <a:moveTo>
                    <a:pt x="137257" y="16"/>
                  </a:moveTo>
                  <a:cubicBezTo>
                    <a:pt x="154592" y="523"/>
                    <a:pt x="167508" y="12689"/>
                    <a:pt x="172946" y="20799"/>
                  </a:cubicBezTo>
                  <a:cubicBezTo>
                    <a:pt x="174155" y="23202"/>
                    <a:pt x="172946" y="26806"/>
                    <a:pt x="171737" y="28008"/>
                  </a:cubicBezTo>
                  <a:cubicBezTo>
                    <a:pt x="170529" y="28008"/>
                    <a:pt x="169321" y="29209"/>
                    <a:pt x="168112" y="29209"/>
                  </a:cubicBezTo>
                  <a:cubicBezTo>
                    <a:pt x="166903" y="29209"/>
                    <a:pt x="165695" y="28008"/>
                    <a:pt x="164487" y="26806"/>
                  </a:cubicBezTo>
                  <a:cubicBezTo>
                    <a:pt x="164487" y="25605"/>
                    <a:pt x="146359" y="1574"/>
                    <a:pt x="122189" y="12388"/>
                  </a:cubicBezTo>
                  <a:cubicBezTo>
                    <a:pt x="119772" y="13590"/>
                    <a:pt x="116147" y="12388"/>
                    <a:pt x="114938" y="9985"/>
                  </a:cubicBezTo>
                  <a:cubicBezTo>
                    <a:pt x="114938" y="7582"/>
                    <a:pt x="114938" y="5179"/>
                    <a:pt x="118563" y="3977"/>
                  </a:cubicBezTo>
                  <a:cubicBezTo>
                    <a:pt x="125210" y="973"/>
                    <a:pt x="131479" y="-153"/>
                    <a:pt x="137257" y="16"/>
                  </a:cubicBezTo>
                  <a:close/>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0" name="Google Shape;1030;p29"/>
            <p:cNvSpPr/>
            <p:nvPr/>
          </p:nvSpPr>
          <p:spPr>
            <a:xfrm>
              <a:off x="8898489" y="8538874"/>
              <a:ext cx="87889" cy="32959"/>
            </a:xfrm>
            <a:custGeom>
              <a:avLst/>
              <a:gdLst/>
              <a:ahLst/>
              <a:cxnLst/>
              <a:rect l="l" t="t" r="r" b="b"/>
              <a:pathLst>
                <a:path w="69" h="28" extrusionOk="0">
                  <a:moveTo>
                    <a:pt x="0" y="0"/>
                  </a:moveTo>
                  <a:lnTo>
                    <a:pt x="36" y="0"/>
                  </a:lnTo>
                  <a:lnTo>
                    <a:pt x="68" y="0"/>
                  </a:lnTo>
                  <a:lnTo>
                    <a:pt x="68" y="0"/>
                  </a:lnTo>
                  <a:cubicBezTo>
                    <a:pt x="68" y="0"/>
                    <a:pt x="62" y="27"/>
                    <a:pt x="34" y="27"/>
                  </a:cubicBezTo>
                  <a:lnTo>
                    <a:pt x="34" y="27"/>
                  </a:lnTo>
                  <a:cubicBezTo>
                    <a:pt x="6" y="27"/>
                    <a:pt x="0" y="0"/>
                    <a:pt x="0" y="0"/>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1" name="Google Shape;1031;p29"/>
            <p:cNvSpPr/>
            <p:nvPr/>
          </p:nvSpPr>
          <p:spPr>
            <a:xfrm>
              <a:off x="8953421" y="8434510"/>
              <a:ext cx="27464" cy="71408"/>
            </a:xfrm>
            <a:custGeom>
              <a:avLst/>
              <a:gdLst/>
              <a:ahLst/>
              <a:cxnLst/>
              <a:rect l="l" t="t" r="r" b="b"/>
              <a:pathLst>
                <a:path w="24" h="58" extrusionOk="0">
                  <a:moveTo>
                    <a:pt x="9" y="57"/>
                  </a:moveTo>
                  <a:lnTo>
                    <a:pt x="9" y="57"/>
                  </a:lnTo>
                  <a:cubicBezTo>
                    <a:pt x="6" y="57"/>
                    <a:pt x="4" y="57"/>
                    <a:pt x="4" y="57"/>
                  </a:cubicBezTo>
                  <a:lnTo>
                    <a:pt x="4" y="57"/>
                  </a:lnTo>
                  <a:cubicBezTo>
                    <a:pt x="1" y="56"/>
                    <a:pt x="0" y="54"/>
                    <a:pt x="1" y="52"/>
                  </a:cubicBezTo>
                  <a:lnTo>
                    <a:pt x="1" y="52"/>
                  </a:lnTo>
                  <a:cubicBezTo>
                    <a:pt x="1" y="50"/>
                    <a:pt x="4" y="48"/>
                    <a:pt x="6" y="49"/>
                  </a:cubicBezTo>
                  <a:lnTo>
                    <a:pt x="6" y="49"/>
                  </a:lnTo>
                  <a:cubicBezTo>
                    <a:pt x="7" y="49"/>
                    <a:pt x="11" y="50"/>
                    <a:pt x="13" y="48"/>
                  </a:cubicBezTo>
                  <a:lnTo>
                    <a:pt x="13" y="48"/>
                  </a:lnTo>
                  <a:cubicBezTo>
                    <a:pt x="14" y="48"/>
                    <a:pt x="15" y="47"/>
                    <a:pt x="15" y="44"/>
                  </a:cubicBezTo>
                  <a:lnTo>
                    <a:pt x="15" y="44"/>
                  </a:lnTo>
                  <a:cubicBezTo>
                    <a:pt x="15" y="38"/>
                    <a:pt x="7" y="30"/>
                    <a:pt x="4" y="29"/>
                  </a:cubicBezTo>
                  <a:lnTo>
                    <a:pt x="4" y="29"/>
                  </a:lnTo>
                  <a:cubicBezTo>
                    <a:pt x="3" y="28"/>
                    <a:pt x="3" y="27"/>
                    <a:pt x="3" y="25"/>
                  </a:cubicBezTo>
                  <a:lnTo>
                    <a:pt x="3" y="3"/>
                  </a:lnTo>
                  <a:lnTo>
                    <a:pt x="3" y="3"/>
                  </a:lnTo>
                  <a:cubicBezTo>
                    <a:pt x="3" y="2"/>
                    <a:pt x="4" y="0"/>
                    <a:pt x="7" y="0"/>
                  </a:cubicBezTo>
                  <a:lnTo>
                    <a:pt x="7" y="0"/>
                  </a:lnTo>
                  <a:cubicBezTo>
                    <a:pt x="9" y="0"/>
                    <a:pt x="11" y="2"/>
                    <a:pt x="11" y="3"/>
                  </a:cubicBezTo>
                  <a:lnTo>
                    <a:pt x="11" y="24"/>
                  </a:lnTo>
                  <a:lnTo>
                    <a:pt x="11" y="24"/>
                  </a:lnTo>
                  <a:cubicBezTo>
                    <a:pt x="15" y="27"/>
                    <a:pt x="23" y="35"/>
                    <a:pt x="23" y="44"/>
                  </a:cubicBezTo>
                  <a:lnTo>
                    <a:pt x="23" y="44"/>
                  </a:lnTo>
                  <a:cubicBezTo>
                    <a:pt x="23" y="49"/>
                    <a:pt x="20" y="53"/>
                    <a:pt x="18" y="55"/>
                  </a:cubicBezTo>
                  <a:lnTo>
                    <a:pt x="18" y="55"/>
                  </a:lnTo>
                  <a:cubicBezTo>
                    <a:pt x="15" y="57"/>
                    <a:pt x="12" y="57"/>
                    <a:pt x="9" y="57"/>
                  </a:cubicBezTo>
                </a:path>
              </a:pathLst>
            </a:custGeom>
            <a:solidFill>
              <a:srgbClr val="EF8F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2" name="Google Shape;1032;p29"/>
            <p:cNvSpPr/>
            <p:nvPr/>
          </p:nvSpPr>
          <p:spPr>
            <a:xfrm>
              <a:off x="8612852" y="8132390"/>
              <a:ext cx="543810" cy="390007"/>
            </a:xfrm>
            <a:custGeom>
              <a:avLst/>
              <a:gdLst/>
              <a:ahLst/>
              <a:cxnLst/>
              <a:rect l="l" t="t" r="r" b="b"/>
              <a:pathLst>
                <a:path w="435" h="315" extrusionOk="0">
                  <a:moveTo>
                    <a:pt x="189" y="133"/>
                  </a:moveTo>
                  <a:lnTo>
                    <a:pt x="189" y="133"/>
                  </a:lnTo>
                  <a:cubicBezTo>
                    <a:pt x="189" y="133"/>
                    <a:pt x="239" y="229"/>
                    <a:pt x="160" y="236"/>
                  </a:cubicBezTo>
                  <a:lnTo>
                    <a:pt x="160" y="236"/>
                  </a:lnTo>
                  <a:cubicBezTo>
                    <a:pt x="160" y="236"/>
                    <a:pt x="185" y="301"/>
                    <a:pt x="127" y="308"/>
                  </a:cubicBezTo>
                  <a:lnTo>
                    <a:pt x="127" y="308"/>
                  </a:lnTo>
                  <a:cubicBezTo>
                    <a:pt x="72" y="314"/>
                    <a:pt x="0" y="181"/>
                    <a:pt x="70" y="95"/>
                  </a:cubicBezTo>
                  <a:lnTo>
                    <a:pt x="70" y="95"/>
                  </a:lnTo>
                  <a:cubicBezTo>
                    <a:pt x="82" y="81"/>
                    <a:pt x="100" y="75"/>
                    <a:pt x="118" y="79"/>
                  </a:cubicBezTo>
                  <a:lnTo>
                    <a:pt x="118" y="79"/>
                  </a:lnTo>
                  <a:cubicBezTo>
                    <a:pt x="121" y="59"/>
                    <a:pt x="134" y="40"/>
                    <a:pt x="152" y="30"/>
                  </a:cubicBezTo>
                  <a:lnTo>
                    <a:pt x="152" y="30"/>
                  </a:lnTo>
                  <a:cubicBezTo>
                    <a:pt x="178" y="15"/>
                    <a:pt x="217" y="0"/>
                    <a:pt x="261" y="9"/>
                  </a:cubicBezTo>
                  <a:lnTo>
                    <a:pt x="261" y="9"/>
                  </a:lnTo>
                  <a:cubicBezTo>
                    <a:pt x="336" y="26"/>
                    <a:pt x="434" y="108"/>
                    <a:pt x="378" y="207"/>
                  </a:cubicBezTo>
                  <a:lnTo>
                    <a:pt x="378" y="207"/>
                  </a:lnTo>
                  <a:cubicBezTo>
                    <a:pt x="378" y="207"/>
                    <a:pt x="335" y="202"/>
                    <a:pt x="330" y="163"/>
                  </a:cubicBezTo>
                  <a:lnTo>
                    <a:pt x="330" y="163"/>
                  </a:lnTo>
                  <a:cubicBezTo>
                    <a:pt x="330" y="163"/>
                    <a:pt x="267" y="196"/>
                    <a:pt x="189" y="133"/>
                  </a:cubicBezTo>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3" name="Google Shape;1033;p29"/>
            <p:cNvSpPr/>
            <p:nvPr/>
          </p:nvSpPr>
          <p:spPr>
            <a:xfrm>
              <a:off x="8700739" y="8434508"/>
              <a:ext cx="104366" cy="109861"/>
            </a:xfrm>
            <a:custGeom>
              <a:avLst/>
              <a:gdLst/>
              <a:ahLst/>
              <a:cxnLst/>
              <a:rect l="l" t="t" r="r" b="b"/>
              <a:pathLst>
                <a:path w="83" h="89" extrusionOk="0">
                  <a:moveTo>
                    <a:pt x="67" y="22"/>
                  </a:moveTo>
                  <a:lnTo>
                    <a:pt x="67" y="22"/>
                  </a:lnTo>
                  <a:cubicBezTo>
                    <a:pt x="82" y="39"/>
                    <a:pt x="82" y="63"/>
                    <a:pt x="69" y="75"/>
                  </a:cubicBezTo>
                  <a:lnTo>
                    <a:pt x="69" y="75"/>
                  </a:lnTo>
                  <a:cubicBezTo>
                    <a:pt x="54" y="88"/>
                    <a:pt x="30" y="83"/>
                    <a:pt x="15" y="66"/>
                  </a:cubicBezTo>
                  <a:lnTo>
                    <a:pt x="15" y="66"/>
                  </a:lnTo>
                  <a:cubicBezTo>
                    <a:pt x="1" y="48"/>
                    <a:pt x="0" y="24"/>
                    <a:pt x="14" y="12"/>
                  </a:cubicBezTo>
                  <a:lnTo>
                    <a:pt x="14" y="12"/>
                  </a:lnTo>
                  <a:cubicBezTo>
                    <a:pt x="28" y="0"/>
                    <a:pt x="52" y="4"/>
                    <a:pt x="67" y="22"/>
                  </a:cubicBez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4" name="Google Shape;1034;p29"/>
            <p:cNvSpPr/>
            <p:nvPr/>
          </p:nvSpPr>
          <p:spPr>
            <a:xfrm>
              <a:off x="8552425" y="8824511"/>
              <a:ext cx="615221" cy="488883"/>
            </a:xfrm>
            <a:custGeom>
              <a:avLst/>
              <a:gdLst/>
              <a:ahLst/>
              <a:cxnLst/>
              <a:rect l="l" t="t" r="r" b="b"/>
              <a:pathLst>
                <a:path w="492" h="393" extrusionOk="0">
                  <a:moveTo>
                    <a:pt x="265" y="273"/>
                  </a:moveTo>
                  <a:lnTo>
                    <a:pt x="265" y="273"/>
                  </a:lnTo>
                  <a:cubicBezTo>
                    <a:pt x="265" y="273"/>
                    <a:pt x="212" y="130"/>
                    <a:pt x="179" y="72"/>
                  </a:cubicBezTo>
                  <a:lnTo>
                    <a:pt x="179" y="72"/>
                  </a:lnTo>
                  <a:cubicBezTo>
                    <a:pt x="139" y="0"/>
                    <a:pt x="0" y="6"/>
                    <a:pt x="55" y="165"/>
                  </a:cubicBezTo>
                  <a:lnTo>
                    <a:pt x="55" y="165"/>
                  </a:lnTo>
                  <a:cubicBezTo>
                    <a:pt x="55" y="165"/>
                    <a:pt x="139" y="392"/>
                    <a:pt x="192" y="392"/>
                  </a:cubicBezTo>
                  <a:lnTo>
                    <a:pt x="192" y="392"/>
                  </a:lnTo>
                  <a:cubicBezTo>
                    <a:pt x="224" y="392"/>
                    <a:pt x="370" y="379"/>
                    <a:pt x="491" y="370"/>
                  </a:cubicBezTo>
                  <a:lnTo>
                    <a:pt x="491" y="264"/>
                  </a:lnTo>
                  <a:lnTo>
                    <a:pt x="265" y="273"/>
                  </a:lnTo>
                </a:path>
              </a:pathLst>
            </a:custGeom>
            <a:solidFill>
              <a:srgbClr val="E0A72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5" name="Google Shape;1035;p29"/>
            <p:cNvSpPr/>
            <p:nvPr/>
          </p:nvSpPr>
          <p:spPr>
            <a:xfrm>
              <a:off x="8887502" y="9472691"/>
              <a:ext cx="807478" cy="43944"/>
            </a:xfrm>
            <a:custGeom>
              <a:avLst/>
              <a:gdLst/>
              <a:ahLst/>
              <a:cxnLst/>
              <a:rect l="l" t="t" r="r" b="b"/>
              <a:pathLst>
                <a:path w="648" h="36" extrusionOk="0">
                  <a:moveTo>
                    <a:pt x="647" y="35"/>
                  </a:moveTo>
                  <a:lnTo>
                    <a:pt x="0" y="35"/>
                  </a:lnTo>
                  <a:lnTo>
                    <a:pt x="0" y="0"/>
                  </a:lnTo>
                  <a:lnTo>
                    <a:pt x="647" y="0"/>
                  </a:lnTo>
                  <a:lnTo>
                    <a:pt x="647" y="35"/>
                  </a:lnTo>
                </a:path>
              </a:pathLst>
            </a:custGeom>
            <a:solidFill>
              <a:srgbClr val="C6C8C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6" name="Google Shape;1036;p29"/>
            <p:cNvSpPr/>
            <p:nvPr/>
          </p:nvSpPr>
          <p:spPr>
            <a:xfrm>
              <a:off x="9178635" y="9000291"/>
              <a:ext cx="670151" cy="516346"/>
            </a:xfrm>
            <a:custGeom>
              <a:avLst/>
              <a:gdLst/>
              <a:ahLst/>
              <a:cxnLst/>
              <a:rect l="l" t="t" r="r" b="b"/>
              <a:pathLst>
                <a:path w="536" h="413" extrusionOk="0">
                  <a:moveTo>
                    <a:pt x="413" y="412"/>
                  </a:moveTo>
                  <a:lnTo>
                    <a:pt x="0" y="412"/>
                  </a:lnTo>
                  <a:lnTo>
                    <a:pt x="123" y="0"/>
                  </a:lnTo>
                  <a:lnTo>
                    <a:pt x="535" y="0"/>
                  </a:lnTo>
                  <a:lnTo>
                    <a:pt x="413" y="412"/>
                  </a:lnTo>
                </a:path>
              </a:pathLst>
            </a:custGeom>
            <a:solidFill>
              <a:srgbClr val="E4E5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7" name="Google Shape;1037;p29"/>
            <p:cNvSpPr/>
            <p:nvPr/>
          </p:nvSpPr>
          <p:spPr>
            <a:xfrm>
              <a:off x="9475257" y="9225507"/>
              <a:ext cx="71412" cy="76902"/>
            </a:xfrm>
            <a:custGeom>
              <a:avLst/>
              <a:gdLst/>
              <a:ahLst/>
              <a:cxnLst/>
              <a:rect l="l" t="t" r="r" b="b"/>
              <a:pathLst>
                <a:path w="57" h="61" extrusionOk="0">
                  <a:moveTo>
                    <a:pt x="51" y="30"/>
                  </a:moveTo>
                  <a:lnTo>
                    <a:pt x="51" y="30"/>
                  </a:lnTo>
                  <a:cubicBezTo>
                    <a:pt x="46" y="46"/>
                    <a:pt x="31" y="60"/>
                    <a:pt x="19" y="60"/>
                  </a:cubicBezTo>
                  <a:lnTo>
                    <a:pt x="19" y="60"/>
                  </a:lnTo>
                  <a:cubicBezTo>
                    <a:pt x="6" y="60"/>
                    <a:pt x="0" y="46"/>
                    <a:pt x="4" y="30"/>
                  </a:cubicBezTo>
                  <a:lnTo>
                    <a:pt x="4" y="30"/>
                  </a:lnTo>
                  <a:cubicBezTo>
                    <a:pt x="9" y="13"/>
                    <a:pt x="24" y="0"/>
                    <a:pt x="36" y="0"/>
                  </a:cubicBezTo>
                  <a:lnTo>
                    <a:pt x="36" y="0"/>
                  </a:lnTo>
                  <a:cubicBezTo>
                    <a:pt x="49" y="0"/>
                    <a:pt x="56" y="13"/>
                    <a:pt x="51" y="30"/>
                  </a:cubicBezTo>
                </a:path>
              </a:pathLst>
            </a:custGeom>
            <a:solidFill>
              <a:srgbClr val="C6C8C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8" name="Google Shape;1038;p29"/>
            <p:cNvSpPr/>
            <p:nvPr/>
          </p:nvSpPr>
          <p:spPr>
            <a:xfrm>
              <a:off x="13638988" y="9187053"/>
              <a:ext cx="280146" cy="307611"/>
            </a:xfrm>
            <a:custGeom>
              <a:avLst/>
              <a:gdLst/>
              <a:ahLst/>
              <a:cxnLst/>
              <a:rect l="l" t="t" r="r" b="b"/>
              <a:pathLst>
                <a:path w="227" h="246" extrusionOk="0">
                  <a:moveTo>
                    <a:pt x="226" y="186"/>
                  </a:moveTo>
                  <a:lnTo>
                    <a:pt x="193" y="157"/>
                  </a:lnTo>
                  <a:lnTo>
                    <a:pt x="193" y="157"/>
                  </a:lnTo>
                  <a:cubicBezTo>
                    <a:pt x="193" y="157"/>
                    <a:pt x="201" y="109"/>
                    <a:pt x="183" y="84"/>
                  </a:cubicBezTo>
                  <a:lnTo>
                    <a:pt x="183" y="84"/>
                  </a:lnTo>
                  <a:cubicBezTo>
                    <a:pt x="165" y="58"/>
                    <a:pt x="151" y="12"/>
                    <a:pt x="151" y="12"/>
                  </a:cubicBezTo>
                  <a:lnTo>
                    <a:pt x="151" y="12"/>
                  </a:lnTo>
                  <a:cubicBezTo>
                    <a:pt x="151" y="12"/>
                    <a:pt x="129" y="20"/>
                    <a:pt x="135" y="44"/>
                  </a:cubicBezTo>
                  <a:lnTo>
                    <a:pt x="135" y="44"/>
                  </a:lnTo>
                  <a:cubicBezTo>
                    <a:pt x="141" y="64"/>
                    <a:pt x="142" y="99"/>
                    <a:pt x="142" y="99"/>
                  </a:cubicBezTo>
                  <a:lnTo>
                    <a:pt x="112" y="83"/>
                  </a:lnTo>
                  <a:lnTo>
                    <a:pt x="112" y="83"/>
                  </a:lnTo>
                  <a:cubicBezTo>
                    <a:pt x="112" y="83"/>
                    <a:pt x="37" y="0"/>
                    <a:pt x="10" y="74"/>
                  </a:cubicBezTo>
                  <a:lnTo>
                    <a:pt x="10" y="74"/>
                  </a:lnTo>
                  <a:cubicBezTo>
                    <a:pt x="0" y="100"/>
                    <a:pt x="13" y="125"/>
                    <a:pt x="67" y="186"/>
                  </a:cubicBezTo>
                  <a:lnTo>
                    <a:pt x="67" y="186"/>
                  </a:lnTo>
                  <a:cubicBezTo>
                    <a:pt x="97" y="219"/>
                    <a:pt x="119" y="213"/>
                    <a:pt x="133" y="210"/>
                  </a:cubicBezTo>
                  <a:lnTo>
                    <a:pt x="176" y="245"/>
                  </a:lnTo>
                  <a:lnTo>
                    <a:pt x="226" y="186"/>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39" name="Google Shape;1039;p29"/>
            <p:cNvSpPr/>
            <p:nvPr/>
          </p:nvSpPr>
          <p:spPr>
            <a:xfrm>
              <a:off x="14506888" y="9285926"/>
              <a:ext cx="543814" cy="906355"/>
            </a:xfrm>
            <a:custGeom>
              <a:avLst/>
              <a:gdLst/>
              <a:ahLst/>
              <a:cxnLst/>
              <a:rect l="l" t="t" r="r" b="b"/>
              <a:pathLst>
                <a:path w="437" h="727" extrusionOk="0">
                  <a:moveTo>
                    <a:pt x="436" y="66"/>
                  </a:moveTo>
                  <a:lnTo>
                    <a:pt x="284" y="0"/>
                  </a:lnTo>
                  <a:lnTo>
                    <a:pt x="153" y="0"/>
                  </a:lnTo>
                  <a:lnTo>
                    <a:pt x="0" y="66"/>
                  </a:lnTo>
                  <a:lnTo>
                    <a:pt x="0" y="726"/>
                  </a:lnTo>
                  <a:lnTo>
                    <a:pt x="436" y="726"/>
                  </a:lnTo>
                  <a:lnTo>
                    <a:pt x="436" y="66"/>
                  </a:lnTo>
                </a:path>
              </a:pathLst>
            </a:custGeom>
            <a:solidFill>
              <a:srgbClr val="69C5C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0" name="Google Shape;1040;p29"/>
            <p:cNvSpPr/>
            <p:nvPr/>
          </p:nvSpPr>
          <p:spPr>
            <a:xfrm>
              <a:off x="14391534" y="11884143"/>
              <a:ext cx="395500" cy="203240"/>
            </a:xfrm>
            <a:custGeom>
              <a:avLst/>
              <a:gdLst/>
              <a:ahLst/>
              <a:cxnLst/>
              <a:rect l="l" t="t" r="r" b="b"/>
              <a:pathLst>
                <a:path w="317" h="161" extrusionOk="0">
                  <a:moveTo>
                    <a:pt x="200" y="0"/>
                  </a:moveTo>
                  <a:lnTo>
                    <a:pt x="200" y="0"/>
                  </a:lnTo>
                  <a:cubicBezTo>
                    <a:pt x="200" y="0"/>
                    <a:pt x="163" y="37"/>
                    <a:pt x="147" y="44"/>
                  </a:cubicBezTo>
                  <a:lnTo>
                    <a:pt x="147" y="44"/>
                  </a:lnTo>
                  <a:cubicBezTo>
                    <a:pt x="109" y="61"/>
                    <a:pt x="0" y="62"/>
                    <a:pt x="0" y="125"/>
                  </a:cubicBezTo>
                  <a:lnTo>
                    <a:pt x="0" y="125"/>
                  </a:lnTo>
                  <a:cubicBezTo>
                    <a:pt x="0" y="125"/>
                    <a:pt x="41" y="160"/>
                    <a:pt x="198" y="129"/>
                  </a:cubicBezTo>
                  <a:lnTo>
                    <a:pt x="316" y="129"/>
                  </a:lnTo>
                  <a:lnTo>
                    <a:pt x="316" y="66"/>
                  </a:lnTo>
                  <a:lnTo>
                    <a:pt x="316" y="66"/>
                  </a:lnTo>
                  <a:cubicBezTo>
                    <a:pt x="316" y="50"/>
                    <a:pt x="313" y="35"/>
                    <a:pt x="305" y="21"/>
                  </a:cubicBezTo>
                  <a:lnTo>
                    <a:pt x="294" y="0"/>
                  </a:lnTo>
                  <a:lnTo>
                    <a:pt x="200" y="0"/>
                  </a:lnTo>
                </a:path>
              </a:pathLst>
            </a:custGeom>
            <a:solidFill>
              <a:srgbClr val="125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1" name="Google Shape;1041;p29"/>
            <p:cNvSpPr/>
            <p:nvPr/>
          </p:nvSpPr>
          <p:spPr>
            <a:xfrm>
              <a:off x="14391534" y="12015974"/>
              <a:ext cx="395500" cy="65917"/>
            </a:xfrm>
            <a:custGeom>
              <a:avLst/>
              <a:gdLst/>
              <a:ahLst/>
              <a:cxnLst/>
              <a:rect l="l" t="t" r="r" b="b"/>
              <a:pathLst>
                <a:path w="317" h="54" extrusionOk="0">
                  <a:moveTo>
                    <a:pt x="4" y="0"/>
                  </a:moveTo>
                  <a:lnTo>
                    <a:pt x="4" y="0"/>
                  </a:lnTo>
                  <a:cubicBezTo>
                    <a:pt x="1" y="6"/>
                    <a:pt x="0" y="11"/>
                    <a:pt x="0" y="18"/>
                  </a:cubicBezTo>
                  <a:lnTo>
                    <a:pt x="0" y="18"/>
                  </a:lnTo>
                  <a:cubicBezTo>
                    <a:pt x="0" y="18"/>
                    <a:pt x="41" y="53"/>
                    <a:pt x="198" y="22"/>
                  </a:cubicBezTo>
                  <a:lnTo>
                    <a:pt x="316" y="22"/>
                  </a:lnTo>
                  <a:lnTo>
                    <a:pt x="316" y="0"/>
                  </a:lnTo>
                  <a:lnTo>
                    <a:pt x="204" y="0"/>
                  </a:lnTo>
                  <a:lnTo>
                    <a:pt x="204" y="0"/>
                  </a:lnTo>
                  <a:cubicBezTo>
                    <a:pt x="74" y="26"/>
                    <a:pt x="21" y="9"/>
                    <a:pt x="4" y="0"/>
                  </a:cubicBezTo>
                </a:path>
              </a:pathLst>
            </a:custGeom>
            <a:solidFill>
              <a:srgbClr val="C6C8C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2" name="Google Shape;1042;p29"/>
            <p:cNvSpPr/>
            <p:nvPr/>
          </p:nvSpPr>
          <p:spPr>
            <a:xfrm>
              <a:off x="14562252" y="11889946"/>
              <a:ext cx="85753" cy="80827"/>
            </a:xfrm>
            <a:custGeom>
              <a:avLst/>
              <a:gdLst/>
              <a:ahLst/>
              <a:cxnLst/>
              <a:rect l="l" t="t" r="r" b="b"/>
              <a:pathLst>
                <a:path w="85753" h="80827" extrusionOk="0">
                  <a:moveTo>
                    <a:pt x="833" y="40650"/>
                  </a:moveTo>
                  <a:cubicBezTo>
                    <a:pt x="3368" y="38139"/>
                    <a:pt x="7171" y="38139"/>
                    <a:pt x="8439" y="40650"/>
                  </a:cubicBezTo>
                  <a:lnTo>
                    <a:pt x="45202" y="72039"/>
                  </a:lnTo>
                  <a:cubicBezTo>
                    <a:pt x="47737" y="74550"/>
                    <a:pt x="47737" y="77061"/>
                    <a:pt x="46470" y="79572"/>
                  </a:cubicBezTo>
                  <a:cubicBezTo>
                    <a:pt x="45202" y="79572"/>
                    <a:pt x="43934" y="80827"/>
                    <a:pt x="42667" y="80827"/>
                  </a:cubicBezTo>
                  <a:cubicBezTo>
                    <a:pt x="41399" y="80827"/>
                    <a:pt x="40131" y="80827"/>
                    <a:pt x="40131" y="79572"/>
                  </a:cubicBezTo>
                  <a:lnTo>
                    <a:pt x="2100" y="48183"/>
                  </a:lnTo>
                  <a:cubicBezTo>
                    <a:pt x="-435" y="45672"/>
                    <a:pt x="-435" y="43161"/>
                    <a:pt x="833" y="40650"/>
                  </a:cubicBezTo>
                  <a:close/>
                  <a:moveTo>
                    <a:pt x="24009" y="24168"/>
                  </a:moveTo>
                  <a:cubicBezTo>
                    <a:pt x="25245" y="21657"/>
                    <a:pt x="28953" y="21657"/>
                    <a:pt x="31425" y="24168"/>
                  </a:cubicBezTo>
                  <a:lnTo>
                    <a:pt x="67269" y="55557"/>
                  </a:lnTo>
                  <a:cubicBezTo>
                    <a:pt x="69741" y="58068"/>
                    <a:pt x="69741" y="60579"/>
                    <a:pt x="67269" y="63090"/>
                  </a:cubicBezTo>
                  <a:cubicBezTo>
                    <a:pt x="67269" y="64345"/>
                    <a:pt x="66033" y="64345"/>
                    <a:pt x="64797" y="64345"/>
                  </a:cubicBezTo>
                  <a:cubicBezTo>
                    <a:pt x="62325" y="64345"/>
                    <a:pt x="62325" y="64345"/>
                    <a:pt x="61089" y="63090"/>
                  </a:cubicBezTo>
                  <a:lnTo>
                    <a:pt x="24009" y="31701"/>
                  </a:lnTo>
                  <a:cubicBezTo>
                    <a:pt x="22773" y="30446"/>
                    <a:pt x="21537" y="26679"/>
                    <a:pt x="24009" y="24168"/>
                  </a:cubicBezTo>
                  <a:close/>
                  <a:moveTo>
                    <a:pt x="40555" y="942"/>
                  </a:moveTo>
                  <a:cubicBezTo>
                    <a:pt x="41823" y="-314"/>
                    <a:pt x="44358" y="-314"/>
                    <a:pt x="46893" y="942"/>
                  </a:cubicBezTo>
                  <a:lnTo>
                    <a:pt x="83653" y="32330"/>
                  </a:lnTo>
                  <a:cubicBezTo>
                    <a:pt x="86188" y="34841"/>
                    <a:pt x="86188" y="38608"/>
                    <a:pt x="84921" y="39863"/>
                  </a:cubicBezTo>
                  <a:cubicBezTo>
                    <a:pt x="83653" y="41119"/>
                    <a:pt x="82386" y="42374"/>
                    <a:pt x="81118" y="42374"/>
                  </a:cubicBezTo>
                  <a:cubicBezTo>
                    <a:pt x="79850" y="42374"/>
                    <a:pt x="78583" y="41119"/>
                    <a:pt x="77315" y="41119"/>
                  </a:cubicBezTo>
                  <a:lnTo>
                    <a:pt x="40555" y="9730"/>
                  </a:lnTo>
                  <a:cubicBezTo>
                    <a:pt x="39288" y="7219"/>
                    <a:pt x="38020" y="3453"/>
                    <a:pt x="40555" y="942"/>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3" name="Google Shape;1043;p29"/>
            <p:cNvSpPr/>
            <p:nvPr/>
          </p:nvSpPr>
          <p:spPr>
            <a:xfrm>
              <a:off x="14863938" y="11796252"/>
              <a:ext cx="120848" cy="131833"/>
            </a:xfrm>
            <a:custGeom>
              <a:avLst/>
              <a:gdLst/>
              <a:ahLst/>
              <a:cxnLst/>
              <a:rect l="l" t="t" r="r" b="b"/>
              <a:pathLst>
                <a:path w="95" h="107" extrusionOk="0">
                  <a:moveTo>
                    <a:pt x="94" y="106"/>
                  </a:moveTo>
                  <a:lnTo>
                    <a:pt x="0" y="106"/>
                  </a:lnTo>
                  <a:lnTo>
                    <a:pt x="0" y="0"/>
                  </a:lnTo>
                  <a:lnTo>
                    <a:pt x="94" y="0"/>
                  </a:lnTo>
                  <a:lnTo>
                    <a:pt x="94" y="106"/>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4" name="Google Shape;1044;p29"/>
            <p:cNvSpPr/>
            <p:nvPr/>
          </p:nvSpPr>
          <p:spPr>
            <a:xfrm>
              <a:off x="14616747" y="11928086"/>
              <a:ext cx="395500" cy="203240"/>
            </a:xfrm>
            <a:custGeom>
              <a:avLst/>
              <a:gdLst/>
              <a:ahLst/>
              <a:cxnLst/>
              <a:rect l="l" t="t" r="r" b="b"/>
              <a:pathLst>
                <a:path w="317" h="162" extrusionOk="0">
                  <a:moveTo>
                    <a:pt x="200" y="0"/>
                  </a:moveTo>
                  <a:lnTo>
                    <a:pt x="200" y="0"/>
                  </a:lnTo>
                  <a:cubicBezTo>
                    <a:pt x="200" y="0"/>
                    <a:pt x="163" y="38"/>
                    <a:pt x="147" y="45"/>
                  </a:cubicBezTo>
                  <a:lnTo>
                    <a:pt x="147" y="45"/>
                  </a:lnTo>
                  <a:cubicBezTo>
                    <a:pt x="109" y="62"/>
                    <a:pt x="0" y="63"/>
                    <a:pt x="0" y="125"/>
                  </a:cubicBezTo>
                  <a:lnTo>
                    <a:pt x="0" y="125"/>
                  </a:lnTo>
                  <a:cubicBezTo>
                    <a:pt x="0" y="125"/>
                    <a:pt x="40" y="161"/>
                    <a:pt x="197" y="129"/>
                  </a:cubicBezTo>
                  <a:lnTo>
                    <a:pt x="316" y="129"/>
                  </a:lnTo>
                  <a:lnTo>
                    <a:pt x="316" y="67"/>
                  </a:lnTo>
                  <a:lnTo>
                    <a:pt x="316" y="67"/>
                  </a:lnTo>
                  <a:cubicBezTo>
                    <a:pt x="316" y="51"/>
                    <a:pt x="312" y="35"/>
                    <a:pt x="305" y="21"/>
                  </a:cubicBezTo>
                  <a:lnTo>
                    <a:pt x="294" y="0"/>
                  </a:lnTo>
                  <a:lnTo>
                    <a:pt x="200" y="0"/>
                  </a:ln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5" name="Google Shape;1045;p29"/>
            <p:cNvSpPr/>
            <p:nvPr/>
          </p:nvSpPr>
          <p:spPr>
            <a:xfrm>
              <a:off x="14616747" y="12059917"/>
              <a:ext cx="395500" cy="65917"/>
            </a:xfrm>
            <a:custGeom>
              <a:avLst/>
              <a:gdLst/>
              <a:ahLst/>
              <a:cxnLst/>
              <a:rect l="l" t="t" r="r" b="b"/>
              <a:pathLst>
                <a:path w="317" h="54" extrusionOk="0">
                  <a:moveTo>
                    <a:pt x="3" y="0"/>
                  </a:moveTo>
                  <a:lnTo>
                    <a:pt x="3" y="0"/>
                  </a:lnTo>
                  <a:cubicBezTo>
                    <a:pt x="1" y="5"/>
                    <a:pt x="0" y="11"/>
                    <a:pt x="0" y="17"/>
                  </a:cubicBezTo>
                  <a:lnTo>
                    <a:pt x="0" y="17"/>
                  </a:lnTo>
                  <a:cubicBezTo>
                    <a:pt x="0" y="17"/>
                    <a:pt x="40" y="53"/>
                    <a:pt x="197" y="21"/>
                  </a:cubicBezTo>
                  <a:lnTo>
                    <a:pt x="316" y="21"/>
                  </a:lnTo>
                  <a:lnTo>
                    <a:pt x="316" y="0"/>
                  </a:lnTo>
                  <a:lnTo>
                    <a:pt x="203" y="0"/>
                  </a:lnTo>
                  <a:lnTo>
                    <a:pt x="203" y="0"/>
                  </a:lnTo>
                  <a:cubicBezTo>
                    <a:pt x="74" y="26"/>
                    <a:pt x="20" y="9"/>
                    <a:pt x="3" y="0"/>
                  </a:cubicBezTo>
                </a:path>
              </a:pathLst>
            </a:custGeom>
            <a:solidFill>
              <a:srgbClr val="E4E5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6" name="Google Shape;1046;p29"/>
            <p:cNvSpPr/>
            <p:nvPr/>
          </p:nvSpPr>
          <p:spPr>
            <a:xfrm>
              <a:off x="14616748" y="11752306"/>
              <a:ext cx="142819" cy="131833"/>
            </a:xfrm>
            <a:custGeom>
              <a:avLst/>
              <a:gdLst/>
              <a:ahLst/>
              <a:cxnLst/>
              <a:rect l="l" t="t" r="r" b="b"/>
              <a:pathLst>
                <a:path w="114" h="107" extrusionOk="0">
                  <a:moveTo>
                    <a:pt x="113" y="106"/>
                  </a:moveTo>
                  <a:lnTo>
                    <a:pt x="19" y="106"/>
                  </a:lnTo>
                  <a:lnTo>
                    <a:pt x="0" y="20"/>
                  </a:lnTo>
                  <a:lnTo>
                    <a:pt x="84" y="0"/>
                  </a:lnTo>
                  <a:lnTo>
                    <a:pt x="113" y="106"/>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7" name="Google Shape;1047;p29"/>
            <p:cNvSpPr/>
            <p:nvPr/>
          </p:nvSpPr>
          <p:spPr>
            <a:xfrm>
              <a:off x="14364067" y="10192283"/>
              <a:ext cx="483389" cy="1614955"/>
            </a:xfrm>
            <a:custGeom>
              <a:avLst/>
              <a:gdLst/>
              <a:ahLst/>
              <a:cxnLst/>
              <a:rect l="l" t="t" r="r" b="b"/>
              <a:pathLst>
                <a:path w="387" h="1296" extrusionOk="0">
                  <a:moveTo>
                    <a:pt x="111" y="0"/>
                  </a:moveTo>
                  <a:lnTo>
                    <a:pt x="0" y="599"/>
                  </a:lnTo>
                  <a:lnTo>
                    <a:pt x="181" y="1295"/>
                  </a:lnTo>
                  <a:lnTo>
                    <a:pt x="362" y="1259"/>
                  </a:lnTo>
                  <a:lnTo>
                    <a:pt x="219" y="566"/>
                  </a:lnTo>
                  <a:lnTo>
                    <a:pt x="386" y="0"/>
                  </a:lnTo>
                  <a:lnTo>
                    <a:pt x="111" y="0"/>
                  </a:lnTo>
                </a:path>
              </a:pathLst>
            </a:custGeom>
            <a:solidFill>
              <a:srgbClr val="E0A72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8" name="Google Shape;1048;p29"/>
            <p:cNvSpPr/>
            <p:nvPr/>
          </p:nvSpPr>
          <p:spPr>
            <a:xfrm>
              <a:off x="14858444" y="7670971"/>
              <a:ext cx="1516079" cy="1120581"/>
            </a:xfrm>
            <a:custGeom>
              <a:avLst/>
              <a:gdLst/>
              <a:ahLst/>
              <a:cxnLst/>
              <a:rect l="l" t="t" r="r" b="b"/>
              <a:pathLst>
                <a:path w="1219" h="899" extrusionOk="0">
                  <a:moveTo>
                    <a:pt x="43" y="0"/>
                  </a:moveTo>
                  <a:lnTo>
                    <a:pt x="1175" y="0"/>
                  </a:lnTo>
                  <a:lnTo>
                    <a:pt x="1175" y="0"/>
                  </a:lnTo>
                  <a:cubicBezTo>
                    <a:pt x="1199" y="0"/>
                    <a:pt x="1218" y="19"/>
                    <a:pt x="1218" y="43"/>
                  </a:cubicBezTo>
                  <a:lnTo>
                    <a:pt x="1218" y="721"/>
                  </a:lnTo>
                  <a:lnTo>
                    <a:pt x="1218" y="721"/>
                  </a:lnTo>
                  <a:cubicBezTo>
                    <a:pt x="1218" y="745"/>
                    <a:pt x="1199" y="764"/>
                    <a:pt x="1175" y="764"/>
                  </a:cubicBezTo>
                  <a:lnTo>
                    <a:pt x="362" y="764"/>
                  </a:lnTo>
                  <a:lnTo>
                    <a:pt x="228" y="898"/>
                  </a:lnTo>
                  <a:lnTo>
                    <a:pt x="228" y="764"/>
                  </a:lnTo>
                  <a:lnTo>
                    <a:pt x="43" y="764"/>
                  </a:lnTo>
                  <a:lnTo>
                    <a:pt x="43" y="764"/>
                  </a:lnTo>
                  <a:cubicBezTo>
                    <a:pt x="20" y="764"/>
                    <a:pt x="0" y="745"/>
                    <a:pt x="0" y="721"/>
                  </a:cubicBezTo>
                  <a:lnTo>
                    <a:pt x="0" y="43"/>
                  </a:lnTo>
                  <a:lnTo>
                    <a:pt x="0" y="43"/>
                  </a:lnTo>
                  <a:cubicBezTo>
                    <a:pt x="0" y="19"/>
                    <a:pt x="20" y="0"/>
                    <a:pt x="43" y="0"/>
                  </a:cubicBezTo>
                </a:path>
              </a:pathLst>
            </a:custGeom>
            <a:solidFill>
              <a:srgbClr val="F7C35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49" name="Google Shape;1049;p29"/>
            <p:cNvSpPr/>
            <p:nvPr/>
          </p:nvSpPr>
          <p:spPr>
            <a:xfrm>
              <a:off x="16165788" y="9489171"/>
              <a:ext cx="1516079" cy="1120581"/>
            </a:xfrm>
            <a:custGeom>
              <a:avLst/>
              <a:gdLst/>
              <a:ahLst/>
              <a:cxnLst/>
              <a:rect l="l" t="t" r="r" b="b"/>
              <a:pathLst>
                <a:path w="1219" h="900" extrusionOk="0">
                  <a:moveTo>
                    <a:pt x="43" y="899"/>
                  </a:moveTo>
                  <a:lnTo>
                    <a:pt x="1176" y="899"/>
                  </a:lnTo>
                  <a:lnTo>
                    <a:pt x="1176" y="899"/>
                  </a:lnTo>
                  <a:cubicBezTo>
                    <a:pt x="1200" y="899"/>
                    <a:pt x="1218" y="879"/>
                    <a:pt x="1218" y="855"/>
                  </a:cubicBezTo>
                  <a:lnTo>
                    <a:pt x="1218" y="177"/>
                  </a:lnTo>
                  <a:lnTo>
                    <a:pt x="1218" y="177"/>
                  </a:lnTo>
                  <a:cubicBezTo>
                    <a:pt x="1218" y="153"/>
                    <a:pt x="1200" y="134"/>
                    <a:pt x="1176" y="134"/>
                  </a:cubicBezTo>
                  <a:lnTo>
                    <a:pt x="362" y="134"/>
                  </a:lnTo>
                  <a:lnTo>
                    <a:pt x="228" y="0"/>
                  </a:lnTo>
                  <a:lnTo>
                    <a:pt x="228" y="134"/>
                  </a:lnTo>
                  <a:lnTo>
                    <a:pt x="43" y="134"/>
                  </a:lnTo>
                  <a:lnTo>
                    <a:pt x="43" y="134"/>
                  </a:lnTo>
                  <a:cubicBezTo>
                    <a:pt x="20" y="134"/>
                    <a:pt x="0" y="153"/>
                    <a:pt x="0" y="177"/>
                  </a:cubicBezTo>
                  <a:lnTo>
                    <a:pt x="0" y="855"/>
                  </a:lnTo>
                  <a:lnTo>
                    <a:pt x="0" y="855"/>
                  </a:lnTo>
                  <a:cubicBezTo>
                    <a:pt x="0" y="879"/>
                    <a:pt x="20" y="899"/>
                    <a:pt x="43" y="899"/>
                  </a:cubicBezTo>
                </a:path>
              </a:pathLst>
            </a:custGeom>
            <a:solidFill>
              <a:srgbClr val="69C5C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0" name="Google Shape;1050;p29"/>
            <p:cNvSpPr/>
            <p:nvPr/>
          </p:nvSpPr>
          <p:spPr>
            <a:xfrm>
              <a:off x="15039713" y="7830273"/>
              <a:ext cx="1135816" cy="597519"/>
            </a:xfrm>
            <a:custGeom>
              <a:avLst/>
              <a:gdLst/>
              <a:ahLst/>
              <a:cxnLst/>
              <a:rect l="l" t="t" r="r" b="b"/>
              <a:pathLst>
                <a:path w="1135816" h="597519" extrusionOk="0">
                  <a:moveTo>
                    <a:pt x="27339" y="543810"/>
                  </a:moveTo>
                  <a:lnTo>
                    <a:pt x="1109720" y="543810"/>
                  </a:lnTo>
                  <a:cubicBezTo>
                    <a:pt x="1124632" y="543810"/>
                    <a:pt x="1135816" y="556017"/>
                    <a:pt x="1135816" y="569444"/>
                  </a:cubicBezTo>
                  <a:lnTo>
                    <a:pt x="1135816" y="571885"/>
                  </a:lnTo>
                  <a:cubicBezTo>
                    <a:pt x="1135816" y="585313"/>
                    <a:pt x="1124632" y="597519"/>
                    <a:pt x="1109720" y="597519"/>
                  </a:cubicBezTo>
                  <a:lnTo>
                    <a:pt x="27339" y="597519"/>
                  </a:lnTo>
                  <a:cubicBezTo>
                    <a:pt x="12427" y="597519"/>
                    <a:pt x="0" y="585313"/>
                    <a:pt x="0" y="571885"/>
                  </a:cubicBezTo>
                  <a:lnTo>
                    <a:pt x="0" y="569444"/>
                  </a:lnTo>
                  <a:cubicBezTo>
                    <a:pt x="0" y="556017"/>
                    <a:pt x="12427" y="543810"/>
                    <a:pt x="27339" y="543810"/>
                  </a:cubicBezTo>
                  <a:close/>
                  <a:moveTo>
                    <a:pt x="27339" y="362542"/>
                  </a:moveTo>
                  <a:lnTo>
                    <a:pt x="1109720" y="362542"/>
                  </a:lnTo>
                  <a:cubicBezTo>
                    <a:pt x="1124632" y="362542"/>
                    <a:pt x="1135816" y="375026"/>
                    <a:pt x="1135816" y="388759"/>
                  </a:cubicBezTo>
                  <a:lnTo>
                    <a:pt x="1135816" y="391256"/>
                  </a:lnTo>
                  <a:cubicBezTo>
                    <a:pt x="1135816" y="404988"/>
                    <a:pt x="1124632" y="416224"/>
                    <a:pt x="1109720" y="416224"/>
                  </a:cubicBezTo>
                  <a:lnTo>
                    <a:pt x="27339" y="416224"/>
                  </a:lnTo>
                  <a:cubicBezTo>
                    <a:pt x="12427" y="416224"/>
                    <a:pt x="0" y="404988"/>
                    <a:pt x="0" y="391256"/>
                  </a:cubicBezTo>
                  <a:lnTo>
                    <a:pt x="0" y="388759"/>
                  </a:lnTo>
                  <a:cubicBezTo>
                    <a:pt x="0" y="375026"/>
                    <a:pt x="12427" y="362542"/>
                    <a:pt x="27339" y="362542"/>
                  </a:cubicBezTo>
                  <a:close/>
                  <a:moveTo>
                    <a:pt x="27339" y="181269"/>
                  </a:moveTo>
                  <a:lnTo>
                    <a:pt x="1109720" y="181269"/>
                  </a:lnTo>
                  <a:cubicBezTo>
                    <a:pt x="1124632" y="181269"/>
                    <a:pt x="1135816" y="192505"/>
                    <a:pt x="1135816" y="207486"/>
                  </a:cubicBezTo>
                  <a:lnTo>
                    <a:pt x="1135816" y="208734"/>
                  </a:lnTo>
                  <a:cubicBezTo>
                    <a:pt x="1135816" y="223715"/>
                    <a:pt x="1124632" y="234951"/>
                    <a:pt x="1109720" y="234951"/>
                  </a:cubicBezTo>
                  <a:lnTo>
                    <a:pt x="27339" y="234951"/>
                  </a:lnTo>
                  <a:cubicBezTo>
                    <a:pt x="12427" y="234951"/>
                    <a:pt x="0" y="223715"/>
                    <a:pt x="0" y="208734"/>
                  </a:cubicBezTo>
                  <a:lnTo>
                    <a:pt x="0" y="207486"/>
                  </a:lnTo>
                  <a:cubicBezTo>
                    <a:pt x="0" y="192505"/>
                    <a:pt x="12427" y="181269"/>
                    <a:pt x="27339" y="181269"/>
                  </a:cubicBezTo>
                  <a:close/>
                  <a:moveTo>
                    <a:pt x="27339" y="0"/>
                  </a:moveTo>
                  <a:lnTo>
                    <a:pt x="1109720" y="0"/>
                  </a:lnTo>
                  <a:cubicBezTo>
                    <a:pt x="1124632" y="0"/>
                    <a:pt x="1135816" y="11236"/>
                    <a:pt x="1135816" y="24968"/>
                  </a:cubicBezTo>
                  <a:lnTo>
                    <a:pt x="1135816" y="27465"/>
                  </a:lnTo>
                  <a:cubicBezTo>
                    <a:pt x="1135816" y="42446"/>
                    <a:pt x="1124632" y="53682"/>
                    <a:pt x="1109720" y="53682"/>
                  </a:cubicBezTo>
                  <a:lnTo>
                    <a:pt x="27339" y="53682"/>
                  </a:lnTo>
                  <a:cubicBezTo>
                    <a:pt x="12427" y="53682"/>
                    <a:pt x="0" y="42446"/>
                    <a:pt x="0" y="27465"/>
                  </a:cubicBezTo>
                  <a:lnTo>
                    <a:pt x="0" y="24968"/>
                  </a:lnTo>
                  <a:cubicBezTo>
                    <a:pt x="0" y="11236"/>
                    <a:pt x="12427" y="0"/>
                    <a:pt x="27339"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1" name="Google Shape;1051;p29"/>
            <p:cNvSpPr/>
            <p:nvPr/>
          </p:nvSpPr>
          <p:spPr>
            <a:xfrm>
              <a:off x="14704638" y="9093673"/>
              <a:ext cx="148314" cy="241693"/>
            </a:xfrm>
            <a:custGeom>
              <a:avLst/>
              <a:gdLst/>
              <a:ahLst/>
              <a:cxnLst/>
              <a:rect l="l" t="t" r="r" b="b"/>
              <a:pathLst>
                <a:path w="117" h="192" extrusionOk="0">
                  <a:moveTo>
                    <a:pt x="116" y="191"/>
                  </a:moveTo>
                  <a:lnTo>
                    <a:pt x="0" y="191"/>
                  </a:lnTo>
                  <a:lnTo>
                    <a:pt x="0" y="0"/>
                  </a:lnTo>
                  <a:lnTo>
                    <a:pt x="116" y="0"/>
                  </a:lnTo>
                  <a:lnTo>
                    <a:pt x="116" y="191"/>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2" name="Google Shape;1052;p29"/>
            <p:cNvSpPr/>
            <p:nvPr/>
          </p:nvSpPr>
          <p:spPr>
            <a:xfrm>
              <a:off x="13825748" y="9368324"/>
              <a:ext cx="1833432" cy="635944"/>
            </a:xfrm>
            <a:custGeom>
              <a:avLst/>
              <a:gdLst/>
              <a:ahLst/>
              <a:cxnLst/>
              <a:rect l="l" t="t" r="r" b="b"/>
              <a:pathLst>
                <a:path w="1833432" h="635944" extrusionOk="0">
                  <a:moveTo>
                    <a:pt x="679892" y="2"/>
                  </a:moveTo>
                  <a:lnTo>
                    <a:pt x="679892" y="347954"/>
                  </a:lnTo>
                  <a:cubicBezTo>
                    <a:pt x="679892" y="347954"/>
                    <a:pt x="565331" y="478904"/>
                    <a:pt x="488127" y="482645"/>
                  </a:cubicBezTo>
                  <a:cubicBezTo>
                    <a:pt x="412169" y="487634"/>
                    <a:pt x="0" y="134693"/>
                    <a:pt x="0" y="134693"/>
                  </a:cubicBezTo>
                  <a:lnTo>
                    <a:pt x="98373" y="19956"/>
                  </a:lnTo>
                  <a:lnTo>
                    <a:pt x="455752" y="269384"/>
                  </a:lnTo>
                  <a:close/>
                  <a:moveTo>
                    <a:pt x="1219456" y="0"/>
                  </a:moveTo>
                  <a:lnTo>
                    <a:pt x="1504650" y="447285"/>
                  </a:lnTo>
                  <a:lnTo>
                    <a:pt x="1833432" y="479769"/>
                  </a:lnTo>
                  <a:lnTo>
                    <a:pt x="1833432" y="635944"/>
                  </a:lnTo>
                  <a:lnTo>
                    <a:pt x="1403773" y="610956"/>
                  </a:lnTo>
                  <a:lnTo>
                    <a:pt x="1219456" y="379817"/>
                  </a:lnTo>
                  <a:close/>
                </a:path>
              </a:pathLst>
            </a:custGeom>
            <a:solidFill>
              <a:srgbClr val="55A6B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3" name="Google Shape;1053;p29"/>
            <p:cNvSpPr/>
            <p:nvPr/>
          </p:nvSpPr>
          <p:spPr>
            <a:xfrm>
              <a:off x="14710133" y="10192281"/>
              <a:ext cx="335075" cy="1647914"/>
            </a:xfrm>
            <a:custGeom>
              <a:avLst/>
              <a:gdLst/>
              <a:ahLst/>
              <a:cxnLst/>
              <a:rect l="l" t="t" r="r" b="b"/>
              <a:pathLst>
                <a:path w="271" h="1321" extrusionOk="0">
                  <a:moveTo>
                    <a:pt x="270" y="0"/>
                  </a:moveTo>
                  <a:lnTo>
                    <a:pt x="270" y="1320"/>
                  </a:lnTo>
                  <a:lnTo>
                    <a:pt x="74" y="1320"/>
                  </a:lnTo>
                  <a:lnTo>
                    <a:pt x="74" y="223"/>
                  </a:lnTo>
                  <a:lnTo>
                    <a:pt x="0" y="0"/>
                  </a:lnTo>
                  <a:lnTo>
                    <a:pt x="270" y="0"/>
                  </a:lnTo>
                </a:path>
              </a:pathLst>
            </a:custGeom>
            <a:solidFill>
              <a:srgbClr val="F7C35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4" name="Google Shape;1054;p29"/>
            <p:cNvSpPr/>
            <p:nvPr/>
          </p:nvSpPr>
          <p:spPr>
            <a:xfrm>
              <a:off x="15248450" y="9857204"/>
              <a:ext cx="752547" cy="49440"/>
            </a:xfrm>
            <a:custGeom>
              <a:avLst/>
              <a:gdLst/>
              <a:ahLst/>
              <a:cxnLst/>
              <a:rect l="l" t="t" r="r" b="b"/>
              <a:pathLst>
                <a:path w="602" h="40" extrusionOk="0">
                  <a:moveTo>
                    <a:pt x="601" y="39"/>
                  </a:moveTo>
                  <a:lnTo>
                    <a:pt x="0" y="39"/>
                  </a:lnTo>
                  <a:lnTo>
                    <a:pt x="0" y="0"/>
                  </a:lnTo>
                  <a:lnTo>
                    <a:pt x="601" y="0"/>
                  </a:lnTo>
                  <a:lnTo>
                    <a:pt x="601" y="39"/>
                  </a:lnTo>
                </a:path>
              </a:pathLst>
            </a:custGeom>
            <a:solidFill>
              <a:srgbClr val="D7D8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5" name="Google Shape;1055;p29"/>
            <p:cNvSpPr/>
            <p:nvPr/>
          </p:nvSpPr>
          <p:spPr>
            <a:xfrm>
              <a:off x="15567047" y="9472693"/>
              <a:ext cx="587753" cy="433953"/>
            </a:xfrm>
            <a:custGeom>
              <a:avLst/>
              <a:gdLst/>
              <a:ahLst/>
              <a:cxnLst/>
              <a:rect l="l" t="t" r="r" b="b"/>
              <a:pathLst>
                <a:path w="471" h="350" extrusionOk="0">
                  <a:moveTo>
                    <a:pt x="349" y="349"/>
                  </a:moveTo>
                  <a:lnTo>
                    <a:pt x="0" y="349"/>
                  </a:lnTo>
                  <a:lnTo>
                    <a:pt x="121" y="0"/>
                  </a:lnTo>
                  <a:lnTo>
                    <a:pt x="470" y="0"/>
                  </a:lnTo>
                  <a:lnTo>
                    <a:pt x="349" y="349"/>
                  </a:lnTo>
                </a:path>
              </a:pathLst>
            </a:custGeom>
            <a:solidFill>
              <a:srgbClr val="C6C8C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6" name="Google Shape;1056;p29"/>
            <p:cNvSpPr/>
            <p:nvPr/>
          </p:nvSpPr>
          <p:spPr>
            <a:xfrm>
              <a:off x="15660427" y="9719879"/>
              <a:ext cx="241693" cy="263667"/>
            </a:xfrm>
            <a:custGeom>
              <a:avLst/>
              <a:gdLst/>
              <a:ahLst/>
              <a:cxnLst/>
              <a:rect l="l" t="t" r="r" b="b"/>
              <a:pathLst>
                <a:path w="192" h="213" extrusionOk="0">
                  <a:moveTo>
                    <a:pt x="60" y="149"/>
                  </a:moveTo>
                  <a:lnTo>
                    <a:pt x="100" y="110"/>
                  </a:lnTo>
                  <a:lnTo>
                    <a:pt x="100" y="110"/>
                  </a:lnTo>
                  <a:cubicBezTo>
                    <a:pt x="100" y="110"/>
                    <a:pt x="100" y="77"/>
                    <a:pt x="101" y="60"/>
                  </a:cubicBezTo>
                  <a:lnTo>
                    <a:pt x="101" y="60"/>
                  </a:lnTo>
                  <a:cubicBezTo>
                    <a:pt x="103" y="25"/>
                    <a:pt x="123" y="44"/>
                    <a:pt x="124" y="27"/>
                  </a:cubicBezTo>
                  <a:lnTo>
                    <a:pt x="124" y="27"/>
                  </a:lnTo>
                  <a:cubicBezTo>
                    <a:pt x="125" y="4"/>
                    <a:pt x="157" y="0"/>
                    <a:pt x="159" y="12"/>
                  </a:cubicBezTo>
                  <a:lnTo>
                    <a:pt x="159" y="12"/>
                  </a:lnTo>
                  <a:cubicBezTo>
                    <a:pt x="161" y="19"/>
                    <a:pt x="170" y="19"/>
                    <a:pt x="176" y="20"/>
                  </a:cubicBezTo>
                  <a:lnTo>
                    <a:pt x="176" y="20"/>
                  </a:lnTo>
                  <a:cubicBezTo>
                    <a:pt x="189" y="24"/>
                    <a:pt x="191" y="110"/>
                    <a:pt x="191" y="110"/>
                  </a:cubicBezTo>
                  <a:lnTo>
                    <a:pt x="139" y="177"/>
                  </a:lnTo>
                  <a:lnTo>
                    <a:pt x="1" y="212"/>
                  </a:lnTo>
                  <a:lnTo>
                    <a:pt x="0" y="149"/>
                  </a:lnTo>
                  <a:lnTo>
                    <a:pt x="60" y="149"/>
                  </a:ln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7" name="Google Shape;1057;p29"/>
            <p:cNvSpPr/>
            <p:nvPr/>
          </p:nvSpPr>
          <p:spPr>
            <a:xfrm>
              <a:off x="16715092" y="10126368"/>
              <a:ext cx="428458" cy="296624"/>
            </a:xfrm>
            <a:custGeom>
              <a:avLst/>
              <a:gdLst/>
              <a:ahLst/>
              <a:cxnLst/>
              <a:rect l="l" t="t" r="r" b="b"/>
              <a:pathLst>
                <a:path w="344" h="236" extrusionOk="0">
                  <a:moveTo>
                    <a:pt x="343" y="235"/>
                  </a:moveTo>
                  <a:lnTo>
                    <a:pt x="0" y="235"/>
                  </a:lnTo>
                  <a:lnTo>
                    <a:pt x="0" y="0"/>
                  </a:lnTo>
                  <a:lnTo>
                    <a:pt x="343" y="0"/>
                  </a:lnTo>
                  <a:lnTo>
                    <a:pt x="343" y="235"/>
                  </a:ln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8" name="Google Shape;1058;p29"/>
            <p:cNvSpPr/>
            <p:nvPr/>
          </p:nvSpPr>
          <p:spPr>
            <a:xfrm>
              <a:off x="16715092" y="10126368"/>
              <a:ext cx="428458" cy="291129"/>
            </a:xfrm>
            <a:custGeom>
              <a:avLst/>
              <a:gdLst/>
              <a:ahLst/>
              <a:cxnLst/>
              <a:rect l="l" t="t" r="r" b="b"/>
              <a:pathLst>
                <a:path w="344" h="235" extrusionOk="0">
                  <a:moveTo>
                    <a:pt x="343" y="0"/>
                  </a:moveTo>
                  <a:lnTo>
                    <a:pt x="0" y="0"/>
                  </a:lnTo>
                  <a:lnTo>
                    <a:pt x="0" y="64"/>
                  </a:lnTo>
                  <a:lnTo>
                    <a:pt x="343" y="234"/>
                  </a:lnTo>
                  <a:lnTo>
                    <a:pt x="343" y="0"/>
                  </a:lnTo>
                </a:path>
              </a:pathLst>
            </a:custGeom>
            <a:solidFill>
              <a:srgbClr val="125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59" name="Google Shape;1059;p29"/>
            <p:cNvSpPr/>
            <p:nvPr/>
          </p:nvSpPr>
          <p:spPr>
            <a:xfrm>
              <a:off x="16489877" y="9840727"/>
              <a:ext cx="878888" cy="433949"/>
            </a:xfrm>
            <a:custGeom>
              <a:avLst/>
              <a:gdLst/>
              <a:ahLst/>
              <a:cxnLst/>
              <a:rect l="l" t="t" r="r" b="b"/>
              <a:pathLst>
                <a:path w="704" h="350" extrusionOk="0">
                  <a:moveTo>
                    <a:pt x="351" y="349"/>
                  </a:moveTo>
                  <a:lnTo>
                    <a:pt x="0" y="174"/>
                  </a:lnTo>
                  <a:lnTo>
                    <a:pt x="351" y="0"/>
                  </a:lnTo>
                  <a:lnTo>
                    <a:pt x="703" y="174"/>
                  </a:lnTo>
                  <a:lnTo>
                    <a:pt x="351" y="349"/>
                  </a:ln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0" name="Google Shape;1060;p29"/>
            <p:cNvSpPr/>
            <p:nvPr/>
          </p:nvSpPr>
          <p:spPr>
            <a:xfrm>
              <a:off x="16918336" y="10049462"/>
              <a:ext cx="346060" cy="433949"/>
            </a:xfrm>
            <a:custGeom>
              <a:avLst/>
              <a:gdLst/>
              <a:ahLst/>
              <a:cxnLst/>
              <a:rect l="l" t="t" r="r" b="b"/>
              <a:pathLst>
                <a:path w="280" h="350" extrusionOk="0">
                  <a:moveTo>
                    <a:pt x="271" y="349"/>
                  </a:moveTo>
                  <a:lnTo>
                    <a:pt x="271" y="349"/>
                  </a:lnTo>
                  <a:cubicBezTo>
                    <a:pt x="267" y="349"/>
                    <a:pt x="263" y="345"/>
                    <a:pt x="263" y="342"/>
                  </a:cubicBezTo>
                  <a:lnTo>
                    <a:pt x="263" y="58"/>
                  </a:lnTo>
                  <a:lnTo>
                    <a:pt x="7" y="15"/>
                  </a:lnTo>
                  <a:lnTo>
                    <a:pt x="7" y="15"/>
                  </a:lnTo>
                  <a:cubicBezTo>
                    <a:pt x="3" y="14"/>
                    <a:pt x="0" y="10"/>
                    <a:pt x="0" y="6"/>
                  </a:cubicBezTo>
                  <a:lnTo>
                    <a:pt x="0" y="6"/>
                  </a:lnTo>
                  <a:cubicBezTo>
                    <a:pt x="2" y="2"/>
                    <a:pt x="5" y="0"/>
                    <a:pt x="10" y="0"/>
                  </a:cubicBezTo>
                  <a:lnTo>
                    <a:pt x="279" y="46"/>
                  </a:lnTo>
                  <a:lnTo>
                    <a:pt x="279" y="342"/>
                  </a:lnTo>
                  <a:lnTo>
                    <a:pt x="279" y="342"/>
                  </a:lnTo>
                  <a:cubicBezTo>
                    <a:pt x="279" y="345"/>
                    <a:pt x="275" y="349"/>
                    <a:pt x="271" y="349"/>
                  </a:cubicBezTo>
                </a:path>
              </a:pathLst>
            </a:custGeom>
            <a:solidFill>
              <a:srgbClr val="E0A72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1" name="Google Shape;1061;p29"/>
            <p:cNvSpPr/>
            <p:nvPr/>
          </p:nvSpPr>
          <p:spPr>
            <a:xfrm>
              <a:off x="16874391" y="10038477"/>
              <a:ext cx="109861" cy="38449"/>
            </a:xfrm>
            <a:custGeom>
              <a:avLst/>
              <a:gdLst/>
              <a:ahLst/>
              <a:cxnLst/>
              <a:rect l="l" t="t" r="r" b="b"/>
              <a:pathLst>
                <a:path w="88" h="30" extrusionOk="0">
                  <a:moveTo>
                    <a:pt x="87" y="14"/>
                  </a:moveTo>
                  <a:lnTo>
                    <a:pt x="87" y="14"/>
                  </a:lnTo>
                  <a:cubicBezTo>
                    <a:pt x="87" y="22"/>
                    <a:pt x="67" y="29"/>
                    <a:pt x="43" y="29"/>
                  </a:cubicBezTo>
                  <a:lnTo>
                    <a:pt x="43" y="29"/>
                  </a:lnTo>
                  <a:cubicBezTo>
                    <a:pt x="20" y="29"/>
                    <a:pt x="0" y="22"/>
                    <a:pt x="0" y="14"/>
                  </a:cubicBezTo>
                  <a:lnTo>
                    <a:pt x="0" y="14"/>
                  </a:lnTo>
                  <a:cubicBezTo>
                    <a:pt x="0" y="6"/>
                    <a:pt x="20" y="0"/>
                    <a:pt x="43" y="0"/>
                  </a:cubicBezTo>
                  <a:lnTo>
                    <a:pt x="43" y="0"/>
                  </a:lnTo>
                  <a:cubicBezTo>
                    <a:pt x="67" y="0"/>
                    <a:pt x="87" y="6"/>
                    <a:pt x="87" y="14"/>
                  </a:cubicBezTo>
                </a:path>
              </a:pathLst>
            </a:custGeom>
            <a:solidFill>
              <a:srgbClr val="125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2" name="Google Shape;1062;p29"/>
            <p:cNvSpPr/>
            <p:nvPr/>
          </p:nvSpPr>
          <p:spPr>
            <a:xfrm>
              <a:off x="14788080" y="11933900"/>
              <a:ext cx="84941" cy="80818"/>
            </a:xfrm>
            <a:custGeom>
              <a:avLst/>
              <a:gdLst/>
              <a:ahLst/>
              <a:cxnLst/>
              <a:rect l="l" t="t" r="r" b="b"/>
              <a:pathLst>
                <a:path w="84941" h="80818" extrusionOk="0">
                  <a:moveTo>
                    <a:pt x="1428" y="39386"/>
                  </a:moveTo>
                  <a:cubicBezTo>
                    <a:pt x="3900" y="38130"/>
                    <a:pt x="6371" y="38130"/>
                    <a:pt x="8843" y="39386"/>
                  </a:cubicBezTo>
                  <a:lnTo>
                    <a:pt x="44684" y="72030"/>
                  </a:lnTo>
                  <a:cubicBezTo>
                    <a:pt x="47156" y="73285"/>
                    <a:pt x="47156" y="77052"/>
                    <a:pt x="45920" y="78307"/>
                  </a:cubicBezTo>
                  <a:cubicBezTo>
                    <a:pt x="44684" y="79563"/>
                    <a:pt x="42213" y="80818"/>
                    <a:pt x="42213" y="80818"/>
                  </a:cubicBezTo>
                  <a:cubicBezTo>
                    <a:pt x="40977" y="80818"/>
                    <a:pt x="39741" y="79563"/>
                    <a:pt x="38505" y="79563"/>
                  </a:cubicBezTo>
                  <a:lnTo>
                    <a:pt x="1428" y="48174"/>
                  </a:lnTo>
                  <a:cubicBezTo>
                    <a:pt x="192" y="45663"/>
                    <a:pt x="-1044" y="41897"/>
                    <a:pt x="1428" y="39386"/>
                  </a:cubicBezTo>
                  <a:close/>
                  <a:moveTo>
                    <a:pt x="16667" y="24160"/>
                  </a:moveTo>
                  <a:cubicBezTo>
                    <a:pt x="19139" y="21649"/>
                    <a:pt x="22847" y="21649"/>
                    <a:pt x="24083" y="24160"/>
                  </a:cubicBezTo>
                  <a:lnTo>
                    <a:pt x="61163" y="55549"/>
                  </a:lnTo>
                  <a:cubicBezTo>
                    <a:pt x="63635" y="56804"/>
                    <a:pt x="63635" y="60571"/>
                    <a:pt x="61163" y="63082"/>
                  </a:cubicBezTo>
                  <a:cubicBezTo>
                    <a:pt x="59927" y="63082"/>
                    <a:pt x="58691" y="64337"/>
                    <a:pt x="57455" y="64337"/>
                  </a:cubicBezTo>
                  <a:cubicBezTo>
                    <a:pt x="56219" y="64337"/>
                    <a:pt x="54983" y="63082"/>
                    <a:pt x="53747" y="63082"/>
                  </a:cubicBezTo>
                  <a:lnTo>
                    <a:pt x="17903" y="31693"/>
                  </a:lnTo>
                  <a:cubicBezTo>
                    <a:pt x="15431" y="30438"/>
                    <a:pt x="15431" y="25416"/>
                    <a:pt x="16667" y="24160"/>
                  </a:cubicBezTo>
                  <a:close/>
                  <a:moveTo>
                    <a:pt x="38671" y="969"/>
                  </a:moveTo>
                  <a:cubicBezTo>
                    <a:pt x="41206" y="-323"/>
                    <a:pt x="43741" y="-323"/>
                    <a:pt x="46277" y="969"/>
                  </a:cubicBezTo>
                  <a:lnTo>
                    <a:pt x="83040" y="33281"/>
                  </a:lnTo>
                  <a:cubicBezTo>
                    <a:pt x="85575" y="35866"/>
                    <a:pt x="85575" y="38451"/>
                    <a:pt x="83040" y="41036"/>
                  </a:cubicBezTo>
                  <a:cubicBezTo>
                    <a:pt x="83040" y="41036"/>
                    <a:pt x="80505" y="42329"/>
                    <a:pt x="79237" y="42329"/>
                  </a:cubicBezTo>
                  <a:cubicBezTo>
                    <a:pt x="79237" y="42329"/>
                    <a:pt x="76701" y="42329"/>
                    <a:pt x="76701" y="41036"/>
                  </a:cubicBezTo>
                  <a:lnTo>
                    <a:pt x="38671" y="8724"/>
                  </a:lnTo>
                  <a:cubicBezTo>
                    <a:pt x="37403" y="7432"/>
                    <a:pt x="37403" y="3554"/>
                    <a:pt x="38671" y="969"/>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3" name="Google Shape;1063;p29"/>
            <p:cNvSpPr/>
            <p:nvPr/>
          </p:nvSpPr>
          <p:spPr>
            <a:xfrm>
              <a:off x="14704636" y="9093675"/>
              <a:ext cx="109861" cy="186763"/>
            </a:xfrm>
            <a:custGeom>
              <a:avLst/>
              <a:gdLst/>
              <a:ahLst/>
              <a:cxnLst/>
              <a:rect l="l" t="t" r="r" b="b"/>
              <a:pathLst>
                <a:path w="86" h="149" extrusionOk="0">
                  <a:moveTo>
                    <a:pt x="85" y="66"/>
                  </a:moveTo>
                  <a:lnTo>
                    <a:pt x="85" y="0"/>
                  </a:lnTo>
                  <a:lnTo>
                    <a:pt x="0" y="0"/>
                  </a:lnTo>
                  <a:lnTo>
                    <a:pt x="0" y="148"/>
                  </a:lnTo>
                  <a:lnTo>
                    <a:pt x="20" y="143"/>
                  </a:lnTo>
                  <a:lnTo>
                    <a:pt x="20" y="143"/>
                  </a:lnTo>
                  <a:cubicBezTo>
                    <a:pt x="59" y="134"/>
                    <a:pt x="85" y="102"/>
                    <a:pt x="85" y="66"/>
                  </a:cubicBezTo>
                </a:path>
              </a:pathLst>
            </a:custGeom>
            <a:solidFill>
              <a:srgbClr val="EF8F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4" name="Google Shape;1064;p29"/>
            <p:cNvSpPr/>
            <p:nvPr/>
          </p:nvSpPr>
          <p:spPr>
            <a:xfrm>
              <a:off x="14682667" y="9329874"/>
              <a:ext cx="192257" cy="230708"/>
            </a:xfrm>
            <a:custGeom>
              <a:avLst/>
              <a:gdLst/>
              <a:ahLst/>
              <a:cxnLst/>
              <a:rect l="l" t="t" r="r" b="b"/>
              <a:pathLst>
                <a:path w="154" h="187" extrusionOk="0">
                  <a:moveTo>
                    <a:pt x="0" y="0"/>
                  </a:moveTo>
                  <a:lnTo>
                    <a:pt x="0" y="32"/>
                  </a:lnTo>
                  <a:lnTo>
                    <a:pt x="0" y="32"/>
                  </a:lnTo>
                  <a:cubicBezTo>
                    <a:pt x="0" y="69"/>
                    <a:pt x="11" y="103"/>
                    <a:pt x="32" y="132"/>
                  </a:cubicBezTo>
                  <a:lnTo>
                    <a:pt x="71" y="186"/>
                  </a:lnTo>
                  <a:lnTo>
                    <a:pt x="111" y="142"/>
                  </a:lnTo>
                  <a:lnTo>
                    <a:pt x="111" y="142"/>
                  </a:lnTo>
                  <a:cubicBezTo>
                    <a:pt x="137" y="111"/>
                    <a:pt x="153" y="70"/>
                    <a:pt x="153" y="29"/>
                  </a:cubicBezTo>
                  <a:lnTo>
                    <a:pt x="153" y="0"/>
                  </a:lnTo>
                  <a:lnTo>
                    <a:pt x="0"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5" name="Google Shape;1065;p29"/>
            <p:cNvSpPr/>
            <p:nvPr/>
          </p:nvSpPr>
          <p:spPr>
            <a:xfrm>
              <a:off x="14726609" y="9390297"/>
              <a:ext cx="82397" cy="170282"/>
            </a:xfrm>
            <a:custGeom>
              <a:avLst/>
              <a:gdLst/>
              <a:ahLst/>
              <a:cxnLst/>
              <a:rect l="l" t="t" r="r" b="b"/>
              <a:pathLst>
                <a:path w="68" h="138" extrusionOk="0">
                  <a:moveTo>
                    <a:pt x="33" y="137"/>
                  </a:moveTo>
                  <a:lnTo>
                    <a:pt x="0" y="92"/>
                  </a:lnTo>
                  <a:lnTo>
                    <a:pt x="16" y="0"/>
                  </a:lnTo>
                  <a:lnTo>
                    <a:pt x="49" y="0"/>
                  </a:lnTo>
                  <a:lnTo>
                    <a:pt x="67" y="99"/>
                  </a:lnTo>
                  <a:lnTo>
                    <a:pt x="33" y="137"/>
                  </a:lnTo>
                </a:path>
              </a:pathLst>
            </a:custGeom>
            <a:solidFill>
              <a:srgbClr val="125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6" name="Google Shape;1066;p29"/>
            <p:cNvSpPr/>
            <p:nvPr/>
          </p:nvSpPr>
          <p:spPr>
            <a:xfrm>
              <a:off x="14743089" y="9340861"/>
              <a:ext cx="60421" cy="76902"/>
            </a:xfrm>
            <a:custGeom>
              <a:avLst/>
              <a:gdLst/>
              <a:ahLst/>
              <a:cxnLst/>
              <a:rect l="l" t="t" r="r" b="b"/>
              <a:pathLst>
                <a:path w="47" h="63" extrusionOk="0">
                  <a:moveTo>
                    <a:pt x="37" y="55"/>
                  </a:moveTo>
                  <a:lnTo>
                    <a:pt x="37" y="55"/>
                  </a:lnTo>
                  <a:lnTo>
                    <a:pt x="37" y="55"/>
                  </a:lnTo>
                  <a:cubicBezTo>
                    <a:pt x="29" y="62"/>
                    <a:pt x="17" y="62"/>
                    <a:pt x="9" y="55"/>
                  </a:cubicBezTo>
                  <a:lnTo>
                    <a:pt x="9" y="55"/>
                  </a:lnTo>
                  <a:lnTo>
                    <a:pt x="9" y="55"/>
                  </a:lnTo>
                  <a:cubicBezTo>
                    <a:pt x="3" y="51"/>
                    <a:pt x="0" y="44"/>
                    <a:pt x="0" y="36"/>
                  </a:cubicBezTo>
                  <a:lnTo>
                    <a:pt x="0" y="0"/>
                  </a:lnTo>
                  <a:lnTo>
                    <a:pt x="46" y="0"/>
                  </a:lnTo>
                  <a:lnTo>
                    <a:pt x="46" y="36"/>
                  </a:lnTo>
                  <a:lnTo>
                    <a:pt x="46" y="36"/>
                  </a:lnTo>
                  <a:cubicBezTo>
                    <a:pt x="46" y="44"/>
                    <a:pt x="43" y="51"/>
                    <a:pt x="37" y="55"/>
                  </a:cubicBezTo>
                </a:path>
              </a:pathLst>
            </a:custGeom>
            <a:solidFill>
              <a:srgbClr val="427D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7" name="Google Shape;1067;p29"/>
            <p:cNvSpPr/>
            <p:nvPr/>
          </p:nvSpPr>
          <p:spPr>
            <a:xfrm>
              <a:off x="14682664" y="9258464"/>
              <a:ext cx="191002" cy="130577"/>
            </a:xfrm>
            <a:custGeom>
              <a:avLst/>
              <a:gdLst/>
              <a:ahLst/>
              <a:cxnLst/>
              <a:rect l="l" t="t" r="r" b="b"/>
              <a:pathLst>
                <a:path w="191002" h="130577" extrusionOk="0">
                  <a:moveTo>
                    <a:pt x="167110" y="0"/>
                  </a:moveTo>
                  <a:lnTo>
                    <a:pt x="191002" y="71566"/>
                  </a:lnTo>
                  <a:lnTo>
                    <a:pt x="139445" y="130577"/>
                  </a:lnTo>
                  <a:lnTo>
                    <a:pt x="123098" y="114255"/>
                  </a:lnTo>
                  <a:cubicBezTo>
                    <a:pt x="114296" y="104211"/>
                    <a:pt x="102979" y="94166"/>
                    <a:pt x="91661" y="86633"/>
                  </a:cubicBezTo>
                  <a:lnTo>
                    <a:pt x="87889" y="84122"/>
                  </a:lnTo>
                  <a:lnTo>
                    <a:pt x="87889" y="71566"/>
                  </a:lnTo>
                  <a:close/>
                  <a:moveTo>
                    <a:pt x="21972" y="0"/>
                  </a:moveTo>
                  <a:lnTo>
                    <a:pt x="86668" y="71566"/>
                  </a:lnTo>
                  <a:lnTo>
                    <a:pt x="86668" y="84122"/>
                  </a:lnTo>
                  <a:cubicBezTo>
                    <a:pt x="74462" y="94166"/>
                    <a:pt x="63475" y="104211"/>
                    <a:pt x="53710" y="116766"/>
                  </a:cubicBezTo>
                  <a:lnTo>
                    <a:pt x="42724" y="130577"/>
                  </a:lnTo>
                  <a:lnTo>
                    <a:pt x="0" y="71566"/>
                  </a:lnTo>
                  <a:close/>
                </a:path>
              </a:pathLst>
            </a:custGeom>
            <a:solidFill>
              <a:srgbClr val="E4E5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8" name="Google Shape;1068;p29"/>
            <p:cNvSpPr/>
            <p:nvPr/>
          </p:nvSpPr>
          <p:spPr>
            <a:xfrm>
              <a:off x="14534355" y="8846485"/>
              <a:ext cx="368032" cy="384513"/>
            </a:xfrm>
            <a:custGeom>
              <a:avLst/>
              <a:gdLst/>
              <a:ahLst/>
              <a:cxnLst/>
              <a:rect l="l" t="t" r="r" b="b"/>
              <a:pathLst>
                <a:path w="295" h="308" extrusionOk="0">
                  <a:moveTo>
                    <a:pt x="260" y="175"/>
                  </a:moveTo>
                  <a:lnTo>
                    <a:pt x="260" y="175"/>
                  </a:lnTo>
                  <a:cubicBezTo>
                    <a:pt x="245" y="261"/>
                    <a:pt x="176" y="307"/>
                    <a:pt x="117" y="307"/>
                  </a:cubicBezTo>
                  <a:lnTo>
                    <a:pt x="117" y="307"/>
                  </a:lnTo>
                  <a:cubicBezTo>
                    <a:pt x="58" y="307"/>
                    <a:pt x="19" y="247"/>
                    <a:pt x="13" y="175"/>
                  </a:cubicBezTo>
                  <a:lnTo>
                    <a:pt x="13" y="175"/>
                  </a:lnTo>
                  <a:cubicBezTo>
                    <a:pt x="0" y="15"/>
                    <a:pt x="55" y="0"/>
                    <a:pt x="128" y="0"/>
                  </a:cubicBezTo>
                  <a:lnTo>
                    <a:pt x="128" y="0"/>
                  </a:lnTo>
                  <a:cubicBezTo>
                    <a:pt x="294" y="0"/>
                    <a:pt x="273" y="103"/>
                    <a:pt x="260" y="175"/>
                  </a:cubicBez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69" name="Google Shape;1069;p29"/>
            <p:cNvSpPr/>
            <p:nvPr/>
          </p:nvSpPr>
          <p:spPr>
            <a:xfrm>
              <a:off x="14573572" y="8978456"/>
              <a:ext cx="178521" cy="70032"/>
            </a:xfrm>
            <a:custGeom>
              <a:avLst/>
              <a:gdLst/>
              <a:ahLst/>
              <a:cxnLst/>
              <a:rect l="l" t="t" r="r" b="b"/>
              <a:pathLst>
                <a:path w="178521" h="70032" extrusionOk="0">
                  <a:moveTo>
                    <a:pt x="133191" y="32819"/>
                  </a:moveTo>
                  <a:cubicBezTo>
                    <a:pt x="143114" y="32819"/>
                    <a:pt x="151796" y="41502"/>
                    <a:pt x="151796" y="51425"/>
                  </a:cubicBezTo>
                  <a:cubicBezTo>
                    <a:pt x="151796" y="61349"/>
                    <a:pt x="143114" y="70032"/>
                    <a:pt x="133191" y="70032"/>
                  </a:cubicBezTo>
                  <a:cubicBezTo>
                    <a:pt x="122029" y="70032"/>
                    <a:pt x="114587" y="61349"/>
                    <a:pt x="114587" y="51425"/>
                  </a:cubicBezTo>
                  <a:cubicBezTo>
                    <a:pt x="114587" y="41502"/>
                    <a:pt x="122029" y="32819"/>
                    <a:pt x="133191" y="32819"/>
                  </a:cubicBezTo>
                  <a:close/>
                  <a:moveTo>
                    <a:pt x="39811" y="32819"/>
                  </a:moveTo>
                  <a:cubicBezTo>
                    <a:pt x="49735" y="32819"/>
                    <a:pt x="58418" y="41502"/>
                    <a:pt x="58418" y="51425"/>
                  </a:cubicBezTo>
                  <a:cubicBezTo>
                    <a:pt x="58418" y="61349"/>
                    <a:pt x="49735" y="70032"/>
                    <a:pt x="39811" y="70032"/>
                  </a:cubicBezTo>
                  <a:cubicBezTo>
                    <a:pt x="29888" y="70032"/>
                    <a:pt x="21205" y="61349"/>
                    <a:pt x="21205" y="51425"/>
                  </a:cubicBezTo>
                  <a:cubicBezTo>
                    <a:pt x="21205" y="41502"/>
                    <a:pt x="29888" y="32819"/>
                    <a:pt x="39811" y="32819"/>
                  </a:cubicBezTo>
                  <a:close/>
                  <a:moveTo>
                    <a:pt x="144395" y="582"/>
                  </a:moveTo>
                  <a:cubicBezTo>
                    <a:pt x="161852" y="3455"/>
                    <a:pt x="173414" y="16296"/>
                    <a:pt x="178038" y="24406"/>
                  </a:cubicBezTo>
                  <a:cubicBezTo>
                    <a:pt x="179271" y="26809"/>
                    <a:pt x="178038" y="30414"/>
                    <a:pt x="175571" y="30414"/>
                  </a:cubicBezTo>
                  <a:cubicBezTo>
                    <a:pt x="174338" y="31615"/>
                    <a:pt x="174338" y="31615"/>
                    <a:pt x="173105" y="31615"/>
                  </a:cubicBezTo>
                  <a:cubicBezTo>
                    <a:pt x="171872" y="31615"/>
                    <a:pt x="170639" y="30414"/>
                    <a:pt x="169406" y="29212"/>
                  </a:cubicBezTo>
                  <a:cubicBezTo>
                    <a:pt x="169406" y="28011"/>
                    <a:pt x="154608" y="3980"/>
                    <a:pt x="127478" y="9988"/>
                  </a:cubicBezTo>
                  <a:cubicBezTo>
                    <a:pt x="123778" y="11189"/>
                    <a:pt x="121312" y="9988"/>
                    <a:pt x="121312" y="7585"/>
                  </a:cubicBezTo>
                  <a:cubicBezTo>
                    <a:pt x="120079" y="3980"/>
                    <a:pt x="121312" y="1577"/>
                    <a:pt x="125012" y="1577"/>
                  </a:cubicBezTo>
                  <a:cubicBezTo>
                    <a:pt x="132103" y="-225"/>
                    <a:pt x="138577" y="-375"/>
                    <a:pt x="144395" y="582"/>
                  </a:cubicBezTo>
                  <a:close/>
                  <a:moveTo>
                    <a:pt x="34836" y="582"/>
                  </a:moveTo>
                  <a:cubicBezTo>
                    <a:pt x="40776" y="-375"/>
                    <a:pt x="47386" y="-225"/>
                    <a:pt x="54624" y="1577"/>
                  </a:cubicBezTo>
                  <a:cubicBezTo>
                    <a:pt x="57141" y="1577"/>
                    <a:pt x="58400" y="3980"/>
                    <a:pt x="58400" y="7585"/>
                  </a:cubicBezTo>
                  <a:cubicBezTo>
                    <a:pt x="58400" y="9988"/>
                    <a:pt x="54624" y="11189"/>
                    <a:pt x="52106" y="9988"/>
                  </a:cubicBezTo>
                  <a:cubicBezTo>
                    <a:pt x="23152" y="3980"/>
                    <a:pt x="10564" y="28011"/>
                    <a:pt x="9305" y="29212"/>
                  </a:cubicBezTo>
                  <a:cubicBezTo>
                    <a:pt x="9305" y="30414"/>
                    <a:pt x="6787" y="31615"/>
                    <a:pt x="5528" y="31615"/>
                  </a:cubicBezTo>
                  <a:cubicBezTo>
                    <a:pt x="4269" y="31615"/>
                    <a:pt x="3011" y="31615"/>
                    <a:pt x="3011" y="30414"/>
                  </a:cubicBezTo>
                  <a:cubicBezTo>
                    <a:pt x="493" y="30414"/>
                    <a:pt x="-766" y="26809"/>
                    <a:pt x="493" y="24406"/>
                  </a:cubicBezTo>
                  <a:cubicBezTo>
                    <a:pt x="5214" y="16296"/>
                    <a:pt x="17015" y="3455"/>
                    <a:pt x="34836" y="582"/>
                  </a:cubicBezTo>
                  <a:close/>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0" name="Google Shape;1070;p29"/>
            <p:cNvSpPr/>
            <p:nvPr/>
          </p:nvSpPr>
          <p:spPr>
            <a:xfrm>
              <a:off x="14627736" y="9022263"/>
              <a:ext cx="32959" cy="76902"/>
            </a:xfrm>
            <a:custGeom>
              <a:avLst/>
              <a:gdLst/>
              <a:ahLst/>
              <a:cxnLst/>
              <a:rect l="l" t="t" r="r" b="b"/>
              <a:pathLst>
                <a:path w="26" h="61" extrusionOk="0">
                  <a:moveTo>
                    <a:pt x="20" y="60"/>
                  </a:moveTo>
                  <a:lnTo>
                    <a:pt x="20" y="60"/>
                  </a:lnTo>
                  <a:cubicBezTo>
                    <a:pt x="12" y="60"/>
                    <a:pt x="6" y="58"/>
                    <a:pt x="4" y="53"/>
                  </a:cubicBezTo>
                  <a:lnTo>
                    <a:pt x="4" y="53"/>
                  </a:lnTo>
                  <a:cubicBezTo>
                    <a:pt x="0" y="44"/>
                    <a:pt x="12" y="30"/>
                    <a:pt x="17" y="25"/>
                  </a:cubicBezTo>
                  <a:lnTo>
                    <a:pt x="17" y="4"/>
                  </a:lnTo>
                  <a:lnTo>
                    <a:pt x="17" y="4"/>
                  </a:lnTo>
                  <a:cubicBezTo>
                    <a:pt x="17" y="2"/>
                    <a:pt x="19" y="0"/>
                    <a:pt x="20" y="0"/>
                  </a:cubicBezTo>
                  <a:lnTo>
                    <a:pt x="20" y="0"/>
                  </a:lnTo>
                  <a:cubicBezTo>
                    <a:pt x="23" y="0"/>
                    <a:pt x="25" y="2"/>
                    <a:pt x="25" y="4"/>
                  </a:cubicBezTo>
                  <a:lnTo>
                    <a:pt x="25" y="27"/>
                  </a:lnTo>
                  <a:lnTo>
                    <a:pt x="25" y="27"/>
                  </a:lnTo>
                  <a:cubicBezTo>
                    <a:pt x="25" y="28"/>
                    <a:pt x="24" y="29"/>
                    <a:pt x="23" y="30"/>
                  </a:cubicBezTo>
                  <a:lnTo>
                    <a:pt x="23" y="30"/>
                  </a:lnTo>
                  <a:cubicBezTo>
                    <a:pt x="17" y="36"/>
                    <a:pt x="10" y="46"/>
                    <a:pt x="12" y="50"/>
                  </a:cubicBezTo>
                  <a:lnTo>
                    <a:pt x="12" y="50"/>
                  </a:lnTo>
                  <a:cubicBezTo>
                    <a:pt x="12" y="52"/>
                    <a:pt x="15" y="52"/>
                    <a:pt x="20" y="52"/>
                  </a:cubicBezTo>
                  <a:lnTo>
                    <a:pt x="20" y="52"/>
                  </a:lnTo>
                  <a:cubicBezTo>
                    <a:pt x="23" y="52"/>
                    <a:pt x="25" y="54"/>
                    <a:pt x="25" y="56"/>
                  </a:cubicBezTo>
                  <a:lnTo>
                    <a:pt x="25" y="56"/>
                  </a:lnTo>
                  <a:cubicBezTo>
                    <a:pt x="25" y="58"/>
                    <a:pt x="23" y="60"/>
                    <a:pt x="20" y="60"/>
                  </a:cubicBezTo>
                </a:path>
              </a:pathLst>
            </a:custGeom>
            <a:solidFill>
              <a:srgbClr val="EF8FA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1" name="Google Shape;1071;p29"/>
            <p:cNvSpPr/>
            <p:nvPr/>
          </p:nvSpPr>
          <p:spPr>
            <a:xfrm>
              <a:off x="14666188" y="9121137"/>
              <a:ext cx="87889" cy="43944"/>
            </a:xfrm>
            <a:custGeom>
              <a:avLst/>
              <a:gdLst/>
              <a:ahLst/>
              <a:cxnLst/>
              <a:rect l="l" t="t" r="r" b="b"/>
              <a:pathLst>
                <a:path w="71" h="36" extrusionOk="0">
                  <a:moveTo>
                    <a:pt x="0" y="0"/>
                  </a:moveTo>
                  <a:lnTo>
                    <a:pt x="45" y="1"/>
                  </a:lnTo>
                  <a:lnTo>
                    <a:pt x="45" y="1"/>
                  </a:lnTo>
                  <a:cubicBezTo>
                    <a:pt x="48" y="2"/>
                    <a:pt x="51" y="1"/>
                    <a:pt x="54" y="1"/>
                  </a:cubicBezTo>
                  <a:lnTo>
                    <a:pt x="70" y="0"/>
                  </a:lnTo>
                  <a:lnTo>
                    <a:pt x="70" y="0"/>
                  </a:lnTo>
                  <a:cubicBezTo>
                    <a:pt x="70" y="0"/>
                    <a:pt x="61" y="22"/>
                    <a:pt x="30" y="31"/>
                  </a:cubicBezTo>
                  <a:lnTo>
                    <a:pt x="30" y="31"/>
                  </a:lnTo>
                  <a:cubicBezTo>
                    <a:pt x="17" y="35"/>
                    <a:pt x="5" y="33"/>
                    <a:pt x="5" y="16"/>
                  </a:cubicBezTo>
                  <a:lnTo>
                    <a:pt x="0"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2" name="Google Shape;1072;p29"/>
            <p:cNvSpPr/>
            <p:nvPr/>
          </p:nvSpPr>
          <p:spPr>
            <a:xfrm>
              <a:off x="14451958" y="8736624"/>
              <a:ext cx="499868" cy="340569"/>
            </a:xfrm>
            <a:custGeom>
              <a:avLst/>
              <a:gdLst/>
              <a:ahLst/>
              <a:cxnLst/>
              <a:rect l="l" t="t" r="r" b="b"/>
              <a:pathLst>
                <a:path w="400" h="272" extrusionOk="0">
                  <a:moveTo>
                    <a:pt x="122" y="27"/>
                  </a:moveTo>
                  <a:lnTo>
                    <a:pt x="122" y="27"/>
                  </a:lnTo>
                  <a:cubicBezTo>
                    <a:pt x="122" y="27"/>
                    <a:pt x="69" y="2"/>
                    <a:pt x="33" y="42"/>
                  </a:cubicBezTo>
                  <a:lnTo>
                    <a:pt x="33" y="42"/>
                  </a:lnTo>
                  <a:cubicBezTo>
                    <a:pt x="0" y="78"/>
                    <a:pt x="5" y="171"/>
                    <a:pt x="94" y="169"/>
                  </a:cubicBezTo>
                  <a:lnTo>
                    <a:pt x="94" y="169"/>
                  </a:lnTo>
                  <a:cubicBezTo>
                    <a:pt x="107" y="169"/>
                    <a:pt x="120" y="165"/>
                    <a:pt x="131" y="158"/>
                  </a:cubicBezTo>
                  <a:lnTo>
                    <a:pt x="139" y="153"/>
                  </a:lnTo>
                  <a:lnTo>
                    <a:pt x="139" y="153"/>
                  </a:lnTo>
                  <a:cubicBezTo>
                    <a:pt x="139" y="153"/>
                    <a:pt x="147" y="181"/>
                    <a:pt x="178" y="181"/>
                  </a:cubicBezTo>
                  <a:lnTo>
                    <a:pt x="178" y="181"/>
                  </a:lnTo>
                  <a:cubicBezTo>
                    <a:pt x="209" y="181"/>
                    <a:pt x="237" y="151"/>
                    <a:pt x="237" y="151"/>
                  </a:cubicBezTo>
                  <a:lnTo>
                    <a:pt x="237" y="151"/>
                  </a:lnTo>
                  <a:cubicBezTo>
                    <a:pt x="237" y="151"/>
                    <a:pt x="219" y="203"/>
                    <a:pt x="289" y="193"/>
                  </a:cubicBezTo>
                  <a:lnTo>
                    <a:pt x="289" y="193"/>
                  </a:lnTo>
                  <a:cubicBezTo>
                    <a:pt x="289" y="193"/>
                    <a:pt x="272" y="271"/>
                    <a:pt x="306" y="271"/>
                  </a:cubicBezTo>
                  <a:lnTo>
                    <a:pt x="306" y="271"/>
                  </a:lnTo>
                  <a:cubicBezTo>
                    <a:pt x="341" y="271"/>
                    <a:pt x="358" y="208"/>
                    <a:pt x="358" y="208"/>
                  </a:cubicBezTo>
                  <a:lnTo>
                    <a:pt x="358" y="208"/>
                  </a:lnTo>
                  <a:cubicBezTo>
                    <a:pt x="358" y="208"/>
                    <a:pt x="394" y="192"/>
                    <a:pt x="397" y="141"/>
                  </a:cubicBezTo>
                  <a:lnTo>
                    <a:pt x="397" y="141"/>
                  </a:lnTo>
                  <a:cubicBezTo>
                    <a:pt x="399" y="89"/>
                    <a:pt x="350" y="82"/>
                    <a:pt x="350" y="82"/>
                  </a:cubicBezTo>
                  <a:lnTo>
                    <a:pt x="350" y="82"/>
                  </a:lnTo>
                  <a:cubicBezTo>
                    <a:pt x="350" y="82"/>
                    <a:pt x="357" y="35"/>
                    <a:pt x="311" y="19"/>
                  </a:cubicBezTo>
                  <a:lnTo>
                    <a:pt x="311" y="19"/>
                  </a:lnTo>
                  <a:cubicBezTo>
                    <a:pt x="265" y="2"/>
                    <a:pt x="238" y="37"/>
                    <a:pt x="238" y="37"/>
                  </a:cubicBezTo>
                  <a:lnTo>
                    <a:pt x="238" y="37"/>
                  </a:lnTo>
                  <a:cubicBezTo>
                    <a:pt x="238" y="37"/>
                    <a:pt x="222" y="5"/>
                    <a:pt x="181" y="2"/>
                  </a:cubicBezTo>
                  <a:lnTo>
                    <a:pt x="181" y="2"/>
                  </a:lnTo>
                  <a:cubicBezTo>
                    <a:pt x="139" y="0"/>
                    <a:pt x="122" y="27"/>
                    <a:pt x="122" y="27"/>
                  </a:cubicBezTo>
                </a:path>
              </a:pathLst>
            </a:custGeom>
            <a:solidFill>
              <a:srgbClr val="2042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3" name="Google Shape;1073;p29"/>
            <p:cNvSpPr/>
            <p:nvPr/>
          </p:nvSpPr>
          <p:spPr>
            <a:xfrm>
              <a:off x="14803509" y="9011276"/>
              <a:ext cx="93383" cy="104370"/>
            </a:xfrm>
            <a:custGeom>
              <a:avLst/>
              <a:gdLst/>
              <a:ahLst/>
              <a:cxnLst/>
              <a:rect l="l" t="t" r="r" b="b"/>
              <a:pathLst>
                <a:path w="76" h="84" extrusionOk="0">
                  <a:moveTo>
                    <a:pt x="67" y="54"/>
                  </a:moveTo>
                  <a:lnTo>
                    <a:pt x="67" y="54"/>
                  </a:lnTo>
                  <a:cubicBezTo>
                    <a:pt x="59" y="73"/>
                    <a:pt x="39" y="83"/>
                    <a:pt x="23" y="76"/>
                  </a:cubicBezTo>
                  <a:lnTo>
                    <a:pt x="23" y="76"/>
                  </a:lnTo>
                  <a:cubicBezTo>
                    <a:pt x="7" y="69"/>
                    <a:pt x="0" y="48"/>
                    <a:pt x="8" y="29"/>
                  </a:cubicBezTo>
                  <a:lnTo>
                    <a:pt x="8" y="29"/>
                  </a:lnTo>
                  <a:cubicBezTo>
                    <a:pt x="16" y="10"/>
                    <a:pt x="36" y="0"/>
                    <a:pt x="52" y="7"/>
                  </a:cubicBezTo>
                  <a:lnTo>
                    <a:pt x="52" y="7"/>
                  </a:lnTo>
                  <a:cubicBezTo>
                    <a:pt x="68" y="14"/>
                    <a:pt x="75" y="35"/>
                    <a:pt x="67" y="54"/>
                  </a:cubicBezTo>
                </a:path>
              </a:pathLst>
            </a:custGeom>
            <a:solidFill>
              <a:srgbClr val="F0ABC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1074" name="Google Shape;1074;p29"/>
          <p:cNvSpPr txBox="1"/>
          <p:nvPr/>
        </p:nvSpPr>
        <p:spPr>
          <a:xfrm>
            <a:off x="509083" y="278953"/>
            <a:ext cx="81258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Scheduling and Effective Research</a:t>
            </a:r>
            <a:endParaRPr sz="500"/>
          </a:p>
        </p:txBody>
      </p:sp>
      <p:sp>
        <p:nvSpPr>
          <p:cNvPr id="1075" name="Google Shape;1075;p29"/>
          <p:cNvSpPr txBox="1"/>
          <p:nvPr/>
        </p:nvSpPr>
        <p:spPr>
          <a:xfrm>
            <a:off x="394150" y="710800"/>
            <a:ext cx="8175000" cy="373200"/>
          </a:xfrm>
          <a:prstGeom prst="rect">
            <a:avLst/>
          </a:prstGeom>
          <a:noFill/>
          <a:ln>
            <a:noFill/>
          </a:ln>
        </p:spPr>
        <p:txBody>
          <a:bodyPr spcFirstLastPara="1" wrap="square" lIns="34300" tIns="17150" rIns="34300" bIns="17150" anchor="t" anchorCtr="0">
            <a:noAutofit/>
          </a:bodyPr>
          <a:lstStyle/>
          <a:p>
            <a:pPr marL="0" lvl="0" indent="0" algn="ctr" rtl="0">
              <a:spcBef>
                <a:spcPts val="0"/>
              </a:spcBef>
              <a:spcAft>
                <a:spcPts val="0"/>
              </a:spcAft>
              <a:buNone/>
            </a:pPr>
            <a:r>
              <a:rPr lang="en-GB" sz="1100">
                <a:solidFill>
                  <a:srgbClr val="747A94"/>
                </a:solidFill>
                <a:latin typeface="Poppins"/>
                <a:ea typeface="Poppins"/>
                <a:cs typeface="Poppins"/>
                <a:sym typeface="Poppins"/>
              </a:rPr>
              <a:t>The art of slow burns and remixing knowledge</a:t>
            </a:r>
            <a:endParaRPr sz="500"/>
          </a:p>
          <a:p>
            <a:pPr marL="0" marR="0" lvl="0" indent="0" algn="ctr" rtl="0">
              <a:spcBef>
                <a:spcPts val="0"/>
              </a:spcBef>
              <a:spcAft>
                <a:spcPts val="0"/>
              </a:spcAft>
              <a:buNone/>
            </a:pPr>
            <a:endParaRPr sz="1100">
              <a:solidFill>
                <a:srgbClr val="747A94"/>
              </a:solidFill>
              <a:latin typeface="Poppins"/>
              <a:ea typeface="Poppins"/>
              <a:cs typeface="Poppins"/>
              <a:sym typeface="Poppins"/>
            </a:endParaRPr>
          </a:p>
        </p:txBody>
      </p:sp>
      <p:sp>
        <p:nvSpPr>
          <p:cNvPr id="1076" name="Google Shape;1076;p29"/>
          <p:cNvSpPr/>
          <p:nvPr/>
        </p:nvSpPr>
        <p:spPr>
          <a:xfrm>
            <a:off x="568587" y="3832405"/>
            <a:ext cx="1566000" cy="261600"/>
          </a:xfrm>
          <a:prstGeom prst="roundRect">
            <a:avLst>
              <a:gd name="adj" fmla="val 22969"/>
            </a:avLst>
          </a:prstGeom>
          <a:solidFill>
            <a:srgbClr val="55A6B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7" name="Google Shape;1077;p29"/>
          <p:cNvSpPr/>
          <p:nvPr/>
        </p:nvSpPr>
        <p:spPr>
          <a:xfrm>
            <a:off x="7003304" y="2166138"/>
            <a:ext cx="1566000" cy="261600"/>
          </a:xfrm>
          <a:prstGeom prst="roundRect">
            <a:avLst>
              <a:gd name="adj" fmla="val 22969"/>
            </a:avLst>
          </a:prstGeom>
          <a:solidFill>
            <a:srgbClr val="F7C35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8" name="Google Shape;1078;p29"/>
          <p:cNvSpPr/>
          <p:nvPr/>
        </p:nvSpPr>
        <p:spPr>
          <a:xfrm>
            <a:off x="7543137" y="1587309"/>
            <a:ext cx="486260" cy="416097"/>
          </a:xfrm>
          <a:custGeom>
            <a:avLst/>
            <a:gdLst/>
            <a:ahLst/>
            <a:cxnLst/>
            <a:rect l="l" t="t" r="r" b="b"/>
            <a:pathLst>
              <a:path w="1039" h="890" extrusionOk="0">
                <a:moveTo>
                  <a:pt x="1007" y="453"/>
                </a:moveTo>
                <a:lnTo>
                  <a:pt x="952" y="453"/>
                </a:lnTo>
                <a:lnTo>
                  <a:pt x="952" y="376"/>
                </a:lnTo>
                <a:lnTo>
                  <a:pt x="952" y="376"/>
                </a:lnTo>
                <a:cubicBezTo>
                  <a:pt x="952" y="361"/>
                  <a:pt x="964" y="349"/>
                  <a:pt x="980" y="349"/>
                </a:cubicBezTo>
                <a:lnTo>
                  <a:pt x="980" y="349"/>
                </a:lnTo>
                <a:cubicBezTo>
                  <a:pt x="994" y="349"/>
                  <a:pt x="1007" y="361"/>
                  <a:pt x="1007" y="376"/>
                </a:cubicBezTo>
                <a:lnTo>
                  <a:pt x="1007" y="453"/>
                </a:lnTo>
                <a:close/>
                <a:moveTo>
                  <a:pt x="956" y="185"/>
                </a:moveTo>
                <a:lnTo>
                  <a:pt x="956" y="185"/>
                </a:lnTo>
                <a:cubicBezTo>
                  <a:pt x="956" y="188"/>
                  <a:pt x="956" y="198"/>
                  <a:pt x="945" y="202"/>
                </a:cubicBezTo>
                <a:lnTo>
                  <a:pt x="809" y="260"/>
                </a:lnTo>
                <a:lnTo>
                  <a:pt x="809" y="260"/>
                </a:lnTo>
                <a:lnTo>
                  <a:pt x="809" y="260"/>
                </a:lnTo>
                <a:lnTo>
                  <a:pt x="529" y="380"/>
                </a:lnTo>
                <a:lnTo>
                  <a:pt x="529" y="380"/>
                </a:lnTo>
                <a:cubicBezTo>
                  <a:pt x="514" y="387"/>
                  <a:pt x="497" y="387"/>
                  <a:pt x="482" y="379"/>
                </a:cubicBezTo>
                <a:lnTo>
                  <a:pt x="39" y="185"/>
                </a:lnTo>
                <a:lnTo>
                  <a:pt x="39" y="185"/>
                </a:lnTo>
                <a:lnTo>
                  <a:pt x="39" y="185"/>
                </a:lnTo>
                <a:lnTo>
                  <a:pt x="39" y="185"/>
                </a:lnTo>
                <a:cubicBezTo>
                  <a:pt x="32" y="182"/>
                  <a:pt x="32" y="175"/>
                  <a:pt x="32" y="173"/>
                </a:cubicBezTo>
                <a:lnTo>
                  <a:pt x="32" y="173"/>
                </a:lnTo>
                <a:cubicBezTo>
                  <a:pt x="32" y="171"/>
                  <a:pt x="33" y="165"/>
                  <a:pt x="39" y="163"/>
                </a:cubicBezTo>
                <a:lnTo>
                  <a:pt x="480" y="35"/>
                </a:lnTo>
                <a:lnTo>
                  <a:pt x="480" y="35"/>
                </a:lnTo>
                <a:cubicBezTo>
                  <a:pt x="483" y="34"/>
                  <a:pt x="494" y="33"/>
                  <a:pt x="504" y="32"/>
                </a:cubicBezTo>
                <a:lnTo>
                  <a:pt x="504" y="32"/>
                </a:lnTo>
                <a:cubicBezTo>
                  <a:pt x="512" y="31"/>
                  <a:pt x="520" y="31"/>
                  <a:pt x="527" y="33"/>
                </a:cubicBezTo>
                <a:lnTo>
                  <a:pt x="945" y="169"/>
                </a:lnTo>
                <a:lnTo>
                  <a:pt x="945" y="169"/>
                </a:lnTo>
                <a:cubicBezTo>
                  <a:pt x="948" y="171"/>
                  <a:pt x="951" y="173"/>
                  <a:pt x="952" y="174"/>
                </a:cubicBezTo>
                <a:lnTo>
                  <a:pt x="952" y="174"/>
                </a:lnTo>
                <a:cubicBezTo>
                  <a:pt x="952" y="175"/>
                  <a:pt x="954" y="177"/>
                  <a:pt x="956" y="182"/>
                </a:cubicBezTo>
                <a:lnTo>
                  <a:pt x="956" y="182"/>
                </a:lnTo>
                <a:cubicBezTo>
                  <a:pt x="956" y="184"/>
                  <a:pt x="956" y="185"/>
                  <a:pt x="956" y="185"/>
                </a:cubicBezTo>
                <a:close/>
                <a:moveTo>
                  <a:pt x="800" y="704"/>
                </a:moveTo>
                <a:lnTo>
                  <a:pt x="800" y="704"/>
                </a:lnTo>
                <a:cubicBezTo>
                  <a:pt x="800" y="707"/>
                  <a:pt x="800" y="709"/>
                  <a:pt x="800" y="711"/>
                </a:cubicBezTo>
                <a:lnTo>
                  <a:pt x="741" y="651"/>
                </a:lnTo>
                <a:lnTo>
                  <a:pt x="762" y="631"/>
                </a:lnTo>
                <a:lnTo>
                  <a:pt x="762" y="631"/>
                </a:lnTo>
                <a:cubicBezTo>
                  <a:pt x="770" y="623"/>
                  <a:pt x="773" y="611"/>
                  <a:pt x="770" y="600"/>
                </a:cubicBezTo>
                <a:lnTo>
                  <a:pt x="770" y="600"/>
                </a:lnTo>
                <a:cubicBezTo>
                  <a:pt x="767" y="589"/>
                  <a:pt x="758" y="581"/>
                  <a:pt x="747" y="577"/>
                </a:cubicBezTo>
                <a:lnTo>
                  <a:pt x="747" y="577"/>
                </a:lnTo>
                <a:lnTo>
                  <a:pt x="512" y="511"/>
                </a:lnTo>
                <a:lnTo>
                  <a:pt x="512" y="511"/>
                </a:lnTo>
                <a:cubicBezTo>
                  <a:pt x="502" y="508"/>
                  <a:pt x="491" y="511"/>
                  <a:pt x="483" y="519"/>
                </a:cubicBezTo>
                <a:lnTo>
                  <a:pt x="483" y="519"/>
                </a:lnTo>
                <a:cubicBezTo>
                  <a:pt x="475" y="527"/>
                  <a:pt x="472" y="538"/>
                  <a:pt x="475" y="549"/>
                </a:cubicBezTo>
                <a:lnTo>
                  <a:pt x="529" y="742"/>
                </a:lnTo>
                <a:lnTo>
                  <a:pt x="216" y="742"/>
                </a:lnTo>
                <a:lnTo>
                  <a:pt x="216" y="742"/>
                </a:lnTo>
                <a:cubicBezTo>
                  <a:pt x="195" y="742"/>
                  <a:pt x="178" y="725"/>
                  <a:pt x="178" y="704"/>
                </a:cubicBezTo>
                <a:lnTo>
                  <a:pt x="178" y="279"/>
                </a:lnTo>
                <a:lnTo>
                  <a:pt x="469" y="407"/>
                </a:lnTo>
                <a:lnTo>
                  <a:pt x="469" y="407"/>
                </a:lnTo>
                <a:cubicBezTo>
                  <a:pt x="480" y="413"/>
                  <a:pt x="493" y="416"/>
                  <a:pt x="506" y="416"/>
                </a:cubicBezTo>
                <a:lnTo>
                  <a:pt x="506" y="416"/>
                </a:lnTo>
                <a:cubicBezTo>
                  <a:pt x="518" y="416"/>
                  <a:pt x="531" y="414"/>
                  <a:pt x="542" y="408"/>
                </a:cubicBezTo>
                <a:lnTo>
                  <a:pt x="800" y="297"/>
                </a:lnTo>
                <a:lnTo>
                  <a:pt x="800" y="704"/>
                </a:lnTo>
                <a:close/>
                <a:moveTo>
                  <a:pt x="822" y="815"/>
                </a:moveTo>
                <a:lnTo>
                  <a:pt x="792" y="845"/>
                </a:lnTo>
                <a:lnTo>
                  <a:pt x="792" y="845"/>
                </a:lnTo>
                <a:cubicBezTo>
                  <a:pt x="774" y="863"/>
                  <a:pt x="745" y="863"/>
                  <a:pt x="727" y="845"/>
                </a:cubicBezTo>
                <a:lnTo>
                  <a:pt x="626" y="744"/>
                </a:lnTo>
                <a:lnTo>
                  <a:pt x="626" y="744"/>
                </a:lnTo>
                <a:cubicBezTo>
                  <a:pt x="624" y="741"/>
                  <a:pt x="619" y="740"/>
                  <a:pt x="615" y="740"/>
                </a:cubicBezTo>
                <a:lnTo>
                  <a:pt x="615" y="740"/>
                </a:lnTo>
                <a:cubicBezTo>
                  <a:pt x="611" y="740"/>
                  <a:pt x="608" y="741"/>
                  <a:pt x="604" y="744"/>
                </a:cubicBezTo>
                <a:lnTo>
                  <a:pt x="571" y="777"/>
                </a:lnTo>
                <a:lnTo>
                  <a:pt x="564" y="754"/>
                </a:lnTo>
                <a:lnTo>
                  <a:pt x="564" y="754"/>
                </a:lnTo>
                <a:cubicBezTo>
                  <a:pt x="564" y="754"/>
                  <a:pt x="564" y="754"/>
                  <a:pt x="564" y="753"/>
                </a:cubicBezTo>
                <a:lnTo>
                  <a:pt x="504" y="541"/>
                </a:lnTo>
                <a:lnTo>
                  <a:pt x="740" y="607"/>
                </a:lnTo>
                <a:lnTo>
                  <a:pt x="740" y="607"/>
                </a:lnTo>
                <a:lnTo>
                  <a:pt x="740" y="607"/>
                </a:lnTo>
                <a:lnTo>
                  <a:pt x="740" y="607"/>
                </a:lnTo>
                <a:cubicBezTo>
                  <a:pt x="740" y="609"/>
                  <a:pt x="740" y="609"/>
                  <a:pt x="740" y="609"/>
                </a:cubicBezTo>
                <a:lnTo>
                  <a:pt x="708" y="640"/>
                </a:lnTo>
                <a:lnTo>
                  <a:pt x="708" y="640"/>
                </a:lnTo>
                <a:cubicBezTo>
                  <a:pt x="705" y="644"/>
                  <a:pt x="704" y="647"/>
                  <a:pt x="704" y="651"/>
                </a:cubicBezTo>
                <a:lnTo>
                  <a:pt x="704" y="651"/>
                </a:lnTo>
                <a:cubicBezTo>
                  <a:pt x="704" y="656"/>
                  <a:pt x="705" y="659"/>
                  <a:pt x="708" y="662"/>
                </a:cubicBezTo>
                <a:lnTo>
                  <a:pt x="798" y="753"/>
                </a:lnTo>
                <a:lnTo>
                  <a:pt x="798" y="753"/>
                </a:lnTo>
                <a:lnTo>
                  <a:pt x="798" y="753"/>
                </a:lnTo>
                <a:lnTo>
                  <a:pt x="798" y="753"/>
                </a:lnTo>
                <a:lnTo>
                  <a:pt x="822" y="776"/>
                </a:lnTo>
                <a:lnTo>
                  <a:pt x="822" y="776"/>
                </a:lnTo>
                <a:cubicBezTo>
                  <a:pt x="833" y="787"/>
                  <a:pt x="833" y="804"/>
                  <a:pt x="822" y="815"/>
                </a:cubicBezTo>
                <a:close/>
                <a:moveTo>
                  <a:pt x="994" y="320"/>
                </a:moveTo>
                <a:lnTo>
                  <a:pt x="996" y="239"/>
                </a:lnTo>
                <a:lnTo>
                  <a:pt x="996" y="239"/>
                </a:lnTo>
                <a:cubicBezTo>
                  <a:pt x="995" y="206"/>
                  <a:pt x="990" y="185"/>
                  <a:pt x="985" y="173"/>
                </a:cubicBezTo>
                <a:lnTo>
                  <a:pt x="985" y="173"/>
                </a:lnTo>
                <a:cubicBezTo>
                  <a:pt x="983" y="167"/>
                  <a:pt x="981" y="162"/>
                  <a:pt x="977" y="157"/>
                </a:cubicBezTo>
                <a:lnTo>
                  <a:pt x="977" y="157"/>
                </a:lnTo>
                <a:cubicBezTo>
                  <a:pt x="976" y="155"/>
                  <a:pt x="975" y="154"/>
                  <a:pt x="975" y="154"/>
                </a:cubicBezTo>
                <a:lnTo>
                  <a:pt x="975" y="154"/>
                </a:lnTo>
                <a:cubicBezTo>
                  <a:pt x="974" y="153"/>
                  <a:pt x="974" y="153"/>
                  <a:pt x="974" y="153"/>
                </a:cubicBezTo>
                <a:lnTo>
                  <a:pt x="974" y="153"/>
                </a:lnTo>
                <a:cubicBezTo>
                  <a:pt x="968" y="147"/>
                  <a:pt x="962" y="143"/>
                  <a:pt x="955" y="141"/>
                </a:cubicBezTo>
                <a:lnTo>
                  <a:pt x="535" y="4"/>
                </a:lnTo>
                <a:lnTo>
                  <a:pt x="535" y="4"/>
                </a:lnTo>
                <a:cubicBezTo>
                  <a:pt x="524" y="1"/>
                  <a:pt x="512" y="0"/>
                  <a:pt x="500" y="1"/>
                </a:cubicBezTo>
                <a:lnTo>
                  <a:pt x="500" y="1"/>
                </a:lnTo>
                <a:cubicBezTo>
                  <a:pt x="474" y="5"/>
                  <a:pt x="473" y="5"/>
                  <a:pt x="472" y="5"/>
                </a:cubicBezTo>
                <a:lnTo>
                  <a:pt x="29" y="133"/>
                </a:lnTo>
                <a:lnTo>
                  <a:pt x="29" y="133"/>
                </a:lnTo>
                <a:cubicBezTo>
                  <a:pt x="13" y="139"/>
                  <a:pt x="1" y="155"/>
                  <a:pt x="1" y="173"/>
                </a:cubicBezTo>
                <a:lnTo>
                  <a:pt x="1" y="173"/>
                </a:lnTo>
                <a:cubicBezTo>
                  <a:pt x="0" y="190"/>
                  <a:pt x="11" y="206"/>
                  <a:pt x="27" y="213"/>
                </a:cubicBezTo>
                <a:lnTo>
                  <a:pt x="148" y="266"/>
                </a:lnTo>
                <a:lnTo>
                  <a:pt x="148" y="704"/>
                </a:lnTo>
                <a:lnTo>
                  <a:pt x="148" y="704"/>
                </a:lnTo>
                <a:cubicBezTo>
                  <a:pt x="148" y="742"/>
                  <a:pt x="178" y="772"/>
                  <a:pt x="216" y="772"/>
                </a:cubicBezTo>
                <a:lnTo>
                  <a:pt x="538" y="772"/>
                </a:lnTo>
                <a:lnTo>
                  <a:pt x="541" y="785"/>
                </a:lnTo>
                <a:lnTo>
                  <a:pt x="541" y="785"/>
                </a:lnTo>
                <a:cubicBezTo>
                  <a:pt x="545" y="796"/>
                  <a:pt x="552" y="804"/>
                  <a:pt x="563" y="807"/>
                </a:cubicBezTo>
                <a:lnTo>
                  <a:pt x="563" y="807"/>
                </a:lnTo>
                <a:cubicBezTo>
                  <a:pt x="574" y="810"/>
                  <a:pt x="585" y="807"/>
                  <a:pt x="593" y="799"/>
                </a:cubicBezTo>
                <a:lnTo>
                  <a:pt x="615" y="777"/>
                </a:lnTo>
                <a:lnTo>
                  <a:pt x="705" y="867"/>
                </a:lnTo>
                <a:lnTo>
                  <a:pt x="705" y="867"/>
                </a:lnTo>
                <a:cubicBezTo>
                  <a:pt x="720" y="882"/>
                  <a:pt x="740" y="889"/>
                  <a:pt x="759" y="889"/>
                </a:cubicBezTo>
                <a:lnTo>
                  <a:pt x="759" y="889"/>
                </a:lnTo>
                <a:cubicBezTo>
                  <a:pt x="779" y="889"/>
                  <a:pt x="798" y="882"/>
                  <a:pt x="813" y="867"/>
                </a:cubicBezTo>
                <a:lnTo>
                  <a:pt x="844" y="836"/>
                </a:lnTo>
                <a:lnTo>
                  <a:pt x="844" y="836"/>
                </a:lnTo>
                <a:cubicBezTo>
                  <a:pt x="866" y="813"/>
                  <a:pt x="866" y="777"/>
                  <a:pt x="844" y="754"/>
                </a:cubicBezTo>
                <a:lnTo>
                  <a:pt x="827" y="738"/>
                </a:lnTo>
                <a:lnTo>
                  <a:pt x="827" y="738"/>
                </a:lnTo>
                <a:cubicBezTo>
                  <a:pt x="829" y="731"/>
                  <a:pt x="830" y="720"/>
                  <a:pt x="831" y="704"/>
                </a:cubicBezTo>
                <a:lnTo>
                  <a:pt x="831" y="284"/>
                </a:lnTo>
                <a:lnTo>
                  <a:pt x="956" y="230"/>
                </a:lnTo>
                <a:lnTo>
                  <a:pt x="956" y="230"/>
                </a:lnTo>
                <a:cubicBezTo>
                  <a:pt x="959" y="229"/>
                  <a:pt x="962" y="227"/>
                  <a:pt x="964" y="226"/>
                </a:cubicBezTo>
                <a:lnTo>
                  <a:pt x="964" y="226"/>
                </a:lnTo>
                <a:cubicBezTo>
                  <a:pt x="965" y="230"/>
                  <a:pt x="965" y="235"/>
                  <a:pt x="965" y="240"/>
                </a:cubicBezTo>
                <a:lnTo>
                  <a:pt x="964" y="320"/>
                </a:lnTo>
                <a:lnTo>
                  <a:pt x="964" y="320"/>
                </a:lnTo>
                <a:cubicBezTo>
                  <a:pt x="939" y="327"/>
                  <a:pt x="921" y="349"/>
                  <a:pt x="921" y="376"/>
                </a:cubicBezTo>
                <a:lnTo>
                  <a:pt x="921" y="468"/>
                </a:lnTo>
                <a:lnTo>
                  <a:pt x="921" y="468"/>
                </a:lnTo>
                <a:cubicBezTo>
                  <a:pt x="921" y="477"/>
                  <a:pt x="928" y="483"/>
                  <a:pt x="936" y="483"/>
                </a:cubicBezTo>
                <a:lnTo>
                  <a:pt x="1022" y="483"/>
                </a:lnTo>
                <a:lnTo>
                  <a:pt x="1022" y="483"/>
                </a:lnTo>
                <a:cubicBezTo>
                  <a:pt x="1030" y="483"/>
                  <a:pt x="1038" y="477"/>
                  <a:pt x="1038" y="468"/>
                </a:cubicBezTo>
                <a:lnTo>
                  <a:pt x="1038" y="376"/>
                </a:lnTo>
                <a:lnTo>
                  <a:pt x="1038" y="376"/>
                </a:lnTo>
                <a:cubicBezTo>
                  <a:pt x="1038" y="349"/>
                  <a:pt x="1019" y="327"/>
                  <a:pt x="994" y="320"/>
                </a:cubicBezTo>
                <a:close/>
              </a:path>
            </a:pathLst>
          </a:custGeom>
          <a:solidFill>
            <a:srgbClr val="F7C35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79" name="Google Shape;1079;p29"/>
          <p:cNvSpPr/>
          <p:nvPr/>
        </p:nvSpPr>
        <p:spPr>
          <a:xfrm>
            <a:off x="1126963" y="3125861"/>
            <a:ext cx="452683" cy="541255"/>
          </a:xfrm>
          <a:custGeom>
            <a:avLst/>
            <a:gdLst/>
            <a:ahLst/>
            <a:cxnLst/>
            <a:rect l="l" t="t" r="r" b="b"/>
            <a:pathLst>
              <a:path w="348889" h="417152" extrusionOk="0">
                <a:moveTo>
                  <a:pt x="311367" y="379688"/>
                </a:moveTo>
                <a:lnTo>
                  <a:pt x="311367" y="398420"/>
                </a:lnTo>
                <a:cubicBezTo>
                  <a:pt x="311367" y="401302"/>
                  <a:pt x="311006" y="403463"/>
                  <a:pt x="309923" y="405985"/>
                </a:cubicBezTo>
                <a:cubicBezTo>
                  <a:pt x="317861" y="403463"/>
                  <a:pt x="324355" y="393016"/>
                  <a:pt x="325798" y="379688"/>
                </a:cubicBezTo>
                <a:close/>
                <a:moveTo>
                  <a:pt x="22008" y="379688"/>
                </a:moveTo>
                <a:cubicBezTo>
                  <a:pt x="23812" y="393377"/>
                  <a:pt x="30668" y="404544"/>
                  <a:pt x="39327" y="405985"/>
                </a:cubicBezTo>
                <a:cubicBezTo>
                  <a:pt x="38244" y="403823"/>
                  <a:pt x="37523" y="401302"/>
                  <a:pt x="37523" y="398420"/>
                </a:cubicBezTo>
                <a:lnTo>
                  <a:pt x="37523" y="379688"/>
                </a:lnTo>
                <a:close/>
                <a:moveTo>
                  <a:pt x="170030" y="301337"/>
                </a:moveTo>
                <a:lnTo>
                  <a:pt x="178118" y="306027"/>
                </a:lnTo>
                <a:lnTo>
                  <a:pt x="186574" y="310717"/>
                </a:lnTo>
                <a:cubicBezTo>
                  <a:pt x="191720" y="313964"/>
                  <a:pt x="191720" y="321902"/>
                  <a:pt x="186574" y="325149"/>
                </a:cubicBezTo>
                <a:lnTo>
                  <a:pt x="178118" y="329478"/>
                </a:lnTo>
                <a:lnTo>
                  <a:pt x="170030" y="334529"/>
                </a:lnTo>
                <a:cubicBezTo>
                  <a:pt x="164148" y="337776"/>
                  <a:pt x="157163" y="333447"/>
                  <a:pt x="157163" y="327314"/>
                </a:cubicBezTo>
                <a:lnTo>
                  <a:pt x="157163" y="317933"/>
                </a:lnTo>
                <a:lnTo>
                  <a:pt x="157163" y="308552"/>
                </a:lnTo>
                <a:cubicBezTo>
                  <a:pt x="157163" y="302058"/>
                  <a:pt x="164148" y="298450"/>
                  <a:pt x="170030" y="301337"/>
                </a:cubicBezTo>
                <a:close/>
                <a:moveTo>
                  <a:pt x="311367" y="246040"/>
                </a:moveTo>
                <a:lnTo>
                  <a:pt x="311367" y="344024"/>
                </a:lnTo>
                <a:lnTo>
                  <a:pt x="331932" y="344024"/>
                </a:lnTo>
                <a:cubicBezTo>
                  <a:pt x="335179" y="344024"/>
                  <a:pt x="338065" y="341142"/>
                  <a:pt x="338065" y="337900"/>
                </a:cubicBezTo>
                <a:lnTo>
                  <a:pt x="338065" y="286747"/>
                </a:lnTo>
                <a:cubicBezTo>
                  <a:pt x="338065" y="274499"/>
                  <a:pt x="324355" y="254686"/>
                  <a:pt x="311367" y="246040"/>
                </a:cubicBezTo>
                <a:close/>
                <a:moveTo>
                  <a:pt x="37523" y="246040"/>
                </a:moveTo>
                <a:cubicBezTo>
                  <a:pt x="24534" y="254686"/>
                  <a:pt x="11185" y="274499"/>
                  <a:pt x="11185" y="286747"/>
                </a:cubicBezTo>
                <a:lnTo>
                  <a:pt x="11185" y="337900"/>
                </a:lnTo>
                <a:cubicBezTo>
                  <a:pt x="11185" y="341142"/>
                  <a:pt x="13710" y="344024"/>
                  <a:pt x="16957" y="344024"/>
                </a:cubicBezTo>
                <a:lnTo>
                  <a:pt x="37523" y="344024"/>
                </a:lnTo>
                <a:close/>
                <a:moveTo>
                  <a:pt x="56645" y="229829"/>
                </a:moveTo>
                <a:cubicBezTo>
                  <a:pt x="51954" y="229829"/>
                  <a:pt x="48347" y="233432"/>
                  <a:pt x="48347" y="237394"/>
                </a:cubicBezTo>
                <a:lnTo>
                  <a:pt x="48347" y="398420"/>
                </a:lnTo>
                <a:cubicBezTo>
                  <a:pt x="48347" y="403103"/>
                  <a:pt x="51954" y="406345"/>
                  <a:pt x="56645" y="406345"/>
                </a:cubicBezTo>
                <a:lnTo>
                  <a:pt x="292605" y="406345"/>
                </a:lnTo>
                <a:cubicBezTo>
                  <a:pt x="296935" y="406345"/>
                  <a:pt x="300543" y="403103"/>
                  <a:pt x="300543" y="398420"/>
                </a:cubicBezTo>
                <a:lnTo>
                  <a:pt x="300543" y="237394"/>
                </a:lnTo>
                <a:cubicBezTo>
                  <a:pt x="300543" y="233432"/>
                  <a:pt x="296935" y="229829"/>
                  <a:pt x="292605" y="229829"/>
                </a:cubicBezTo>
                <a:close/>
                <a:moveTo>
                  <a:pt x="206001" y="69778"/>
                </a:moveTo>
                <a:cubicBezTo>
                  <a:pt x="203482" y="69778"/>
                  <a:pt x="200964" y="70860"/>
                  <a:pt x="198445" y="72664"/>
                </a:cubicBezTo>
                <a:cubicBezTo>
                  <a:pt x="175059" y="93229"/>
                  <a:pt x="146636" y="106940"/>
                  <a:pt x="116054" y="113073"/>
                </a:cubicBezTo>
                <a:cubicBezTo>
                  <a:pt x="112097" y="113795"/>
                  <a:pt x="109218" y="117042"/>
                  <a:pt x="109218" y="120650"/>
                </a:cubicBezTo>
                <a:cubicBezTo>
                  <a:pt x="109218" y="121732"/>
                  <a:pt x="109218" y="122815"/>
                  <a:pt x="109218" y="123897"/>
                </a:cubicBezTo>
                <a:cubicBezTo>
                  <a:pt x="109218" y="142297"/>
                  <a:pt x="117134" y="159976"/>
                  <a:pt x="130446" y="172244"/>
                </a:cubicBezTo>
                <a:cubicBezTo>
                  <a:pt x="144477" y="184871"/>
                  <a:pt x="162467" y="190644"/>
                  <a:pt x="181176" y="188479"/>
                </a:cubicBezTo>
                <a:cubicBezTo>
                  <a:pt x="211038" y="184871"/>
                  <a:pt x="234784" y="161059"/>
                  <a:pt x="238022" y="131113"/>
                </a:cubicBezTo>
                <a:cubicBezTo>
                  <a:pt x="240540" y="108383"/>
                  <a:pt x="231546" y="86374"/>
                  <a:pt x="213196" y="72664"/>
                </a:cubicBezTo>
                <a:cubicBezTo>
                  <a:pt x="211038" y="70860"/>
                  <a:pt x="208879" y="69778"/>
                  <a:pt x="206001" y="69778"/>
                </a:cubicBezTo>
                <a:close/>
                <a:moveTo>
                  <a:pt x="205551" y="58999"/>
                </a:moveTo>
                <a:cubicBezTo>
                  <a:pt x="210588" y="58864"/>
                  <a:pt x="215715" y="60397"/>
                  <a:pt x="220032" y="63644"/>
                </a:cubicBezTo>
                <a:cubicBezTo>
                  <a:pt x="241260" y="79880"/>
                  <a:pt x="252053" y="105857"/>
                  <a:pt x="249175" y="132195"/>
                </a:cubicBezTo>
                <a:cubicBezTo>
                  <a:pt x="245217" y="167192"/>
                  <a:pt x="217154" y="195334"/>
                  <a:pt x="182615" y="199303"/>
                </a:cubicBezTo>
                <a:cubicBezTo>
                  <a:pt x="179736" y="199664"/>
                  <a:pt x="176858" y="199664"/>
                  <a:pt x="173980" y="199664"/>
                </a:cubicBezTo>
                <a:cubicBezTo>
                  <a:pt x="155631" y="199664"/>
                  <a:pt x="137282" y="192809"/>
                  <a:pt x="123250" y="180542"/>
                </a:cubicBezTo>
                <a:cubicBezTo>
                  <a:pt x="107420" y="166110"/>
                  <a:pt x="98425" y="145184"/>
                  <a:pt x="98425" y="123897"/>
                </a:cubicBezTo>
                <a:cubicBezTo>
                  <a:pt x="98425" y="122454"/>
                  <a:pt x="98425" y="121371"/>
                  <a:pt x="98425" y="120289"/>
                </a:cubicBezTo>
                <a:cubicBezTo>
                  <a:pt x="98785" y="111630"/>
                  <a:pt x="105261" y="104053"/>
                  <a:pt x="113536" y="102249"/>
                </a:cubicBezTo>
                <a:cubicBezTo>
                  <a:pt x="142678" y="96837"/>
                  <a:pt x="169303" y="83488"/>
                  <a:pt x="191609" y="64366"/>
                </a:cubicBezTo>
                <a:cubicBezTo>
                  <a:pt x="195567" y="60938"/>
                  <a:pt x="200514" y="59134"/>
                  <a:pt x="205551" y="58999"/>
                </a:cubicBezTo>
                <a:close/>
                <a:moveTo>
                  <a:pt x="174986" y="11167"/>
                </a:moveTo>
                <a:cubicBezTo>
                  <a:pt x="120145" y="11167"/>
                  <a:pt x="75406" y="49352"/>
                  <a:pt x="75406" y="96543"/>
                </a:cubicBezTo>
                <a:lnTo>
                  <a:pt x="75406" y="217942"/>
                </a:lnTo>
                <a:cubicBezTo>
                  <a:pt x="75406" y="218302"/>
                  <a:pt x="75406" y="218662"/>
                  <a:pt x="75406" y="218662"/>
                </a:cubicBezTo>
                <a:lnTo>
                  <a:pt x="274926" y="218662"/>
                </a:lnTo>
                <a:cubicBezTo>
                  <a:pt x="274926" y="218662"/>
                  <a:pt x="274926" y="218302"/>
                  <a:pt x="274926" y="217942"/>
                </a:cubicBezTo>
                <a:lnTo>
                  <a:pt x="274926" y="96543"/>
                </a:lnTo>
                <a:cubicBezTo>
                  <a:pt x="274926" y="49352"/>
                  <a:pt x="230188" y="11167"/>
                  <a:pt x="174986" y="11167"/>
                </a:cubicBezTo>
                <a:close/>
                <a:moveTo>
                  <a:pt x="174986" y="0"/>
                </a:moveTo>
                <a:cubicBezTo>
                  <a:pt x="236321" y="0"/>
                  <a:pt x="285750" y="43588"/>
                  <a:pt x="285750" y="96543"/>
                </a:cubicBezTo>
                <a:lnTo>
                  <a:pt x="285750" y="217942"/>
                </a:lnTo>
                <a:cubicBezTo>
                  <a:pt x="285750" y="218302"/>
                  <a:pt x="285750" y="218662"/>
                  <a:pt x="285750" y="218662"/>
                </a:cubicBezTo>
                <a:lnTo>
                  <a:pt x="292605" y="218662"/>
                </a:lnTo>
                <a:cubicBezTo>
                  <a:pt x="301625" y="218662"/>
                  <a:pt x="308841" y="225146"/>
                  <a:pt x="311006" y="233072"/>
                </a:cubicBezTo>
                <a:cubicBezTo>
                  <a:pt x="329046" y="241357"/>
                  <a:pt x="348889" y="268735"/>
                  <a:pt x="348889" y="286747"/>
                </a:cubicBezTo>
                <a:lnTo>
                  <a:pt x="348889" y="337900"/>
                </a:lnTo>
                <a:cubicBezTo>
                  <a:pt x="348889" y="347266"/>
                  <a:pt x="341313" y="354831"/>
                  <a:pt x="331932" y="354831"/>
                </a:cubicBezTo>
                <a:lnTo>
                  <a:pt x="311367" y="354831"/>
                </a:lnTo>
                <a:lnTo>
                  <a:pt x="311367" y="368881"/>
                </a:lnTo>
                <a:lnTo>
                  <a:pt x="331571" y="368881"/>
                </a:lnTo>
                <a:cubicBezTo>
                  <a:pt x="334818" y="368881"/>
                  <a:pt x="336983" y="371042"/>
                  <a:pt x="336983" y="374284"/>
                </a:cubicBezTo>
                <a:cubicBezTo>
                  <a:pt x="336983" y="398420"/>
                  <a:pt x="323634" y="417152"/>
                  <a:pt x="306315" y="417152"/>
                </a:cubicBezTo>
                <a:lnTo>
                  <a:pt x="293327" y="417152"/>
                </a:lnTo>
                <a:cubicBezTo>
                  <a:pt x="292966" y="417152"/>
                  <a:pt x="292605" y="417152"/>
                  <a:pt x="292605" y="417152"/>
                </a:cubicBezTo>
                <a:lnTo>
                  <a:pt x="56645" y="417152"/>
                </a:lnTo>
                <a:cubicBezTo>
                  <a:pt x="55923" y="417152"/>
                  <a:pt x="55562" y="417152"/>
                  <a:pt x="55202" y="417152"/>
                </a:cubicBezTo>
                <a:cubicBezTo>
                  <a:pt x="55202" y="417152"/>
                  <a:pt x="54841" y="417152"/>
                  <a:pt x="54480" y="417152"/>
                </a:cubicBezTo>
                <a:lnTo>
                  <a:pt x="41491" y="417152"/>
                </a:lnTo>
                <a:cubicBezTo>
                  <a:pt x="24534" y="417152"/>
                  <a:pt x="11185" y="398420"/>
                  <a:pt x="11185" y="374284"/>
                </a:cubicBezTo>
                <a:cubicBezTo>
                  <a:pt x="11185" y="371042"/>
                  <a:pt x="13349" y="368881"/>
                  <a:pt x="16597" y="368881"/>
                </a:cubicBezTo>
                <a:lnTo>
                  <a:pt x="37523" y="368881"/>
                </a:lnTo>
                <a:lnTo>
                  <a:pt x="37523" y="354831"/>
                </a:lnTo>
                <a:lnTo>
                  <a:pt x="16957" y="354831"/>
                </a:lnTo>
                <a:cubicBezTo>
                  <a:pt x="7577" y="354831"/>
                  <a:pt x="0" y="347266"/>
                  <a:pt x="0" y="337900"/>
                </a:cubicBezTo>
                <a:lnTo>
                  <a:pt x="0" y="286747"/>
                </a:lnTo>
                <a:cubicBezTo>
                  <a:pt x="0" y="268735"/>
                  <a:pt x="19844" y="241357"/>
                  <a:pt x="38244" y="233072"/>
                </a:cubicBezTo>
                <a:cubicBezTo>
                  <a:pt x="40048" y="225146"/>
                  <a:pt x="47625" y="218662"/>
                  <a:pt x="56645" y="218662"/>
                </a:cubicBezTo>
                <a:lnTo>
                  <a:pt x="64582" y="218662"/>
                </a:lnTo>
                <a:cubicBezTo>
                  <a:pt x="64582" y="218662"/>
                  <a:pt x="64582" y="218302"/>
                  <a:pt x="64582" y="217942"/>
                </a:cubicBezTo>
                <a:lnTo>
                  <a:pt x="64582" y="96543"/>
                </a:lnTo>
                <a:cubicBezTo>
                  <a:pt x="64582" y="43588"/>
                  <a:pt x="114372" y="0"/>
                  <a:pt x="174986" y="0"/>
                </a:cubicBezTo>
                <a:close/>
              </a:path>
            </a:pathLst>
          </a:custGeom>
          <a:solidFill>
            <a:srgbClr val="55A6B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80" name="Google Shape;1080;p29"/>
          <p:cNvSpPr txBox="1"/>
          <p:nvPr/>
        </p:nvSpPr>
        <p:spPr>
          <a:xfrm>
            <a:off x="509092" y="3858615"/>
            <a:ext cx="1689300" cy="230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300" b="1">
                <a:solidFill>
                  <a:srgbClr val="FFFFFF"/>
                </a:solidFill>
                <a:latin typeface="Poppins"/>
                <a:ea typeface="Poppins"/>
                <a:cs typeface="Poppins"/>
                <a:sym typeface="Poppins"/>
              </a:rPr>
              <a:t>Capture Habit</a:t>
            </a:r>
            <a:endParaRPr sz="500"/>
          </a:p>
        </p:txBody>
      </p:sp>
      <p:sp>
        <p:nvSpPr>
          <p:cNvPr id="1081" name="Google Shape;1081;p29"/>
          <p:cNvSpPr txBox="1"/>
          <p:nvPr/>
        </p:nvSpPr>
        <p:spPr>
          <a:xfrm>
            <a:off x="6810000" y="2181588"/>
            <a:ext cx="1960800" cy="230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100" b="1">
                <a:solidFill>
                  <a:srgbClr val="FFFFFF"/>
                </a:solidFill>
                <a:latin typeface="Poppins"/>
                <a:ea typeface="Poppins"/>
                <a:cs typeface="Poppins"/>
                <a:sym typeface="Poppins"/>
              </a:rPr>
              <a:t>Borrowed Creativity</a:t>
            </a:r>
            <a:endParaRPr sz="300"/>
          </a:p>
        </p:txBody>
      </p:sp>
      <p:sp>
        <p:nvSpPr>
          <p:cNvPr id="1082" name="Google Shape;1082;p29"/>
          <p:cNvSpPr txBox="1"/>
          <p:nvPr/>
        </p:nvSpPr>
        <p:spPr>
          <a:xfrm>
            <a:off x="6879990" y="2438294"/>
            <a:ext cx="1689300" cy="5454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endParaRPr sz="500"/>
          </a:p>
        </p:txBody>
      </p:sp>
      <p:sp>
        <p:nvSpPr>
          <p:cNvPr id="1083" name="Google Shape;1083;p29"/>
          <p:cNvSpPr txBox="1"/>
          <p:nvPr/>
        </p:nvSpPr>
        <p:spPr>
          <a:xfrm>
            <a:off x="506987" y="1553877"/>
            <a:ext cx="16323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Batching</a:t>
            </a:r>
            <a:endParaRPr sz="500"/>
          </a:p>
        </p:txBody>
      </p:sp>
      <p:sp>
        <p:nvSpPr>
          <p:cNvPr id="1084" name="Google Shape;1084;p29"/>
          <p:cNvSpPr txBox="1"/>
          <p:nvPr/>
        </p:nvSpPr>
        <p:spPr>
          <a:xfrm>
            <a:off x="506987" y="1800756"/>
            <a:ext cx="1632300" cy="10722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747A94"/>
                </a:solidFill>
                <a:latin typeface="Poppins"/>
                <a:ea typeface="Poppins"/>
                <a:cs typeface="Poppins"/>
                <a:sym typeface="Poppins"/>
              </a:rPr>
              <a:t>Allocate time to do very similar things together. Respond to all emails at the same time, rather than context switching later.</a:t>
            </a:r>
            <a:endParaRPr sz="500"/>
          </a:p>
        </p:txBody>
      </p:sp>
      <p:sp>
        <p:nvSpPr>
          <p:cNvPr id="1085" name="Google Shape;1085;p29"/>
          <p:cNvSpPr txBox="1"/>
          <p:nvPr/>
        </p:nvSpPr>
        <p:spPr>
          <a:xfrm>
            <a:off x="6614608" y="3398450"/>
            <a:ext cx="22200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Managing Deadlines</a:t>
            </a:r>
            <a:endParaRPr sz="500"/>
          </a:p>
        </p:txBody>
      </p:sp>
      <p:sp>
        <p:nvSpPr>
          <p:cNvPr id="1086" name="Google Shape;1086;p29"/>
          <p:cNvSpPr txBox="1"/>
          <p:nvPr/>
        </p:nvSpPr>
        <p:spPr>
          <a:xfrm>
            <a:off x="6722988" y="3645325"/>
            <a:ext cx="2111700" cy="8826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747A94"/>
                </a:solidFill>
                <a:latin typeface="Poppins"/>
                <a:ea typeface="Poppins"/>
                <a:cs typeface="Poppins"/>
                <a:sym typeface="Poppins"/>
              </a:rPr>
              <a:t>Working under pressure can produce results but we’d prefer to approach a task over a longer time for assurance. </a:t>
            </a:r>
            <a:endParaRPr sz="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grpSp>
        <p:nvGrpSpPr>
          <p:cNvPr id="1091" name="Google Shape;1091;p30"/>
          <p:cNvGrpSpPr/>
          <p:nvPr/>
        </p:nvGrpSpPr>
        <p:grpSpPr>
          <a:xfrm>
            <a:off x="4394830" y="1444990"/>
            <a:ext cx="4267170" cy="3205192"/>
            <a:chOff x="11716421" y="3853308"/>
            <a:chExt cx="11376088" cy="8547180"/>
          </a:xfrm>
        </p:grpSpPr>
        <p:sp>
          <p:nvSpPr>
            <p:cNvPr id="1092" name="Google Shape;1092;p30"/>
            <p:cNvSpPr/>
            <p:nvPr/>
          </p:nvSpPr>
          <p:spPr>
            <a:xfrm>
              <a:off x="11716421" y="11488643"/>
              <a:ext cx="11376088" cy="911845"/>
            </a:xfrm>
            <a:custGeom>
              <a:avLst/>
              <a:gdLst/>
              <a:ahLst/>
              <a:cxnLst/>
              <a:rect l="l" t="t" r="r" b="b"/>
              <a:pathLst>
                <a:path w="9133" h="730" extrusionOk="0">
                  <a:moveTo>
                    <a:pt x="9132" y="365"/>
                  </a:moveTo>
                  <a:lnTo>
                    <a:pt x="9132" y="365"/>
                  </a:lnTo>
                  <a:cubicBezTo>
                    <a:pt x="9132" y="566"/>
                    <a:pt x="7088" y="729"/>
                    <a:pt x="4566" y="729"/>
                  </a:cubicBezTo>
                  <a:lnTo>
                    <a:pt x="4566" y="729"/>
                  </a:lnTo>
                  <a:cubicBezTo>
                    <a:pt x="2044" y="729"/>
                    <a:pt x="0" y="566"/>
                    <a:pt x="0" y="365"/>
                  </a:cubicBezTo>
                  <a:lnTo>
                    <a:pt x="0" y="365"/>
                  </a:lnTo>
                  <a:cubicBezTo>
                    <a:pt x="0" y="164"/>
                    <a:pt x="2044" y="0"/>
                    <a:pt x="4566" y="0"/>
                  </a:cubicBezTo>
                  <a:lnTo>
                    <a:pt x="4566" y="0"/>
                  </a:lnTo>
                  <a:cubicBezTo>
                    <a:pt x="7088" y="0"/>
                    <a:pt x="9132" y="164"/>
                    <a:pt x="9132" y="365"/>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3" name="Google Shape;1093;p30"/>
            <p:cNvSpPr/>
            <p:nvPr/>
          </p:nvSpPr>
          <p:spPr>
            <a:xfrm>
              <a:off x="19082597" y="4171904"/>
              <a:ext cx="3784709" cy="3603439"/>
            </a:xfrm>
            <a:custGeom>
              <a:avLst/>
              <a:gdLst/>
              <a:ahLst/>
              <a:cxnLst/>
              <a:rect l="l" t="t" r="r" b="b"/>
              <a:pathLst>
                <a:path w="3037" h="2892" extrusionOk="0">
                  <a:moveTo>
                    <a:pt x="3025" y="2294"/>
                  </a:moveTo>
                  <a:lnTo>
                    <a:pt x="3025" y="2294"/>
                  </a:lnTo>
                  <a:cubicBezTo>
                    <a:pt x="3014" y="2283"/>
                    <a:pt x="2996" y="2283"/>
                    <a:pt x="2985" y="2294"/>
                  </a:cubicBezTo>
                  <a:lnTo>
                    <a:pt x="2867" y="2413"/>
                  </a:lnTo>
                  <a:lnTo>
                    <a:pt x="2867" y="2413"/>
                  </a:lnTo>
                  <a:cubicBezTo>
                    <a:pt x="2848" y="2386"/>
                    <a:pt x="2826" y="2363"/>
                    <a:pt x="2800" y="2344"/>
                  </a:cubicBezTo>
                  <a:lnTo>
                    <a:pt x="2800" y="178"/>
                  </a:lnTo>
                  <a:lnTo>
                    <a:pt x="2800" y="178"/>
                  </a:lnTo>
                  <a:cubicBezTo>
                    <a:pt x="2800" y="79"/>
                    <a:pt x="2720" y="0"/>
                    <a:pt x="2621" y="0"/>
                  </a:cubicBezTo>
                  <a:lnTo>
                    <a:pt x="179" y="0"/>
                  </a:lnTo>
                  <a:lnTo>
                    <a:pt x="179" y="0"/>
                  </a:lnTo>
                  <a:cubicBezTo>
                    <a:pt x="80" y="0"/>
                    <a:pt x="0" y="79"/>
                    <a:pt x="0" y="178"/>
                  </a:cubicBezTo>
                  <a:lnTo>
                    <a:pt x="0" y="2670"/>
                  </a:lnTo>
                  <a:lnTo>
                    <a:pt x="0" y="2670"/>
                  </a:lnTo>
                  <a:cubicBezTo>
                    <a:pt x="0" y="2768"/>
                    <a:pt x="80" y="2848"/>
                    <a:pt x="179" y="2848"/>
                  </a:cubicBezTo>
                  <a:lnTo>
                    <a:pt x="2462" y="2848"/>
                  </a:lnTo>
                  <a:lnTo>
                    <a:pt x="2462" y="2848"/>
                  </a:lnTo>
                  <a:cubicBezTo>
                    <a:pt x="2508" y="2875"/>
                    <a:pt x="2561" y="2891"/>
                    <a:pt x="2618" y="2891"/>
                  </a:cubicBezTo>
                  <a:lnTo>
                    <a:pt x="2618" y="2891"/>
                  </a:lnTo>
                  <a:cubicBezTo>
                    <a:pt x="2786" y="2891"/>
                    <a:pt x="2922" y="2755"/>
                    <a:pt x="2922" y="2587"/>
                  </a:cubicBezTo>
                  <a:lnTo>
                    <a:pt x="2922" y="2587"/>
                  </a:lnTo>
                  <a:cubicBezTo>
                    <a:pt x="2922" y="2543"/>
                    <a:pt x="2913" y="2502"/>
                    <a:pt x="2896" y="2464"/>
                  </a:cubicBezTo>
                  <a:lnTo>
                    <a:pt x="3025" y="2335"/>
                  </a:lnTo>
                  <a:lnTo>
                    <a:pt x="3025" y="2335"/>
                  </a:lnTo>
                  <a:cubicBezTo>
                    <a:pt x="3036" y="2323"/>
                    <a:pt x="3036" y="2305"/>
                    <a:pt x="3025" y="2294"/>
                  </a:cubicBezTo>
                </a:path>
              </a:pathLst>
            </a:custGeom>
            <a:gradFill>
              <a:gsLst>
                <a:gs pos="0">
                  <a:srgbClr val="DAE6FC"/>
                </a:gs>
                <a:gs pos="1000">
                  <a:srgbClr val="DAE6FC"/>
                </a:gs>
                <a:gs pos="99000">
                  <a:srgbClr val="FFFFFF"/>
                </a:gs>
                <a:gs pos="100000">
                  <a:srgbClr val="FFFF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4" name="Google Shape;1094;p30"/>
            <p:cNvSpPr/>
            <p:nvPr/>
          </p:nvSpPr>
          <p:spPr>
            <a:xfrm>
              <a:off x="18857380" y="3864295"/>
              <a:ext cx="3488086" cy="3548506"/>
            </a:xfrm>
            <a:custGeom>
              <a:avLst/>
              <a:gdLst/>
              <a:ahLst/>
              <a:cxnLst/>
              <a:rect l="l" t="t" r="r" b="b"/>
              <a:pathLst>
                <a:path w="2800" h="2850" extrusionOk="0">
                  <a:moveTo>
                    <a:pt x="2621" y="2849"/>
                  </a:moveTo>
                  <a:lnTo>
                    <a:pt x="178" y="2849"/>
                  </a:lnTo>
                  <a:lnTo>
                    <a:pt x="178" y="2849"/>
                  </a:lnTo>
                  <a:cubicBezTo>
                    <a:pt x="80" y="2849"/>
                    <a:pt x="0" y="2769"/>
                    <a:pt x="0" y="2671"/>
                  </a:cubicBezTo>
                  <a:lnTo>
                    <a:pt x="0" y="178"/>
                  </a:lnTo>
                  <a:lnTo>
                    <a:pt x="0" y="178"/>
                  </a:lnTo>
                  <a:cubicBezTo>
                    <a:pt x="0" y="80"/>
                    <a:pt x="80" y="0"/>
                    <a:pt x="178" y="0"/>
                  </a:cubicBezTo>
                  <a:lnTo>
                    <a:pt x="2621" y="0"/>
                  </a:lnTo>
                  <a:lnTo>
                    <a:pt x="2621" y="0"/>
                  </a:lnTo>
                  <a:cubicBezTo>
                    <a:pt x="2720" y="0"/>
                    <a:pt x="2799" y="80"/>
                    <a:pt x="2799" y="178"/>
                  </a:cubicBezTo>
                  <a:lnTo>
                    <a:pt x="2799" y="2671"/>
                  </a:lnTo>
                  <a:lnTo>
                    <a:pt x="2799" y="2671"/>
                  </a:lnTo>
                  <a:cubicBezTo>
                    <a:pt x="2799" y="2769"/>
                    <a:pt x="2720" y="2849"/>
                    <a:pt x="2621" y="2849"/>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5" name="Google Shape;1095;p30"/>
            <p:cNvSpPr/>
            <p:nvPr/>
          </p:nvSpPr>
          <p:spPr>
            <a:xfrm>
              <a:off x="11936144" y="4633319"/>
              <a:ext cx="3021172" cy="3998935"/>
            </a:xfrm>
            <a:custGeom>
              <a:avLst/>
              <a:gdLst/>
              <a:ahLst/>
              <a:cxnLst/>
              <a:rect l="l" t="t" r="r" b="b"/>
              <a:pathLst>
                <a:path w="2427" h="3209" extrusionOk="0">
                  <a:moveTo>
                    <a:pt x="2250" y="3208"/>
                  </a:moveTo>
                  <a:lnTo>
                    <a:pt x="177" y="3208"/>
                  </a:lnTo>
                  <a:lnTo>
                    <a:pt x="177" y="3208"/>
                  </a:lnTo>
                  <a:cubicBezTo>
                    <a:pt x="79" y="3208"/>
                    <a:pt x="0" y="3129"/>
                    <a:pt x="0" y="3032"/>
                  </a:cubicBezTo>
                  <a:lnTo>
                    <a:pt x="0" y="176"/>
                  </a:lnTo>
                  <a:lnTo>
                    <a:pt x="0" y="176"/>
                  </a:lnTo>
                  <a:cubicBezTo>
                    <a:pt x="0" y="79"/>
                    <a:pt x="79" y="0"/>
                    <a:pt x="177" y="0"/>
                  </a:cubicBezTo>
                  <a:lnTo>
                    <a:pt x="2250" y="0"/>
                  </a:lnTo>
                  <a:lnTo>
                    <a:pt x="2250" y="0"/>
                  </a:lnTo>
                  <a:cubicBezTo>
                    <a:pt x="2347" y="0"/>
                    <a:pt x="2426" y="79"/>
                    <a:pt x="2426" y="176"/>
                  </a:cubicBezTo>
                  <a:lnTo>
                    <a:pt x="2426" y="3032"/>
                  </a:lnTo>
                  <a:lnTo>
                    <a:pt x="2426" y="3032"/>
                  </a:lnTo>
                  <a:cubicBezTo>
                    <a:pt x="2426" y="3129"/>
                    <a:pt x="2347" y="3208"/>
                    <a:pt x="2250" y="3208"/>
                  </a:cubicBezTo>
                </a:path>
              </a:pathLst>
            </a:custGeom>
            <a:gradFill>
              <a:gsLst>
                <a:gs pos="0">
                  <a:srgbClr val="DAE6FC"/>
                </a:gs>
                <a:gs pos="1000">
                  <a:srgbClr val="DAE6FC"/>
                </a:gs>
                <a:gs pos="99000">
                  <a:srgbClr val="FFFFFF"/>
                </a:gs>
                <a:gs pos="100000">
                  <a:srgbClr val="FFFF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6" name="Google Shape;1096;p30"/>
            <p:cNvSpPr/>
            <p:nvPr/>
          </p:nvSpPr>
          <p:spPr>
            <a:xfrm>
              <a:off x="12210794" y="4314723"/>
              <a:ext cx="3026672" cy="3998935"/>
            </a:xfrm>
            <a:custGeom>
              <a:avLst/>
              <a:gdLst/>
              <a:ahLst/>
              <a:cxnLst/>
              <a:rect l="l" t="t" r="r" b="b"/>
              <a:pathLst>
                <a:path w="2428" h="3209" extrusionOk="0">
                  <a:moveTo>
                    <a:pt x="2251" y="3208"/>
                  </a:moveTo>
                  <a:lnTo>
                    <a:pt x="176" y="3208"/>
                  </a:lnTo>
                  <a:lnTo>
                    <a:pt x="176" y="3208"/>
                  </a:lnTo>
                  <a:cubicBezTo>
                    <a:pt x="79" y="3208"/>
                    <a:pt x="0" y="3129"/>
                    <a:pt x="0" y="3031"/>
                  </a:cubicBezTo>
                  <a:lnTo>
                    <a:pt x="0" y="176"/>
                  </a:lnTo>
                  <a:lnTo>
                    <a:pt x="0" y="176"/>
                  </a:lnTo>
                  <a:cubicBezTo>
                    <a:pt x="0" y="79"/>
                    <a:pt x="79" y="0"/>
                    <a:pt x="176" y="0"/>
                  </a:cubicBezTo>
                  <a:lnTo>
                    <a:pt x="2251" y="0"/>
                  </a:lnTo>
                  <a:lnTo>
                    <a:pt x="2251" y="0"/>
                  </a:lnTo>
                  <a:cubicBezTo>
                    <a:pt x="2348" y="0"/>
                    <a:pt x="2427" y="79"/>
                    <a:pt x="2427" y="176"/>
                  </a:cubicBezTo>
                  <a:lnTo>
                    <a:pt x="2427" y="3031"/>
                  </a:lnTo>
                  <a:lnTo>
                    <a:pt x="2427" y="3031"/>
                  </a:lnTo>
                  <a:cubicBezTo>
                    <a:pt x="2427" y="3129"/>
                    <a:pt x="2348" y="3208"/>
                    <a:pt x="2251" y="320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7" name="Google Shape;1097;p30"/>
            <p:cNvSpPr/>
            <p:nvPr/>
          </p:nvSpPr>
          <p:spPr>
            <a:xfrm>
              <a:off x="12205304" y="4303736"/>
              <a:ext cx="3043147" cy="4015418"/>
            </a:xfrm>
            <a:custGeom>
              <a:avLst/>
              <a:gdLst/>
              <a:ahLst/>
              <a:cxnLst/>
              <a:rect l="l" t="t" r="r" b="b"/>
              <a:pathLst>
                <a:path w="2442" h="3222" extrusionOk="0">
                  <a:moveTo>
                    <a:pt x="2258" y="3221"/>
                  </a:moveTo>
                  <a:lnTo>
                    <a:pt x="183" y="3221"/>
                  </a:lnTo>
                  <a:lnTo>
                    <a:pt x="183" y="3221"/>
                  </a:lnTo>
                  <a:cubicBezTo>
                    <a:pt x="83" y="3221"/>
                    <a:pt x="0" y="3139"/>
                    <a:pt x="0" y="3038"/>
                  </a:cubicBezTo>
                  <a:lnTo>
                    <a:pt x="0" y="183"/>
                  </a:lnTo>
                  <a:lnTo>
                    <a:pt x="0" y="183"/>
                  </a:lnTo>
                  <a:cubicBezTo>
                    <a:pt x="0" y="82"/>
                    <a:pt x="83" y="0"/>
                    <a:pt x="183" y="0"/>
                  </a:cubicBezTo>
                  <a:lnTo>
                    <a:pt x="183" y="0"/>
                  </a:lnTo>
                  <a:cubicBezTo>
                    <a:pt x="187" y="0"/>
                    <a:pt x="190" y="3"/>
                    <a:pt x="190" y="7"/>
                  </a:cubicBezTo>
                  <a:lnTo>
                    <a:pt x="190" y="7"/>
                  </a:lnTo>
                  <a:cubicBezTo>
                    <a:pt x="190" y="10"/>
                    <a:pt x="187" y="14"/>
                    <a:pt x="183" y="14"/>
                  </a:cubicBezTo>
                  <a:lnTo>
                    <a:pt x="183" y="14"/>
                  </a:lnTo>
                  <a:cubicBezTo>
                    <a:pt x="90" y="14"/>
                    <a:pt x="14" y="89"/>
                    <a:pt x="14" y="183"/>
                  </a:cubicBezTo>
                  <a:lnTo>
                    <a:pt x="14" y="3038"/>
                  </a:lnTo>
                  <a:lnTo>
                    <a:pt x="14" y="3038"/>
                  </a:lnTo>
                  <a:cubicBezTo>
                    <a:pt x="14" y="3132"/>
                    <a:pt x="90" y="3208"/>
                    <a:pt x="183" y="3208"/>
                  </a:cubicBezTo>
                  <a:lnTo>
                    <a:pt x="2258" y="3208"/>
                  </a:lnTo>
                  <a:lnTo>
                    <a:pt x="2258" y="3208"/>
                  </a:lnTo>
                  <a:cubicBezTo>
                    <a:pt x="2351" y="3208"/>
                    <a:pt x="2427" y="3132"/>
                    <a:pt x="2427" y="3038"/>
                  </a:cubicBezTo>
                  <a:lnTo>
                    <a:pt x="2427" y="3038"/>
                  </a:lnTo>
                  <a:cubicBezTo>
                    <a:pt x="2427" y="3034"/>
                    <a:pt x="2430" y="3031"/>
                    <a:pt x="2434" y="3031"/>
                  </a:cubicBezTo>
                  <a:lnTo>
                    <a:pt x="2434" y="3031"/>
                  </a:lnTo>
                  <a:cubicBezTo>
                    <a:pt x="2438" y="3031"/>
                    <a:pt x="2441" y="3034"/>
                    <a:pt x="2441" y="3038"/>
                  </a:cubicBezTo>
                  <a:lnTo>
                    <a:pt x="2441" y="3038"/>
                  </a:lnTo>
                  <a:cubicBezTo>
                    <a:pt x="2441" y="3139"/>
                    <a:pt x="2359" y="3221"/>
                    <a:pt x="2258" y="3221"/>
                  </a:cubicBez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8" name="Google Shape;1098;p30"/>
            <p:cNvSpPr/>
            <p:nvPr/>
          </p:nvSpPr>
          <p:spPr>
            <a:xfrm>
              <a:off x="11985580" y="3935703"/>
              <a:ext cx="900859" cy="758041"/>
            </a:xfrm>
            <a:custGeom>
              <a:avLst/>
              <a:gdLst/>
              <a:ahLst/>
              <a:cxnLst/>
              <a:rect l="l" t="t" r="r" b="b"/>
              <a:pathLst>
                <a:path w="722" h="609" extrusionOk="0">
                  <a:moveTo>
                    <a:pt x="710" y="11"/>
                  </a:moveTo>
                  <a:lnTo>
                    <a:pt x="710" y="11"/>
                  </a:lnTo>
                  <a:cubicBezTo>
                    <a:pt x="699" y="0"/>
                    <a:pt x="681" y="0"/>
                    <a:pt x="670" y="11"/>
                  </a:cubicBezTo>
                  <a:lnTo>
                    <a:pt x="552" y="129"/>
                  </a:lnTo>
                  <a:lnTo>
                    <a:pt x="552" y="129"/>
                  </a:lnTo>
                  <a:cubicBezTo>
                    <a:pt x="497" y="51"/>
                    <a:pt x="406" y="0"/>
                    <a:pt x="303" y="0"/>
                  </a:cubicBezTo>
                  <a:lnTo>
                    <a:pt x="303" y="0"/>
                  </a:lnTo>
                  <a:cubicBezTo>
                    <a:pt x="136" y="0"/>
                    <a:pt x="0" y="136"/>
                    <a:pt x="0" y="304"/>
                  </a:cubicBezTo>
                  <a:lnTo>
                    <a:pt x="0" y="304"/>
                  </a:lnTo>
                  <a:cubicBezTo>
                    <a:pt x="0" y="471"/>
                    <a:pt x="136" y="608"/>
                    <a:pt x="303" y="608"/>
                  </a:cubicBezTo>
                  <a:lnTo>
                    <a:pt x="303" y="608"/>
                  </a:lnTo>
                  <a:cubicBezTo>
                    <a:pt x="471" y="608"/>
                    <a:pt x="607" y="471"/>
                    <a:pt x="607" y="304"/>
                  </a:cubicBezTo>
                  <a:lnTo>
                    <a:pt x="607" y="304"/>
                  </a:lnTo>
                  <a:cubicBezTo>
                    <a:pt x="607" y="260"/>
                    <a:pt x="598" y="218"/>
                    <a:pt x="581" y="180"/>
                  </a:cubicBezTo>
                  <a:lnTo>
                    <a:pt x="710" y="51"/>
                  </a:lnTo>
                  <a:lnTo>
                    <a:pt x="710" y="51"/>
                  </a:lnTo>
                  <a:cubicBezTo>
                    <a:pt x="721" y="40"/>
                    <a:pt x="721" y="22"/>
                    <a:pt x="710" y="11"/>
                  </a:cubicBezTo>
                </a:path>
              </a:pathLst>
            </a:custGeom>
            <a:solidFill>
              <a:srgbClr val="00B1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099" name="Google Shape;1099;p30"/>
            <p:cNvSpPr/>
            <p:nvPr/>
          </p:nvSpPr>
          <p:spPr>
            <a:xfrm>
              <a:off x="12177836" y="3935701"/>
              <a:ext cx="659164" cy="532827"/>
            </a:xfrm>
            <a:custGeom>
              <a:avLst/>
              <a:gdLst/>
              <a:ahLst/>
              <a:cxnLst/>
              <a:rect l="l" t="t" r="r" b="b"/>
              <a:pathLst>
                <a:path w="529" h="426" extrusionOk="0">
                  <a:moveTo>
                    <a:pt x="132" y="425"/>
                  </a:moveTo>
                  <a:lnTo>
                    <a:pt x="132" y="425"/>
                  </a:lnTo>
                  <a:cubicBezTo>
                    <a:pt x="124" y="425"/>
                    <a:pt x="118" y="422"/>
                    <a:pt x="112" y="416"/>
                  </a:cubicBezTo>
                  <a:lnTo>
                    <a:pt x="10" y="314"/>
                  </a:lnTo>
                  <a:lnTo>
                    <a:pt x="10" y="314"/>
                  </a:lnTo>
                  <a:cubicBezTo>
                    <a:pt x="0" y="303"/>
                    <a:pt x="0" y="285"/>
                    <a:pt x="10" y="274"/>
                  </a:cubicBezTo>
                  <a:lnTo>
                    <a:pt x="10" y="274"/>
                  </a:lnTo>
                  <a:cubicBezTo>
                    <a:pt x="20" y="263"/>
                    <a:pt x="39" y="263"/>
                    <a:pt x="50" y="274"/>
                  </a:cubicBezTo>
                  <a:lnTo>
                    <a:pt x="132" y="357"/>
                  </a:lnTo>
                  <a:lnTo>
                    <a:pt x="477" y="11"/>
                  </a:lnTo>
                  <a:lnTo>
                    <a:pt x="477" y="11"/>
                  </a:lnTo>
                  <a:cubicBezTo>
                    <a:pt x="489" y="0"/>
                    <a:pt x="506" y="0"/>
                    <a:pt x="517" y="11"/>
                  </a:cubicBezTo>
                  <a:lnTo>
                    <a:pt x="517" y="11"/>
                  </a:lnTo>
                  <a:cubicBezTo>
                    <a:pt x="528" y="22"/>
                    <a:pt x="528" y="40"/>
                    <a:pt x="517" y="51"/>
                  </a:cubicBezTo>
                  <a:lnTo>
                    <a:pt x="152" y="416"/>
                  </a:lnTo>
                  <a:lnTo>
                    <a:pt x="152" y="416"/>
                  </a:lnTo>
                  <a:cubicBezTo>
                    <a:pt x="146" y="422"/>
                    <a:pt x="139" y="425"/>
                    <a:pt x="132" y="425"/>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0" name="Google Shape;1100;p30"/>
            <p:cNvSpPr/>
            <p:nvPr/>
          </p:nvSpPr>
          <p:spPr>
            <a:xfrm>
              <a:off x="12875454" y="4803604"/>
              <a:ext cx="1796224" cy="148314"/>
            </a:xfrm>
            <a:custGeom>
              <a:avLst/>
              <a:gdLst/>
              <a:ahLst/>
              <a:cxnLst/>
              <a:rect l="l" t="t" r="r" b="b"/>
              <a:pathLst>
                <a:path w="1442" h="120" extrusionOk="0">
                  <a:moveTo>
                    <a:pt x="1382" y="119"/>
                  </a:moveTo>
                  <a:lnTo>
                    <a:pt x="59" y="119"/>
                  </a:lnTo>
                  <a:lnTo>
                    <a:pt x="59" y="119"/>
                  </a:lnTo>
                  <a:cubicBezTo>
                    <a:pt x="26" y="119"/>
                    <a:pt x="0" y="92"/>
                    <a:pt x="0" y="59"/>
                  </a:cubicBezTo>
                  <a:lnTo>
                    <a:pt x="0" y="59"/>
                  </a:lnTo>
                  <a:cubicBezTo>
                    <a:pt x="0" y="26"/>
                    <a:pt x="26" y="0"/>
                    <a:pt x="59" y="0"/>
                  </a:cubicBezTo>
                  <a:lnTo>
                    <a:pt x="1382" y="0"/>
                  </a:lnTo>
                  <a:lnTo>
                    <a:pt x="1382" y="0"/>
                  </a:lnTo>
                  <a:cubicBezTo>
                    <a:pt x="1415" y="0"/>
                    <a:pt x="1441" y="26"/>
                    <a:pt x="1441" y="59"/>
                  </a:cubicBezTo>
                  <a:lnTo>
                    <a:pt x="1441" y="59"/>
                  </a:lnTo>
                  <a:cubicBezTo>
                    <a:pt x="1441" y="92"/>
                    <a:pt x="1415" y="119"/>
                    <a:pt x="1382" y="119"/>
                  </a:cubicBez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1" name="Google Shape;1101;p30"/>
            <p:cNvSpPr/>
            <p:nvPr/>
          </p:nvSpPr>
          <p:spPr>
            <a:xfrm>
              <a:off x="12606294" y="5155157"/>
              <a:ext cx="2327806" cy="1388469"/>
            </a:xfrm>
            <a:custGeom>
              <a:avLst/>
              <a:gdLst/>
              <a:ahLst/>
              <a:cxnLst/>
              <a:rect l="l" t="t" r="r" b="b"/>
              <a:pathLst>
                <a:path w="2327806" h="1388469" extrusionOk="0">
                  <a:moveTo>
                    <a:pt x="41101" y="1301854"/>
                  </a:moveTo>
                  <a:lnTo>
                    <a:pt x="2286704" y="1301854"/>
                  </a:lnTo>
                  <a:cubicBezTo>
                    <a:pt x="2309123" y="1301854"/>
                    <a:pt x="2327806" y="1322234"/>
                    <a:pt x="2327806" y="1345162"/>
                  </a:cubicBezTo>
                  <a:cubicBezTo>
                    <a:pt x="2327806" y="1369363"/>
                    <a:pt x="2309123" y="1388469"/>
                    <a:pt x="2286704" y="1388469"/>
                  </a:cubicBezTo>
                  <a:lnTo>
                    <a:pt x="41101" y="1388469"/>
                  </a:lnTo>
                  <a:cubicBezTo>
                    <a:pt x="18682" y="1388469"/>
                    <a:pt x="0" y="1369363"/>
                    <a:pt x="0" y="1345162"/>
                  </a:cubicBezTo>
                  <a:cubicBezTo>
                    <a:pt x="0" y="1322234"/>
                    <a:pt x="18682" y="1301854"/>
                    <a:pt x="41101" y="1301854"/>
                  </a:cubicBezTo>
                  <a:close/>
                  <a:moveTo>
                    <a:pt x="41101" y="725082"/>
                  </a:moveTo>
                  <a:lnTo>
                    <a:pt x="2286704" y="725082"/>
                  </a:lnTo>
                  <a:cubicBezTo>
                    <a:pt x="2309123" y="725082"/>
                    <a:pt x="2327806" y="744189"/>
                    <a:pt x="2327806" y="768390"/>
                  </a:cubicBezTo>
                  <a:cubicBezTo>
                    <a:pt x="2327806" y="792591"/>
                    <a:pt x="2309123" y="811697"/>
                    <a:pt x="2286704" y="811697"/>
                  </a:cubicBezTo>
                  <a:lnTo>
                    <a:pt x="41101" y="811697"/>
                  </a:lnTo>
                  <a:cubicBezTo>
                    <a:pt x="18682" y="811697"/>
                    <a:pt x="0" y="792591"/>
                    <a:pt x="0" y="768390"/>
                  </a:cubicBezTo>
                  <a:cubicBezTo>
                    <a:pt x="0" y="744189"/>
                    <a:pt x="18682" y="725082"/>
                    <a:pt x="41101" y="725082"/>
                  </a:cubicBezTo>
                  <a:close/>
                  <a:moveTo>
                    <a:pt x="41101" y="483389"/>
                  </a:moveTo>
                  <a:lnTo>
                    <a:pt x="2286704" y="483389"/>
                  </a:lnTo>
                  <a:cubicBezTo>
                    <a:pt x="2309123" y="483389"/>
                    <a:pt x="2327806" y="502496"/>
                    <a:pt x="2327806" y="526697"/>
                  </a:cubicBezTo>
                  <a:cubicBezTo>
                    <a:pt x="2327806" y="550898"/>
                    <a:pt x="2309123" y="570004"/>
                    <a:pt x="2286704" y="570004"/>
                  </a:cubicBezTo>
                  <a:lnTo>
                    <a:pt x="41101" y="570004"/>
                  </a:lnTo>
                  <a:cubicBezTo>
                    <a:pt x="18682" y="570004"/>
                    <a:pt x="0" y="550898"/>
                    <a:pt x="0" y="526697"/>
                  </a:cubicBezTo>
                  <a:cubicBezTo>
                    <a:pt x="0" y="502496"/>
                    <a:pt x="18682" y="483389"/>
                    <a:pt x="41101" y="483389"/>
                  </a:cubicBezTo>
                  <a:close/>
                  <a:moveTo>
                    <a:pt x="41101" y="0"/>
                  </a:moveTo>
                  <a:lnTo>
                    <a:pt x="2286704" y="0"/>
                  </a:lnTo>
                  <a:cubicBezTo>
                    <a:pt x="2309123" y="0"/>
                    <a:pt x="2327806" y="19107"/>
                    <a:pt x="2327806" y="43308"/>
                  </a:cubicBezTo>
                  <a:cubicBezTo>
                    <a:pt x="2327806" y="67509"/>
                    <a:pt x="2309123" y="86615"/>
                    <a:pt x="2286704" y="86615"/>
                  </a:cubicBezTo>
                  <a:lnTo>
                    <a:pt x="41101" y="86615"/>
                  </a:lnTo>
                  <a:cubicBezTo>
                    <a:pt x="18682" y="86615"/>
                    <a:pt x="0" y="67509"/>
                    <a:pt x="0" y="43308"/>
                  </a:cubicBezTo>
                  <a:cubicBezTo>
                    <a:pt x="0" y="19107"/>
                    <a:pt x="18682" y="0"/>
                    <a:pt x="41101" y="0"/>
                  </a:cubicBezTo>
                  <a:close/>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2" name="Google Shape;1102;p30"/>
            <p:cNvSpPr/>
            <p:nvPr/>
          </p:nvSpPr>
          <p:spPr>
            <a:xfrm>
              <a:off x="12666719" y="6847015"/>
              <a:ext cx="2213695" cy="708605"/>
            </a:xfrm>
            <a:custGeom>
              <a:avLst/>
              <a:gdLst/>
              <a:ahLst/>
              <a:cxnLst/>
              <a:rect l="l" t="t" r="r" b="b"/>
              <a:pathLst>
                <a:path w="1776" h="567" extrusionOk="0">
                  <a:moveTo>
                    <a:pt x="1492" y="566"/>
                  </a:moveTo>
                  <a:lnTo>
                    <a:pt x="283" y="566"/>
                  </a:lnTo>
                  <a:lnTo>
                    <a:pt x="283" y="566"/>
                  </a:lnTo>
                  <a:cubicBezTo>
                    <a:pt x="126" y="566"/>
                    <a:pt x="0" y="439"/>
                    <a:pt x="0" y="283"/>
                  </a:cubicBezTo>
                  <a:lnTo>
                    <a:pt x="0" y="283"/>
                  </a:lnTo>
                  <a:cubicBezTo>
                    <a:pt x="0" y="126"/>
                    <a:pt x="126" y="0"/>
                    <a:pt x="283" y="0"/>
                  </a:cubicBezTo>
                  <a:lnTo>
                    <a:pt x="1492" y="0"/>
                  </a:lnTo>
                  <a:lnTo>
                    <a:pt x="1492" y="0"/>
                  </a:lnTo>
                  <a:cubicBezTo>
                    <a:pt x="1648" y="0"/>
                    <a:pt x="1775" y="126"/>
                    <a:pt x="1775" y="283"/>
                  </a:cubicBezTo>
                  <a:lnTo>
                    <a:pt x="1775" y="283"/>
                  </a:lnTo>
                  <a:cubicBezTo>
                    <a:pt x="1775" y="439"/>
                    <a:pt x="1648" y="566"/>
                    <a:pt x="1492" y="566"/>
                  </a:cubicBezTo>
                </a:path>
              </a:pathLst>
            </a:custGeom>
            <a:gradFill>
              <a:gsLst>
                <a:gs pos="0">
                  <a:srgbClr val="3762FF"/>
                </a:gs>
                <a:gs pos="1000">
                  <a:srgbClr val="3762FF"/>
                </a:gs>
                <a:gs pos="99000">
                  <a:srgbClr val="00B1FF"/>
                </a:gs>
                <a:gs pos="100000">
                  <a:srgbClr val="00B1FF"/>
                </a:gs>
              </a:gsLst>
              <a:lin ang="0"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3" name="Google Shape;1103;p30"/>
            <p:cNvSpPr/>
            <p:nvPr/>
          </p:nvSpPr>
          <p:spPr>
            <a:xfrm>
              <a:off x="19175977" y="4171904"/>
              <a:ext cx="2844154" cy="2772776"/>
            </a:xfrm>
            <a:custGeom>
              <a:avLst/>
              <a:gdLst/>
              <a:ahLst/>
              <a:cxnLst/>
              <a:rect l="l" t="t" r="r" b="b"/>
              <a:pathLst>
                <a:path w="2844154" h="2772776" extrusionOk="0">
                  <a:moveTo>
                    <a:pt x="1147182" y="2691592"/>
                  </a:moveTo>
                  <a:lnTo>
                    <a:pt x="1784860" y="2691592"/>
                  </a:lnTo>
                  <a:cubicBezTo>
                    <a:pt x="1812260" y="2691592"/>
                    <a:pt x="1833432" y="2709768"/>
                    <a:pt x="1833432" y="2731578"/>
                  </a:cubicBezTo>
                  <a:cubicBezTo>
                    <a:pt x="1833432" y="2754600"/>
                    <a:pt x="1812260" y="2772776"/>
                    <a:pt x="1784860" y="2772776"/>
                  </a:cubicBezTo>
                  <a:lnTo>
                    <a:pt x="1147182" y="2772776"/>
                  </a:lnTo>
                  <a:cubicBezTo>
                    <a:pt x="1119782" y="2772776"/>
                    <a:pt x="1098608" y="2754600"/>
                    <a:pt x="1098608" y="2731578"/>
                  </a:cubicBezTo>
                  <a:cubicBezTo>
                    <a:pt x="1098608" y="2709768"/>
                    <a:pt x="1119782" y="2691592"/>
                    <a:pt x="1147182" y="2691592"/>
                  </a:cubicBezTo>
                  <a:close/>
                  <a:moveTo>
                    <a:pt x="130970" y="2691592"/>
                  </a:moveTo>
                  <a:lnTo>
                    <a:pt x="768648" y="2691592"/>
                  </a:lnTo>
                  <a:cubicBezTo>
                    <a:pt x="794802" y="2691592"/>
                    <a:pt x="817220" y="2709768"/>
                    <a:pt x="817220" y="2731578"/>
                  </a:cubicBezTo>
                  <a:cubicBezTo>
                    <a:pt x="817220" y="2754600"/>
                    <a:pt x="794802" y="2772776"/>
                    <a:pt x="768648" y="2772776"/>
                  </a:cubicBezTo>
                  <a:lnTo>
                    <a:pt x="130970" y="2772776"/>
                  </a:lnTo>
                  <a:cubicBezTo>
                    <a:pt x="103570" y="2772776"/>
                    <a:pt x="82396" y="2754600"/>
                    <a:pt x="82396" y="2731578"/>
                  </a:cubicBezTo>
                  <a:cubicBezTo>
                    <a:pt x="82396" y="2709768"/>
                    <a:pt x="103570" y="2691592"/>
                    <a:pt x="130970" y="2691592"/>
                  </a:cubicBezTo>
                  <a:close/>
                  <a:moveTo>
                    <a:pt x="130930" y="2158765"/>
                  </a:moveTo>
                  <a:lnTo>
                    <a:pt x="2687004" y="2158765"/>
                  </a:lnTo>
                  <a:cubicBezTo>
                    <a:pt x="2713136" y="2158765"/>
                    <a:pt x="2734292" y="2177872"/>
                    <a:pt x="2734292" y="2202073"/>
                  </a:cubicBezTo>
                  <a:cubicBezTo>
                    <a:pt x="2734292" y="2225000"/>
                    <a:pt x="2713136" y="2245380"/>
                    <a:pt x="2687004" y="2245380"/>
                  </a:cubicBezTo>
                  <a:lnTo>
                    <a:pt x="130930" y="2245380"/>
                  </a:lnTo>
                  <a:cubicBezTo>
                    <a:pt x="103552" y="2245380"/>
                    <a:pt x="82396" y="2225000"/>
                    <a:pt x="82396" y="2202073"/>
                  </a:cubicBezTo>
                  <a:cubicBezTo>
                    <a:pt x="82396" y="2177872"/>
                    <a:pt x="103552" y="2158765"/>
                    <a:pt x="130930" y="2158765"/>
                  </a:cubicBezTo>
                  <a:close/>
                  <a:moveTo>
                    <a:pt x="130930" y="1911579"/>
                  </a:moveTo>
                  <a:lnTo>
                    <a:pt x="2687004" y="1911579"/>
                  </a:lnTo>
                  <a:cubicBezTo>
                    <a:pt x="2713136" y="1911579"/>
                    <a:pt x="2734292" y="1929755"/>
                    <a:pt x="2734292" y="1951565"/>
                  </a:cubicBezTo>
                  <a:cubicBezTo>
                    <a:pt x="2734292" y="1974587"/>
                    <a:pt x="2713136" y="1992763"/>
                    <a:pt x="2687004" y="1992763"/>
                  </a:cubicBezTo>
                  <a:lnTo>
                    <a:pt x="130930" y="1992763"/>
                  </a:lnTo>
                  <a:cubicBezTo>
                    <a:pt x="103552" y="1992763"/>
                    <a:pt x="82396" y="1974587"/>
                    <a:pt x="82396" y="1951565"/>
                  </a:cubicBezTo>
                  <a:cubicBezTo>
                    <a:pt x="82396" y="1929755"/>
                    <a:pt x="103552" y="1911579"/>
                    <a:pt x="130930" y="1911579"/>
                  </a:cubicBezTo>
                  <a:close/>
                  <a:moveTo>
                    <a:pt x="130930" y="1664391"/>
                  </a:moveTo>
                  <a:lnTo>
                    <a:pt x="2687004" y="1664391"/>
                  </a:lnTo>
                  <a:cubicBezTo>
                    <a:pt x="2713136" y="1664391"/>
                    <a:pt x="2734292" y="1683498"/>
                    <a:pt x="2734292" y="1707699"/>
                  </a:cubicBezTo>
                  <a:cubicBezTo>
                    <a:pt x="2734292" y="1730626"/>
                    <a:pt x="2713136" y="1751006"/>
                    <a:pt x="2687004" y="1751006"/>
                  </a:cubicBezTo>
                  <a:lnTo>
                    <a:pt x="130930" y="1751006"/>
                  </a:lnTo>
                  <a:cubicBezTo>
                    <a:pt x="103552" y="1751006"/>
                    <a:pt x="82396" y="1730626"/>
                    <a:pt x="82396" y="1707699"/>
                  </a:cubicBezTo>
                  <a:cubicBezTo>
                    <a:pt x="82396" y="1683498"/>
                    <a:pt x="103552" y="1664391"/>
                    <a:pt x="130930" y="1664391"/>
                  </a:cubicBezTo>
                  <a:close/>
                  <a:moveTo>
                    <a:pt x="77206" y="0"/>
                  </a:moveTo>
                  <a:lnTo>
                    <a:pt x="2766948" y="0"/>
                  </a:lnTo>
                  <a:cubicBezTo>
                    <a:pt x="2809286" y="0"/>
                    <a:pt x="2844154" y="33685"/>
                    <a:pt x="2844154" y="77350"/>
                  </a:cubicBezTo>
                  <a:lnTo>
                    <a:pt x="2844154" y="1392292"/>
                  </a:lnTo>
                  <a:cubicBezTo>
                    <a:pt x="2844154" y="1435957"/>
                    <a:pt x="2809286" y="1470889"/>
                    <a:pt x="2766948" y="1470889"/>
                  </a:cubicBezTo>
                  <a:lnTo>
                    <a:pt x="77206" y="1470889"/>
                  </a:lnTo>
                  <a:cubicBezTo>
                    <a:pt x="33622" y="1470889"/>
                    <a:pt x="0" y="1435957"/>
                    <a:pt x="0" y="1392292"/>
                  </a:cubicBezTo>
                  <a:lnTo>
                    <a:pt x="0" y="77350"/>
                  </a:lnTo>
                  <a:cubicBezTo>
                    <a:pt x="0" y="33685"/>
                    <a:pt x="33622" y="0"/>
                    <a:pt x="77206" y="0"/>
                  </a:cubicBezTo>
                  <a:close/>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4" name="Google Shape;1104;p30"/>
            <p:cNvSpPr/>
            <p:nvPr/>
          </p:nvSpPr>
          <p:spPr>
            <a:xfrm>
              <a:off x="18846394" y="3853308"/>
              <a:ext cx="3510057" cy="3570481"/>
            </a:xfrm>
            <a:custGeom>
              <a:avLst/>
              <a:gdLst/>
              <a:ahLst/>
              <a:cxnLst/>
              <a:rect l="l" t="t" r="r" b="b"/>
              <a:pathLst>
                <a:path w="2819" h="2868" extrusionOk="0">
                  <a:moveTo>
                    <a:pt x="2630" y="2867"/>
                  </a:moveTo>
                  <a:lnTo>
                    <a:pt x="187" y="2867"/>
                  </a:lnTo>
                  <a:lnTo>
                    <a:pt x="187" y="2867"/>
                  </a:lnTo>
                  <a:cubicBezTo>
                    <a:pt x="84" y="2867"/>
                    <a:pt x="0" y="2783"/>
                    <a:pt x="0" y="2680"/>
                  </a:cubicBezTo>
                  <a:lnTo>
                    <a:pt x="0" y="2680"/>
                  </a:lnTo>
                  <a:cubicBezTo>
                    <a:pt x="0" y="2675"/>
                    <a:pt x="4" y="2670"/>
                    <a:pt x="9" y="2670"/>
                  </a:cubicBezTo>
                  <a:lnTo>
                    <a:pt x="9" y="2670"/>
                  </a:lnTo>
                  <a:cubicBezTo>
                    <a:pt x="14" y="2670"/>
                    <a:pt x="18" y="2675"/>
                    <a:pt x="18" y="2680"/>
                  </a:cubicBezTo>
                  <a:lnTo>
                    <a:pt x="18" y="2680"/>
                  </a:lnTo>
                  <a:cubicBezTo>
                    <a:pt x="18" y="2773"/>
                    <a:pt x="94" y="2849"/>
                    <a:pt x="187" y="2849"/>
                  </a:cubicBezTo>
                  <a:lnTo>
                    <a:pt x="2630" y="2849"/>
                  </a:lnTo>
                  <a:lnTo>
                    <a:pt x="2630" y="2849"/>
                  </a:lnTo>
                  <a:cubicBezTo>
                    <a:pt x="2723" y="2849"/>
                    <a:pt x="2800" y="2773"/>
                    <a:pt x="2800" y="2680"/>
                  </a:cubicBezTo>
                  <a:lnTo>
                    <a:pt x="2800" y="187"/>
                  </a:lnTo>
                  <a:lnTo>
                    <a:pt x="2800" y="187"/>
                  </a:lnTo>
                  <a:cubicBezTo>
                    <a:pt x="2800" y="95"/>
                    <a:pt x="2723" y="18"/>
                    <a:pt x="2630" y="18"/>
                  </a:cubicBezTo>
                  <a:lnTo>
                    <a:pt x="2630" y="18"/>
                  </a:lnTo>
                  <a:cubicBezTo>
                    <a:pt x="2625" y="18"/>
                    <a:pt x="2621" y="14"/>
                    <a:pt x="2621" y="9"/>
                  </a:cubicBezTo>
                  <a:lnTo>
                    <a:pt x="2621" y="9"/>
                  </a:lnTo>
                  <a:cubicBezTo>
                    <a:pt x="2621" y="4"/>
                    <a:pt x="2625" y="0"/>
                    <a:pt x="2630" y="0"/>
                  </a:cubicBezTo>
                  <a:lnTo>
                    <a:pt x="2630" y="0"/>
                  </a:lnTo>
                  <a:cubicBezTo>
                    <a:pt x="2733" y="0"/>
                    <a:pt x="2818" y="85"/>
                    <a:pt x="2818" y="187"/>
                  </a:cubicBezTo>
                  <a:lnTo>
                    <a:pt x="2818" y="2680"/>
                  </a:lnTo>
                  <a:lnTo>
                    <a:pt x="2818" y="2680"/>
                  </a:lnTo>
                  <a:cubicBezTo>
                    <a:pt x="2818" y="2783"/>
                    <a:pt x="2733" y="2867"/>
                    <a:pt x="2630" y="2867"/>
                  </a:cubicBez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5" name="Google Shape;1105;p30"/>
            <p:cNvSpPr/>
            <p:nvPr/>
          </p:nvSpPr>
          <p:spPr>
            <a:xfrm>
              <a:off x="21884048" y="6918428"/>
              <a:ext cx="900860" cy="758041"/>
            </a:xfrm>
            <a:custGeom>
              <a:avLst/>
              <a:gdLst/>
              <a:ahLst/>
              <a:cxnLst/>
              <a:rect l="l" t="t" r="r" b="b"/>
              <a:pathLst>
                <a:path w="723" h="609" extrusionOk="0">
                  <a:moveTo>
                    <a:pt x="711" y="11"/>
                  </a:moveTo>
                  <a:lnTo>
                    <a:pt x="711" y="11"/>
                  </a:lnTo>
                  <a:cubicBezTo>
                    <a:pt x="700" y="0"/>
                    <a:pt x="682" y="0"/>
                    <a:pt x="671" y="11"/>
                  </a:cubicBezTo>
                  <a:lnTo>
                    <a:pt x="553" y="129"/>
                  </a:lnTo>
                  <a:lnTo>
                    <a:pt x="553" y="129"/>
                  </a:lnTo>
                  <a:cubicBezTo>
                    <a:pt x="498" y="51"/>
                    <a:pt x="407" y="0"/>
                    <a:pt x="304" y="0"/>
                  </a:cubicBezTo>
                  <a:lnTo>
                    <a:pt x="304" y="0"/>
                  </a:lnTo>
                  <a:cubicBezTo>
                    <a:pt x="136" y="0"/>
                    <a:pt x="0" y="136"/>
                    <a:pt x="0" y="304"/>
                  </a:cubicBezTo>
                  <a:lnTo>
                    <a:pt x="0" y="304"/>
                  </a:lnTo>
                  <a:cubicBezTo>
                    <a:pt x="0" y="472"/>
                    <a:pt x="136" y="608"/>
                    <a:pt x="304" y="608"/>
                  </a:cubicBezTo>
                  <a:lnTo>
                    <a:pt x="304" y="608"/>
                  </a:lnTo>
                  <a:cubicBezTo>
                    <a:pt x="472" y="608"/>
                    <a:pt x="608" y="472"/>
                    <a:pt x="608" y="304"/>
                  </a:cubicBezTo>
                  <a:lnTo>
                    <a:pt x="608" y="304"/>
                  </a:lnTo>
                  <a:cubicBezTo>
                    <a:pt x="608" y="260"/>
                    <a:pt x="599" y="218"/>
                    <a:pt x="582" y="181"/>
                  </a:cubicBezTo>
                  <a:lnTo>
                    <a:pt x="711" y="51"/>
                  </a:lnTo>
                  <a:lnTo>
                    <a:pt x="711" y="51"/>
                  </a:lnTo>
                  <a:cubicBezTo>
                    <a:pt x="722" y="40"/>
                    <a:pt x="722" y="22"/>
                    <a:pt x="711" y="11"/>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6" name="Google Shape;1106;p30"/>
            <p:cNvSpPr/>
            <p:nvPr/>
          </p:nvSpPr>
          <p:spPr>
            <a:xfrm>
              <a:off x="22081798" y="6918426"/>
              <a:ext cx="659165" cy="527332"/>
            </a:xfrm>
            <a:custGeom>
              <a:avLst/>
              <a:gdLst/>
              <a:ahLst/>
              <a:cxnLst/>
              <a:rect l="l" t="t" r="r" b="b"/>
              <a:pathLst>
                <a:path w="530" h="425" extrusionOk="0">
                  <a:moveTo>
                    <a:pt x="133" y="424"/>
                  </a:moveTo>
                  <a:lnTo>
                    <a:pt x="133" y="424"/>
                  </a:lnTo>
                  <a:cubicBezTo>
                    <a:pt x="126" y="424"/>
                    <a:pt x="119" y="422"/>
                    <a:pt x="113" y="416"/>
                  </a:cubicBezTo>
                  <a:lnTo>
                    <a:pt x="10" y="313"/>
                  </a:lnTo>
                  <a:lnTo>
                    <a:pt x="10" y="313"/>
                  </a:lnTo>
                  <a:cubicBezTo>
                    <a:pt x="0" y="302"/>
                    <a:pt x="0" y="284"/>
                    <a:pt x="10" y="273"/>
                  </a:cubicBezTo>
                  <a:lnTo>
                    <a:pt x="10" y="273"/>
                  </a:lnTo>
                  <a:cubicBezTo>
                    <a:pt x="21" y="262"/>
                    <a:pt x="40" y="262"/>
                    <a:pt x="51" y="273"/>
                  </a:cubicBezTo>
                  <a:lnTo>
                    <a:pt x="133" y="355"/>
                  </a:lnTo>
                  <a:lnTo>
                    <a:pt x="478" y="10"/>
                  </a:lnTo>
                  <a:lnTo>
                    <a:pt x="478" y="10"/>
                  </a:lnTo>
                  <a:cubicBezTo>
                    <a:pt x="490" y="0"/>
                    <a:pt x="507" y="0"/>
                    <a:pt x="518" y="10"/>
                  </a:cubicBezTo>
                  <a:lnTo>
                    <a:pt x="518" y="10"/>
                  </a:lnTo>
                  <a:cubicBezTo>
                    <a:pt x="529" y="21"/>
                    <a:pt x="529" y="39"/>
                    <a:pt x="518" y="51"/>
                  </a:cubicBezTo>
                  <a:lnTo>
                    <a:pt x="153" y="416"/>
                  </a:lnTo>
                  <a:lnTo>
                    <a:pt x="153" y="416"/>
                  </a:lnTo>
                  <a:cubicBezTo>
                    <a:pt x="147" y="422"/>
                    <a:pt x="140" y="424"/>
                    <a:pt x="133" y="424"/>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7" name="Google Shape;1107;p30"/>
            <p:cNvSpPr/>
            <p:nvPr/>
          </p:nvSpPr>
          <p:spPr>
            <a:xfrm>
              <a:off x="13913638" y="9115647"/>
              <a:ext cx="620716" cy="538319"/>
            </a:xfrm>
            <a:custGeom>
              <a:avLst/>
              <a:gdLst/>
              <a:ahLst/>
              <a:cxnLst/>
              <a:rect l="l" t="t" r="r" b="b"/>
              <a:pathLst>
                <a:path w="498" h="433" extrusionOk="0">
                  <a:moveTo>
                    <a:pt x="340" y="415"/>
                  </a:moveTo>
                  <a:lnTo>
                    <a:pt x="0" y="215"/>
                  </a:lnTo>
                  <a:lnTo>
                    <a:pt x="36" y="63"/>
                  </a:lnTo>
                  <a:lnTo>
                    <a:pt x="422" y="5"/>
                  </a:lnTo>
                  <a:lnTo>
                    <a:pt x="422" y="5"/>
                  </a:lnTo>
                  <a:cubicBezTo>
                    <a:pt x="455" y="0"/>
                    <a:pt x="486" y="24"/>
                    <a:pt x="489" y="57"/>
                  </a:cubicBezTo>
                  <a:lnTo>
                    <a:pt x="489" y="57"/>
                  </a:lnTo>
                  <a:cubicBezTo>
                    <a:pt x="497" y="165"/>
                    <a:pt x="478" y="273"/>
                    <a:pt x="432" y="370"/>
                  </a:cubicBezTo>
                  <a:lnTo>
                    <a:pt x="422" y="390"/>
                  </a:lnTo>
                  <a:lnTo>
                    <a:pt x="422" y="390"/>
                  </a:lnTo>
                  <a:cubicBezTo>
                    <a:pt x="407" y="421"/>
                    <a:pt x="369" y="432"/>
                    <a:pt x="340" y="415"/>
                  </a:cubicBezTo>
                </a:path>
              </a:pathLst>
            </a:custGeom>
            <a:solidFill>
              <a:srgbClr val="2A398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8" name="Google Shape;1108;p30"/>
            <p:cNvSpPr/>
            <p:nvPr/>
          </p:nvSpPr>
          <p:spPr>
            <a:xfrm>
              <a:off x="13331377" y="9807768"/>
              <a:ext cx="346064" cy="675642"/>
            </a:xfrm>
            <a:custGeom>
              <a:avLst/>
              <a:gdLst/>
              <a:ahLst/>
              <a:cxnLst/>
              <a:rect l="l" t="t" r="r" b="b"/>
              <a:pathLst>
                <a:path w="278" h="542" extrusionOk="0">
                  <a:moveTo>
                    <a:pt x="277" y="541"/>
                  </a:moveTo>
                  <a:lnTo>
                    <a:pt x="213" y="541"/>
                  </a:lnTo>
                  <a:lnTo>
                    <a:pt x="0" y="0"/>
                  </a:lnTo>
                  <a:lnTo>
                    <a:pt x="64" y="0"/>
                  </a:lnTo>
                  <a:lnTo>
                    <a:pt x="277" y="541"/>
                  </a:lnTo>
                </a:path>
              </a:pathLst>
            </a:custGeom>
            <a:solidFill>
              <a:srgbClr val="D1D3D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09" name="Google Shape;1109;p30"/>
            <p:cNvSpPr/>
            <p:nvPr/>
          </p:nvSpPr>
          <p:spPr>
            <a:xfrm>
              <a:off x="12457982" y="10593275"/>
              <a:ext cx="3515548" cy="208735"/>
            </a:xfrm>
            <a:custGeom>
              <a:avLst/>
              <a:gdLst/>
              <a:ahLst/>
              <a:cxnLst/>
              <a:rect l="l" t="t" r="r" b="b"/>
              <a:pathLst>
                <a:path w="2824" h="168" extrusionOk="0">
                  <a:moveTo>
                    <a:pt x="2687" y="167"/>
                  </a:moveTo>
                  <a:lnTo>
                    <a:pt x="135" y="167"/>
                  </a:lnTo>
                  <a:lnTo>
                    <a:pt x="135" y="167"/>
                  </a:lnTo>
                  <a:cubicBezTo>
                    <a:pt x="92" y="167"/>
                    <a:pt x="53" y="141"/>
                    <a:pt x="37" y="100"/>
                  </a:cubicBezTo>
                  <a:lnTo>
                    <a:pt x="0" y="0"/>
                  </a:lnTo>
                  <a:lnTo>
                    <a:pt x="2823" y="0"/>
                  </a:lnTo>
                  <a:lnTo>
                    <a:pt x="2785" y="100"/>
                  </a:lnTo>
                  <a:lnTo>
                    <a:pt x="2785" y="100"/>
                  </a:lnTo>
                  <a:cubicBezTo>
                    <a:pt x="2769" y="141"/>
                    <a:pt x="2730" y="167"/>
                    <a:pt x="2687" y="167"/>
                  </a:cubicBezTo>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0" name="Google Shape;1110;p30"/>
            <p:cNvSpPr/>
            <p:nvPr/>
          </p:nvSpPr>
          <p:spPr>
            <a:xfrm>
              <a:off x="13051234" y="10802008"/>
              <a:ext cx="626206" cy="1060158"/>
            </a:xfrm>
            <a:custGeom>
              <a:avLst/>
              <a:gdLst/>
              <a:ahLst/>
              <a:cxnLst/>
              <a:rect l="l" t="t" r="r" b="b"/>
              <a:pathLst>
                <a:path w="501" h="850" extrusionOk="0">
                  <a:moveTo>
                    <a:pt x="500" y="0"/>
                  </a:moveTo>
                  <a:lnTo>
                    <a:pt x="218" y="0"/>
                  </a:lnTo>
                  <a:lnTo>
                    <a:pt x="13" y="754"/>
                  </a:lnTo>
                  <a:lnTo>
                    <a:pt x="13" y="754"/>
                  </a:lnTo>
                  <a:cubicBezTo>
                    <a:pt x="0" y="802"/>
                    <a:pt x="35" y="849"/>
                    <a:pt x="84" y="849"/>
                  </a:cubicBezTo>
                  <a:lnTo>
                    <a:pt x="84" y="849"/>
                  </a:lnTo>
                  <a:cubicBezTo>
                    <a:pt x="114" y="849"/>
                    <a:pt x="140" y="831"/>
                    <a:pt x="152" y="804"/>
                  </a:cubicBezTo>
                  <a:lnTo>
                    <a:pt x="500" y="0"/>
                  </a:ln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1" name="Google Shape;1111;p30"/>
            <p:cNvSpPr/>
            <p:nvPr/>
          </p:nvSpPr>
          <p:spPr>
            <a:xfrm>
              <a:off x="12397559" y="10802008"/>
              <a:ext cx="626206" cy="1060158"/>
            </a:xfrm>
            <a:custGeom>
              <a:avLst/>
              <a:gdLst/>
              <a:ahLst/>
              <a:cxnLst/>
              <a:rect l="l" t="t" r="r" b="b"/>
              <a:pathLst>
                <a:path w="501" h="850" extrusionOk="0">
                  <a:moveTo>
                    <a:pt x="500" y="0"/>
                  </a:moveTo>
                  <a:lnTo>
                    <a:pt x="218" y="0"/>
                  </a:lnTo>
                  <a:lnTo>
                    <a:pt x="12" y="754"/>
                  </a:lnTo>
                  <a:lnTo>
                    <a:pt x="12" y="754"/>
                  </a:lnTo>
                  <a:cubicBezTo>
                    <a:pt x="0" y="802"/>
                    <a:pt x="35" y="849"/>
                    <a:pt x="84" y="849"/>
                  </a:cubicBezTo>
                  <a:lnTo>
                    <a:pt x="84" y="849"/>
                  </a:lnTo>
                  <a:cubicBezTo>
                    <a:pt x="114" y="849"/>
                    <a:pt x="141" y="831"/>
                    <a:pt x="153" y="804"/>
                  </a:cubicBezTo>
                  <a:lnTo>
                    <a:pt x="500" y="0"/>
                  </a:lnTo>
                </a:path>
              </a:pathLst>
            </a:custGeom>
            <a:solidFill>
              <a:srgbClr val="CBDB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2" name="Google Shape;1112;p30"/>
            <p:cNvSpPr/>
            <p:nvPr/>
          </p:nvSpPr>
          <p:spPr>
            <a:xfrm>
              <a:off x="14671680" y="10802008"/>
              <a:ext cx="626206" cy="1060158"/>
            </a:xfrm>
            <a:custGeom>
              <a:avLst/>
              <a:gdLst/>
              <a:ahLst/>
              <a:cxnLst/>
              <a:rect l="l" t="t" r="r" b="b"/>
              <a:pathLst>
                <a:path w="501" h="850" extrusionOk="0">
                  <a:moveTo>
                    <a:pt x="0" y="0"/>
                  </a:moveTo>
                  <a:lnTo>
                    <a:pt x="281" y="0"/>
                  </a:lnTo>
                  <a:lnTo>
                    <a:pt x="487" y="754"/>
                  </a:lnTo>
                  <a:lnTo>
                    <a:pt x="487" y="754"/>
                  </a:lnTo>
                  <a:cubicBezTo>
                    <a:pt x="500" y="802"/>
                    <a:pt x="464" y="849"/>
                    <a:pt x="415" y="849"/>
                  </a:cubicBezTo>
                  <a:lnTo>
                    <a:pt x="415" y="849"/>
                  </a:lnTo>
                  <a:cubicBezTo>
                    <a:pt x="386" y="849"/>
                    <a:pt x="359" y="831"/>
                    <a:pt x="347" y="804"/>
                  </a:cubicBezTo>
                  <a:lnTo>
                    <a:pt x="0" y="0"/>
                  </a:lnTo>
                </a:path>
              </a:pathLst>
            </a:custGeom>
            <a:solidFill>
              <a:srgbClr val="CBDB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3" name="Google Shape;1113;p30"/>
            <p:cNvSpPr/>
            <p:nvPr/>
          </p:nvSpPr>
          <p:spPr>
            <a:xfrm>
              <a:off x="15330845" y="10802008"/>
              <a:ext cx="626206" cy="1060158"/>
            </a:xfrm>
            <a:custGeom>
              <a:avLst/>
              <a:gdLst/>
              <a:ahLst/>
              <a:cxnLst/>
              <a:rect l="l" t="t" r="r" b="b"/>
              <a:pathLst>
                <a:path w="501" h="850" extrusionOk="0">
                  <a:moveTo>
                    <a:pt x="0" y="0"/>
                  </a:moveTo>
                  <a:lnTo>
                    <a:pt x="281" y="0"/>
                  </a:lnTo>
                  <a:lnTo>
                    <a:pt x="487" y="754"/>
                  </a:lnTo>
                  <a:lnTo>
                    <a:pt x="487" y="754"/>
                  </a:lnTo>
                  <a:cubicBezTo>
                    <a:pt x="500" y="802"/>
                    <a:pt x="464" y="849"/>
                    <a:pt x="416" y="849"/>
                  </a:cubicBezTo>
                  <a:lnTo>
                    <a:pt x="416" y="849"/>
                  </a:lnTo>
                  <a:cubicBezTo>
                    <a:pt x="385" y="849"/>
                    <a:pt x="359" y="831"/>
                    <a:pt x="348" y="804"/>
                  </a:cubicBezTo>
                  <a:lnTo>
                    <a:pt x="0" y="0"/>
                  </a:ln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4" name="Google Shape;1114;p30"/>
            <p:cNvSpPr/>
            <p:nvPr/>
          </p:nvSpPr>
          <p:spPr>
            <a:xfrm>
              <a:off x="13331377" y="10433977"/>
              <a:ext cx="653673" cy="159297"/>
            </a:xfrm>
            <a:custGeom>
              <a:avLst/>
              <a:gdLst/>
              <a:ahLst/>
              <a:cxnLst/>
              <a:rect l="l" t="t" r="r" b="b"/>
              <a:pathLst>
                <a:path w="526" h="127" extrusionOk="0">
                  <a:moveTo>
                    <a:pt x="525" y="126"/>
                  </a:moveTo>
                  <a:lnTo>
                    <a:pt x="0" y="126"/>
                  </a:lnTo>
                  <a:lnTo>
                    <a:pt x="0" y="78"/>
                  </a:lnTo>
                  <a:lnTo>
                    <a:pt x="0" y="78"/>
                  </a:lnTo>
                  <a:cubicBezTo>
                    <a:pt x="0" y="35"/>
                    <a:pt x="34" y="0"/>
                    <a:pt x="77" y="0"/>
                  </a:cubicBezTo>
                  <a:lnTo>
                    <a:pt x="447" y="0"/>
                  </a:lnTo>
                  <a:lnTo>
                    <a:pt x="447" y="0"/>
                  </a:lnTo>
                  <a:cubicBezTo>
                    <a:pt x="490" y="0"/>
                    <a:pt x="525" y="35"/>
                    <a:pt x="525" y="78"/>
                  </a:cubicBezTo>
                  <a:lnTo>
                    <a:pt x="525" y="126"/>
                  </a:lnTo>
                </a:path>
              </a:pathLst>
            </a:custGeom>
            <a:solidFill>
              <a:srgbClr val="3762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5" name="Google Shape;1115;p30"/>
            <p:cNvSpPr/>
            <p:nvPr/>
          </p:nvSpPr>
          <p:spPr>
            <a:xfrm>
              <a:off x="14523370" y="10510879"/>
              <a:ext cx="801983" cy="82395"/>
            </a:xfrm>
            <a:custGeom>
              <a:avLst/>
              <a:gdLst/>
              <a:ahLst/>
              <a:cxnLst/>
              <a:rect l="l" t="t" r="r" b="b"/>
              <a:pathLst>
                <a:path w="643" h="64" extrusionOk="0">
                  <a:moveTo>
                    <a:pt x="583" y="63"/>
                  </a:moveTo>
                  <a:lnTo>
                    <a:pt x="58" y="63"/>
                  </a:lnTo>
                  <a:lnTo>
                    <a:pt x="0" y="0"/>
                  </a:lnTo>
                  <a:lnTo>
                    <a:pt x="642" y="0"/>
                  </a:lnTo>
                  <a:lnTo>
                    <a:pt x="583" y="63"/>
                  </a:lnTo>
                </a:path>
              </a:pathLst>
            </a:custGeom>
            <a:solidFill>
              <a:srgbClr val="00B1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6" name="Google Shape;1116;p30"/>
            <p:cNvSpPr/>
            <p:nvPr/>
          </p:nvSpPr>
          <p:spPr>
            <a:xfrm>
              <a:off x="13336872" y="9241983"/>
              <a:ext cx="598740" cy="532827"/>
            </a:xfrm>
            <a:custGeom>
              <a:avLst/>
              <a:gdLst/>
              <a:ahLst/>
              <a:cxnLst/>
              <a:rect l="l" t="t" r="r" b="b"/>
              <a:pathLst>
                <a:path w="482" h="426" extrusionOk="0">
                  <a:moveTo>
                    <a:pt x="481" y="27"/>
                  </a:moveTo>
                  <a:lnTo>
                    <a:pt x="423" y="0"/>
                  </a:lnTo>
                  <a:lnTo>
                    <a:pt x="0" y="398"/>
                  </a:lnTo>
                  <a:lnTo>
                    <a:pt x="58" y="425"/>
                  </a:lnTo>
                  <a:lnTo>
                    <a:pt x="481" y="27"/>
                  </a:lnTo>
                </a:path>
              </a:pathLst>
            </a:custGeom>
            <a:solidFill>
              <a:srgbClr val="D1D3D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7" name="Google Shape;1117;p30"/>
            <p:cNvSpPr/>
            <p:nvPr/>
          </p:nvSpPr>
          <p:spPr>
            <a:xfrm>
              <a:off x="13270955" y="9675938"/>
              <a:ext cx="225212" cy="225212"/>
            </a:xfrm>
            <a:custGeom>
              <a:avLst/>
              <a:gdLst/>
              <a:ahLst/>
              <a:cxnLst/>
              <a:rect l="l" t="t" r="r" b="b"/>
              <a:pathLst>
                <a:path w="181" h="181" extrusionOk="0">
                  <a:moveTo>
                    <a:pt x="180" y="90"/>
                  </a:moveTo>
                  <a:lnTo>
                    <a:pt x="180" y="90"/>
                  </a:lnTo>
                  <a:cubicBezTo>
                    <a:pt x="180" y="140"/>
                    <a:pt x="140" y="180"/>
                    <a:pt x="90" y="180"/>
                  </a:cubicBezTo>
                  <a:lnTo>
                    <a:pt x="90" y="180"/>
                  </a:lnTo>
                  <a:cubicBezTo>
                    <a:pt x="40" y="180"/>
                    <a:pt x="0" y="140"/>
                    <a:pt x="0" y="90"/>
                  </a:cubicBezTo>
                  <a:lnTo>
                    <a:pt x="0" y="90"/>
                  </a:lnTo>
                  <a:cubicBezTo>
                    <a:pt x="0" y="40"/>
                    <a:pt x="40" y="0"/>
                    <a:pt x="90" y="0"/>
                  </a:cubicBezTo>
                  <a:lnTo>
                    <a:pt x="90" y="0"/>
                  </a:lnTo>
                  <a:cubicBezTo>
                    <a:pt x="140" y="0"/>
                    <a:pt x="180" y="40"/>
                    <a:pt x="180" y="90"/>
                  </a:cubicBezTo>
                </a:path>
              </a:pathLst>
            </a:custGeom>
            <a:solidFill>
              <a:srgbClr val="3762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8" name="Google Shape;1118;p30"/>
            <p:cNvSpPr/>
            <p:nvPr/>
          </p:nvSpPr>
          <p:spPr>
            <a:xfrm>
              <a:off x="13320391" y="9725374"/>
              <a:ext cx="126342" cy="126342"/>
            </a:xfrm>
            <a:custGeom>
              <a:avLst/>
              <a:gdLst/>
              <a:ahLst/>
              <a:cxnLst/>
              <a:rect l="l" t="t" r="r" b="b"/>
              <a:pathLst>
                <a:path w="101" h="103" extrusionOk="0">
                  <a:moveTo>
                    <a:pt x="100" y="51"/>
                  </a:moveTo>
                  <a:lnTo>
                    <a:pt x="100" y="51"/>
                  </a:lnTo>
                  <a:cubicBezTo>
                    <a:pt x="100" y="79"/>
                    <a:pt x="78" y="102"/>
                    <a:pt x="50" y="102"/>
                  </a:cubicBezTo>
                  <a:lnTo>
                    <a:pt x="50" y="102"/>
                  </a:lnTo>
                  <a:cubicBezTo>
                    <a:pt x="22" y="102"/>
                    <a:pt x="0" y="79"/>
                    <a:pt x="0" y="51"/>
                  </a:cubicBezTo>
                  <a:lnTo>
                    <a:pt x="0" y="51"/>
                  </a:lnTo>
                  <a:cubicBezTo>
                    <a:pt x="0" y="23"/>
                    <a:pt x="22" y="0"/>
                    <a:pt x="50" y="0"/>
                  </a:cubicBezTo>
                  <a:lnTo>
                    <a:pt x="50" y="0"/>
                  </a:lnTo>
                  <a:cubicBezTo>
                    <a:pt x="78" y="0"/>
                    <a:pt x="100" y="23"/>
                    <a:pt x="100" y="51"/>
                  </a:cubicBezTo>
                </a:path>
              </a:pathLst>
            </a:custGeom>
            <a:solidFill>
              <a:srgbClr val="00B1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19" name="Google Shape;1119;p30"/>
            <p:cNvSpPr/>
            <p:nvPr/>
          </p:nvSpPr>
          <p:spPr>
            <a:xfrm>
              <a:off x="13781805" y="9170577"/>
              <a:ext cx="225216" cy="225212"/>
            </a:xfrm>
            <a:custGeom>
              <a:avLst/>
              <a:gdLst/>
              <a:ahLst/>
              <a:cxnLst/>
              <a:rect l="l" t="t" r="r" b="b"/>
              <a:pathLst>
                <a:path w="182" h="181" extrusionOk="0">
                  <a:moveTo>
                    <a:pt x="181" y="90"/>
                  </a:moveTo>
                  <a:lnTo>
                    <a:pt x="181" y="90"/>
                  </a:lnTo>
                  <a:cubicBezTo>
                    <a:pt x="181" y="141"/>
                    <a:pt x="140" y="180"/>
                    <a:pt x="90" y="180"/>
                  </a:cubicBezTo>
                  <a:lnTo>
                    <a:pt x="90" y="180"/>
                  </a:lnTo>
                  <a:cubicBezTo>
                    <a:pt x="41" y="180"/>
                    <a:pt x="0" y="141"/>
                    <a:pt x="0" y="90"/>
                  </a:cubicBezTo>
                  <a:lnTo>
                    <a:pt x="0" y="90"/>
                  </a:lnTo>
                  <a:cubicBezTo>
                    <a:pt x="0" y="41"/>
                    <a:pt x="41" y="0"/>
                    <a:pt x="90" y="0"/>
                  </a:cubicBezTo>
                  <a:lnTo>
                    <a:pt x="90" y="0"/>
                  </a:lnTo>
                  <a:cubicBezTo>
                    <a:pt x="140" y="0"/>
                    <a:pt x="181" y="41"/>
                    <a:pt x="181" y="90"/>
                  </a:cubicBezTo>
                </a:path>
              </a:pathLst>
            </a:custGeom>
            <a:solidFill>
              <a:srgbClr val="3762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0" name="Google Shape;1120;p30"/>
            <p:cNvSpPr/>
            <p:nvPr/>
          </p:nvSpPr>
          <p:spPr>
            <a:xfrm>
              <a:off x="13831244" y="9220013"/>
              <a:ext cx="126338" cy="126342"/>
            </a:xfrm>
            <a:custGeom>
              <a:avLst/>
              <a:gdLst/>
              <a:ahLst/>
              <a:cxnLst/>
              <a:rect l="l" t="t" r="r" b="b"/>
              <a:pathLst>
                <a:path w="102" h="102" extrusionOk="0">
                  <a:moveTo>
                    <a:pt x="101" y="50"/>
                  </a:moveTo>
                  <a:lnTo>
                    <a:pt x="101" y="50"/>
                  </a:lnTo>
                  <a:cubicBezTo>
                    <a:pt x="101" y="79"/>
                    <a:pt x="78" y="101"/>
                    <a:pt x="50" y="101"/>
                  </a:cubicBezTo>
                  <a:lnTo>
                    <a:pt x="50" y="101"/>
                  </a:lnTo>
                  <a:cubicBezTo>
                    <a:pt x="23" y="101"/>
                    <a:pt x="0" y="79"/>
                    <a:pt x="0" y="50"/>
                  </a:cubicBezTo>
                  <a:lnTo>
                    <a:pt x="0" y="50"/>
                  </a:lnTo>
                  <a:cubicBezTo>
                    <a:pt x="0" y="23"/>
                    <a:pt x="23" y="0"/>
                    <a:pt x="50" y="0"/>
                  </a:cubicBezTo>
                  <a:lnTo>
                    <a:pt x="50" y="0"/>
                  </a:lnTo>
                  <a:cubicBezTo>
                    <a:pt x="78" y="0"/>
                    <a:pt x="101" y="23"/>
                    <a:pt x="101" y="50"/>
                  </a:cubicBezTo>
                </a:path>
              </a:pathLst>
            </a:custGeom>
            <a:solidFill>
              <a:srgbClr val="00B1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1" name="Google Shape;1121;p30"/>
            <p:cNvSpPr/>
            <p:nvPr/>
          </p:nvSpPr>
          <p:spPr>
            <a:xfrm>
              <a:off x="14638720" y="10098898"/>
              <a:ext cx="653674" cy="417472"/>
            </a:xfrm>
            <a:custGeom>
              <a:avLst/>
              <a:gdLst/>
              <a:ahLst/>
              <a:cxnLst/>
              <a:rect l="l" t="t" r="r" b="b"/>
              <a:pathLst>
                <a:path w="524" h="333" extrusionOk="0">
                  <a:moveTo>
                    <a:pt x="411" y="252"/>
                  </a:moveTo>
                  <a:lnTo>
                    <a:pt x="411" y="252"/>
                  </a:lnTo>
                  <a:cubicBezTo>
                    <a:pt x="397" y="252"/>
                    <a:pt x="382" y="247"/>
                    <a:pt x="371" y="240"/>
                  </a:cubicBezTo>
                  <a:lnTo>
                    <a:pt x="421" y="103"/>
                  </a:lnTo>
                  <a:lnTo>
                    <a:pt x="421" y="103"/>
                  </a:lnTo>
                  <a:cubicBezTo>
                    <a:pt x="458" y="108"/>
                    <a:pt x="486" y="140"/>
                    <a:pt x="486" y="177"/>
                  </a:cubicBezTo>
                  <a:lnTo>
                    <a:pt x="486" y="177"/>
                  </a:lnTo>
                  <a:cubicBezTo>
                    <a:pt x="486" y="218"/>
                    <a:pt x="452" y="252"/>
                    <a:pt x="411" y="252"/>
                  </a:cubicBezTo>
                  <a:close/>
                  <a:moveTo>
                    <a:pt x="434" y="68"/>
                  </a:moveTo>
                  <a:lnTo>
                    <a:pt x="460" y="0"/>
                  </a:lnTo>
                  <a:lnTo>
                    <a:pt x="0" y="0"/>
                  </a:lnTo>
                  <a:lnTo>
                    <a:pt x="122" y="332"/>
                  </a:lnTo>
                  <a:lnTo>
                    <a:pt x="336" y="332"/>
                  </a:lnTo>
                  <a:lnTo>
                    <a:pt x="358" y="275"/>
                  </a:lnTo>
                  <a:lnTo>
                    <a:pt x="358" y="275"/>
                  </a:lnTo>
                  <a:cubicBezTo>
                    <a:pt x="374" y="283"/>
                    <a:pt x="392" y="288"/>
                    <a:pt x="411" y="288"/>
                  </a:cubicBezTo>
                  <a:lnTo>
                    <a:pt x="411" y="288"/>
                  </a:lnTo>
                  <a:cubicBezTo>
                    <a:pt x="472" y="288"/>
                    <a:pt x="523" y="238"/>
                    <a:pt x="523" y="177"/>
                  </a:cubicBezTo>
                  <a:lnTo>
                    <a:pt x="523" y="177"/>
                  </a:lnTo>
                  <a:cubicBezTo>
                    <a:pt x="523" y="124"/>
                    <a:pt x="484" y="79"/>
                    <a:pt x="434" y="68"/>
                  </a:cubicBezTo>
                  <a:close/>
                </a:path>
              </a:pathLst>
            </a:custGeom>
            <a:solidFill>
              <a:srgbClr val="00B1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2" name="Google Shape;1122;p30"/>
            <p:cNvSpPr/>
            <p:nvPr/>
          </p:nvSpPr>
          <p:spPr>
            <a:xfrm>
              <a:off x="16011983" y="6989836"/>
              <a:ext cx="2625677" cy="2938784"/>
            </a:xfrm>
            <a:custGeom>
              <a:avLst/>
              <a:gdLst/>
              <a:ahLst/>
              <a:cxnLst/>
              <a:rect l="l" t="t" r="r" b="b"/>
              <a:pathLst>
                <a:path w="2106" h="2361" extrusionOk="0">
                  <a:moveTo>
                    <a:pt x="2053" y="2360"/>
                  </a:moveTo>
                  <a:lnTo>
                    <a:pt x="474" y="2360"/>
                  </a:lnTo>
                  <a:lnTo>
                    <a:pt x="474" y="2360"/>
                  </a:lnTo>
                  <a:cubicBezTo>
                    <a:pt x="451" y="2360"/>
                    <a:pt x="432" y="2344"/>
                    <a:pt x="428" y="2322"/>
                  </a:cubicBezTo>
                  <a:lnTo>
                    <a:pt x="30" y="304"/>
                  </a:lnTo>
                  <a:lnTo>
                    <a:pt x="30" y="304"/>
                  </a:lnTo>
                  <a:cubicBezTo>
                    <a:pt x="0" y="151"/>
                    <a:pt x="117" y="8"/>
                    <a:pt x="273" y="7"/>
                  </a:cubicBezTo>
                  <a:lnTo>
                    <a:pt x="1509" y="1"/>
                  </a:lnTo>
                  <a:lnTo>
                    <a:pt x="1509" y="1"/>
                  </a:lnTo>
                  <a:cubicBezTo>
                    <a:pt x="1588" y="0"/>
                    <a:pt x="1655" y="56"/>
                    <a:pt x="1670" y="133"/>
                  </a:cubicBezTo>
                  <a:lnTo>
                    <a:pt x="2099" y="2304"/>
                  </a:lnTo>
                  <a:lnTo>
                    <a:pt x="2099" y="2304"/>
                  </a:lnTo>
                  <a:cubicBezTo>
                    <a:pt x="2105" y="2333"/>
                    <a:pt x="2083" y="2360"/>
                    <a:pt x="2053" y="2360"/>
                  </a:cubicBezTo>
                </a:path>
              </a:pathLst>
            </a:custGeom>
            <a:solidFill>
              <a:srgbClr val="40404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3" name="Google Shape;1123;p30"/>
            <p:cNvSpPr/>
            <p:nvPr/>
          </p:nvSpPr>
          <p:spPr>
            <a:xfrm>
              <a:off x="16259170" y="7193080"/>
              <a:ext cx="2378488" cy="2735540"/>
            </a:xfrm>
            <a:custGeom>
              <a:avLst/>
              <a:gdLst/>
              <a:ahLst/>
              <a:cxnLst/>
              <a:rect l="l" t="t" r="r" b="b"/>
              <a:pathLst>
                <a:path w="1911" h="2197" extrusionOk="0">
                  <a:moveTo>
                    <a:pt x="1904" y="2140"/>
                  </a:moveTo>
                  <a:lnTo>
                    <a:pt x="1481" y="0"/>
                  </a:lnTo>
                  <a:lnTo>
                    <a:pt x="163" y="7"/>
                  </a:lnTo>
                  <a:lnTo>
                    <a:pt x="163" y="7"/>
                  </a:lnTo>
                  <a:cubicBezTo>
                    <a:pt x="70" y="7"/>
                    <a:pt x="0" y="93"/>
                    <a:pt x="18" y="184"/>
                  </a:cubicBezTo>
                  <a:lnTo>
                    <a:pt x="415" y="2196"/>
                  </a:lnTo>
                  <a:lnTo>
                    <a:pt x="1858" y="2196"/>
                  </a:lnTo>
                  <a:lnTo>
                    <a:pt x="1858" y="2196"/>
                  </a:lnTo>
                  <a:cubicBezTo>
                    <a:pt x="1888" y="2196"/>
                    <a:pt x="1910" y="2169"/>
                    <a:pt x="1904" y="2140"/>
                  </a:cubicBezTo>
                </a:path>
              </a:pathLst>
            </a:custGeom>
            <a:solidFill>
              <a:srgbClr val="565A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4" name="Google Shape;1124;p30"/>
            <p:cNvSpPr/>
            <p:nvPr/>
          </p:nvSpPr>
          <p:spPr>
            <a:xfrm>
              <a:off x="16358045" y="9928618"/>
              <a:ext cx="2724552" cy="422962"/>
            </a:xfrm>
            <a:custGeom>
              <a:avLst/>
              <a:gdLst/>
              <a:ahLst/>
              <a:cxnLst/>
              <a:rect l="l" t="t" r="r" b="b"/>
              <a:pathLst>
                <a:path w="2188" h="338" extrusionOk="0">
                  <a:moveTo>
                    <a:pt x="2018" y="337"/>
                  </a:moveTo>
                  <a:lnTo>
                    <a:pt x="168" y="337"/>
                  </a:lnTo>
                  <a:lnTo>
                    <a:pt x="168" y="337"/>
                  </a:lnTo>
                  <a:cubicBezTo>
                    <a:pt x="75" y="337"/>
                    <a:pt x="0" y="262"/>
                    <a:pt x="0" y="169"/>
                  </a:cubicBezTo>
                  <a:lnTo>
                    <a:pt x="0" y="169"/>
                  </a:lnTo>
                  <a:cubicBezTo>
                    <a:pt x="0" y="75"/>
                    <a:pt x="75" y="0"/>
                    <a:pt x="168" y="0"/>
                  </a:cubicBezTo>
                  <a:lnTo>
                    <a:pt x="2018" y="0"/>
                  </a:lnTo>
                  <a:lnTo>
                    <a:pt x="2018" y="0"/>
                  </a:lnTo>
                  <a:cubicBezTo>
                    <a:pt x="2111" y="0"/>
                    <a:pt x="2187" y="75"/>
                    <a:pt x="2187" y="169"/>
                  </a:cubicBezTo>
                  <a:lnTo>
                    <a:pt x="2187" y="169"/>
                  </a:lnTo>
                  <a:cubicBezTo>
                    <a:pt x="2187" y="262"/>
                    <a:pt x="2111" y="337"/>
                    <a:pt x="2018" y="337"/>
                  </a:cubicBezTo>
                </a:path>
              </a:pathLst>
            </a:custGeom>
            <a:solidFill>
              <a:srgbClr val="40404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5" name="Google Shape;1125;p30"/>
            <p:cNvSpPr/>
            <p:nvPr/>
          </p:nvSpPr>
          <p:spPr>
            <a:xfrm>
              <a:off x="16314102" y="10351578"/>
              <a:ext cx="758041" cy="1516081"/>
            </a:xfrm>
            <a:custGeom>
              <a:avLst/>
              <a:gdLst/>
              <a:ahLst/>
              <a:cxnLst/>
              <a:rect l="l" t="t" r="r" b="b"/>
              <a:pathLst>
                <a:path w="608" h="1217" extrusionOk="0">
                  <a:moveTo>
                    <a:pt x="30" y="1208"/>
                  </a:moveTo>
                  <a:lnTo>
                    <a:pt x="30" y="1208"/>
                  </a:lnTo>
                  <a:lnTo>
                    <a:pt x="30" y="1208"/>
                  </a:lnTo>
                  <a:cubicBezTo>
                    <a:pt x="9" y="1199"/>
                    <a:pt x="0" y="1176"/>
                    <a:pt x="7" y="1156"/>
                  </a:cubicBezTo>
                  <a:lnTo>
                    <a:pt x="420" y="0"/>
                  </a:lnTo>
                  <a:lnTo>
                    <a:pt x="607" y="0"/>
                  </a:lnTo>
                  <a:lnTo>
                    <a:pt x="83" y="1188"/>
                  </a:lnTo>
                  <a:lnTo>
                    <a:pt x="83" y="1188"/>
                  </a:lnTo>
                  <a:cubicBezTo>
                    <a:pt x="74" y="1208"/>
                    <a:pt x="50" y="1216"/>
                    <a:pt x="30" y="1208"/>
                  </a:cubicBezTo>
                </a:path>
              </a:pathLst>
            </a:custGeom>
            <a:solidFill>
              <a:srgbClr val="D1D3D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6" name="Google Shape;1126;p30"/>
            <p:cNvSpPr/>
            <p:nvPr/>
          </p:nvSpPr>
          <p:spPr>
            <a:xfrm>
              <a:off x="17236933" y="10351578"/>
              <a:ext cx="758041" cy="1516081"/>
            </a:xfrm>
            <a:custGeom>
              <a:avLst/>
              <a:gdLst/>
              <a:ahLst/>
              <a:cxnLst/>
              <a:rect l="l" t="t" r="r" b="b"/>
              <a:pathLst>
                <a:path w="609" h="1217" extrusionOk="0">
                  <a:moveTo>
                    <a:pt x="29" y="1208"/>
                  </a:moveTo>
                  <a:lnTo>
                    <a:pt x="29" y="1208"/>
                  </a:lnTo>
                  <a:lnTo>
                    <a:pt x="29" y="1208"/>
                  </a:lnTo>
                  <a:cubicBezTo>
                    <a:pt x="10" y="1199"/>
                    <a:pt x="0" y="1176"/>
                    <a:pt x="7" y="1156"/>
                  </a:cubicBezTo>
                  <a:lnTo>
                    <a:pt x="420" y="0"/>
                  </a:lnTo>
                  <a:lnTo>
                    <a:pt x="608" y="0"/>
                  </a:lnTo>
                  <a:lnTo>
                    <a:pt x="83" y="1188"/>
                  </a:lnTo>
                  <a:lnTo>
                    <a:pt x="83" y="1188"/>
                  </a:lnTo>
                  <a:cubicBezTo>
                    <a:pt x="73" y="1208"/>
                    <a:pt x="50" y="1216"/>
                    <a:pt x="29" y="1208"/>
                  </a:cubicBezTo>
                </a:path>
              </a:pathLst>
            </a:custGeom>
            <a:solidFill>
              <a:srgbClr val="D1D3D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7" name="Google Shape;1127;p30"/>
            <p:cNvSpPr/>
            <p:nvPr/>
          </p:nvSpPr>
          <p:spPr>
            <a:xfrm>
              <a:off x="17308339" y="10351579"/>
              <a:ext cx="1678766" cy="1508687"/>
            </a:xfrm>
            <a:custGeom>
              <a:avLst/>
              <a:gdLst/>
              <a:ahLst/>
              <a:cxnLst/>
              <a:rect l="l" t="t" r="r" b="b"/>
              <a:pathLst>
                <a:path w="1678766" h="1508687" extrusionOk="0">
                  <a:moveTo>
                    <a:pt x="928328" y="0"/>
                  </a:moveTo>
                  <a:lnTo>
                    <a:pt x="1161092" y="0"/>
                  </a:lnTo>
                  <a:lnTo>
                    <a:pt x="1675166" y="1440089"/>
                  </a:lnTo>
                  <a:cubicBezTo>
                    <a:pt x="1685124" y="1465004"/>
                    <a:pt x="1673920" y="1493656"/>
                    <a:pt x="1647782" y="1504868"/>
                  </a:cubicBezTo>
                  <a:cubicBezTo>
                    <a:pt x="1622886" y="1514834"/>
                    <a:pt x="1594258" y="1504868"/>
                    <a:pt x="1581810" y="1479953"/>
                  </a:cubicBezTo>
                  <a:close/>
                  <a:moveTo>
                    <a:pt x="0" y="0"/>
                  </a:moveTo>
                  <a:lnTo>
                    <a:pt x="232766" y="0"/>
                  </a:lnTo>
                  <a:lnTo>
                    <a:pt x="746840" y="1440089"/>
                  </a:lnTo>
                  <a:cubicBezTo>
                    <a:pt x="756798" y="1465004"/>
                    <a:pt x="744350" y="1493656"/>
                    <a:pt x="719456" y="1504868"/>
                  </a:cubicBezTo>
                  <a:cubicBezTo>
                    <a:pt x="694560" y="1514834"/>
                    <a:pt x="664688" y="1504868"/>
                    <a:pt x="653484" y="1479953"/>
                  </a:cubicBezTo>
                  <a:close/>
                </a:path>
              </a:pathLst>
            </a:custGeom>
            <a:solidFill>
              <a:srgbClr val="D1D3D2">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8" name="Google Shape;1128;p30"/>
            <p:cNvSpPr/>
            <p:nvPr/>
          </p:nvSpPr>
          <p:spPr>
            <a:xfrm>
              <a:off x="19071609" y="11417231"/>
              <a:ext cx="335075" cy="390007"/>
            </a:xfrm>
            <a:custGeom>
              <a:avLst/>
              <a:gdLst/>
              <a:ahLst/>
              <a:cxnLst/>
              <a:rect l="l" t="t" r="r" b="b"/>
              <a:pathLst>
                <a:path w="268" h="314" extrusionOk="0">
                  <a:moveTo>
                    <a:pt x="203" y="313"/>
                  </a:moveTo>
                  <a:lnTo>
                    <a:pt x="0" y="313"/>
                  </a:lnTo>
                  <a:lnTo>
                    <a:pt x="66" y="0"/>
                  </a:lnTo>
                  <a:lnTo>
                    <a:pt x="267" y="0"/>
                  </a:lnTo>
                  <a:lnTo>
                    <a:pt x="203" y="313"/>
                  </a:ln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29" name="Google Shape;1129;p30"/>
            <p:cNvSpPr/>
            <p:nvPr/>
          </p:nvSpPr>
          <p:spPr>
            <a:xfrm>
              <a:off x="19011186" y="11807239"/>
              <a:ext cx="648180" cy="274652"/>
            </a:xfrm>
            <a:custGeom>
              <a:avLst/>
              <a:gdLst/>
              <a:ahLst/>
              <a:cxnLst/>
              <a:rect l="l" t="t" r="r" b="b"/>
              <a:pathLst>
                <a:path w="520" h="219" extrusionOk="0">
                  <a:moveTo>
                    <a:pt x="50" y="0"/>
                  </a:moveTo>
                  <a:lnTo>
                    <a:pt x="45" y="3"/>
                  </a:lnTo>
                  <a:lnTo>
                    <a:pt x="45" y="3"/>
                  </a:lnTo>
                  <a:cubicBezTo>
                    <a:pt x="17" y="20"/>
                    <a:pt x="0" y="44"/>
                    <a:pt x="0" y="128"/>
                  </a:cubicBezTo>
                  <a:lnTo>
                    <a:pt x="0" y="217"/>
                  </a:lnTo>
                  <a:lnTo>
                    <a:pt x="117" y="217"/>
                  </a:lnTo>
                  <a:lnTo>
                    <a:pt x="140" y="194"/>
                  </a:lnTo>
                  <a:lnTo>
                    <a:pt x="164" y="218"/>
                  </a:lnTo>
                  <a:lnTo>
                    <a:pt x="519" y="218"/>
                  </a:lnTo>
                  <a:lnTo>
                    <a:pt x="519" y="218"/>
                  </a:lnTo>
                  <a:cubicBezTo>
                    <a:pt x="519" y="192"/>
                    <a:pt x="503" y="169"/>
                    <a:pt x="478" y="163"/>
                  </a:cubicBezTo>
                  <a:lnTo>
                    <a:pt x="320" y="117"/>
                  </a:lnTo>
                  <a:lnTo>
                    <a:pt x="252" y="0"/>
                  </a:lnTo>
                  <a:lnTo>
                    <a:pt x="50" y="0"/>
                  </a:lnTo>
                </a:path>
              </a:pathLst>
            </a:custGeom>
            <a:solidFill>
              <a:srgbClr val="40404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0" name="Google Shape;1130;p30"/>
            <p:cNvSpPr/>
            <p:nvPr/>
          </p:nvSpPr>
          <p:spPr>
            <a:xfrm>
              <a:off x="18450894" y="11417231"/>
              <a:ext cx="335077" cy="390007"/>
            </a:xfrm>
            <a:custGeom>
              <a:avLst/>
              <a:gdLst/>
              <a:ahLst/>
              <a:cxnLst/>
              <a:rect l="l" t="t" r="r" b="b"/>
              <a:pathLst>
                <a:path w="268" h="314" extrusionOk="0">
                  <a:moveTo>
                    <a:pt x="202" y="313"/>
                  </a:moveTo>
                  <a:lnTo>
                    <a:pt x="0" y="313"/>
                  </a:lnTo>
                  <a:lnTo>
                    <a:pt x="65" y="0"/>
                  </a:lnTo>
                  <a:lnTo>
                    <a:pt x="267" y="0"/>
                  </a:lnTo>
                  <a:lnTo>
                    <a:pt x="202" y="313"/>
                  </a:ln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1" name="Google Shape;1131;p30"/>
            <p:cNvSpPr/>
            <p:nvPr/>
          </p:nvSpPr>
          <p:spPr>
            <a:xfrm>
              <a:off x="19379219" y="9467201"/>
              <a:ext cx="681137" cy="2664124"/>
            </a:xfrm>
            <a:custGeom>
              <a:avLst/>
              <a:gdLst/>
              <a:ahLst/>
              <a:cxnLst/>
              <a:rect l="l" t="t" r="r" b="b"/>
              <a:pathLst>
                <a:path w="549" h="2138" extrusionOk="0">
                  <a:moveTo>
                    <a:pt x="529" y="2137"/>
                  </a:moveTo>
                  <a:lnTo>
                    <a:pt x="529" y="2137"/>
                  </a:lnTo>
                  <a:cubicBezTo>
                    <a:pt x="521" y="2137"/>
                    <a:pt x="514" y="2132"/>
                    <a:pt x="512" y="2123"/>
                  </a:cubicBezTo>
                  <a:lnTo>
                    <a:pt x="2" y="24"/>
                  </a:lnTo>
                  <a:lnTo>
                    <a:pt x="2" y="24"/>
                  </a:lnTo>
                  <a:cubicBezTo>
                    <a:pt x="0" y="14"/>
                    <a:pt x="6" y="5"/>
                    <a:pt x="16" y="3"/>
                  </a:cubicBezTo>
                  <a:lnTo>
                    <a:pt x="16" y="3"/>
                  </a:lnTo>
                  <a:cubicBezTo>
                    <a:pt x="25" y="0"/>
                    <a:pt x="35" y="6"/>
                    <a:pt x="37" y="16"/>
                  </a:cubicBezTo>
                  <a:lnTo>
                    <a:pt x="546" y="2115"/>
                  </a:lnTo>
                  <a:lnTo>
                    <a:pt x="546" y="2115"/>
                  </a:lnTo>
                  <a:cubicBezTo>
                    <a:pt x="548" y="2124"/>
                    <a:pt x="542" y="2134"/>
                    <a:pt x="533" y="2136"/>
                  </a:cubicBezTo>
                  <a:lnTo>
                    <a:pt x="533" y="2136"/>
                  </a:lnTo>
                  <a:cubicBezTo>
                    <a:pt x="531" y="2136"/>
                    <a:pt x="530" y="2137"/>
                    <a:pt x="529" y="2137"/>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2" name="Google Shape;1132;p30"/>
            <p:cNvSpPr/>
            <p:nvPr/>
          </p:nvSpPr>
          <p:spPr>
            <a:xfrm>
              <a:off x="17561020" y="9165083"/>
              <a:ext cx="2449898" cy="2323561"/>
            </a:xfrm>
            <a:custGeom>
              <a:avLst/>
              <a:gdLst/>
              <a:ahLst/>
              <a:cxnLst/>
              <a:rect l="l" t="t" r="r" b="b"/>
              <a:pathLst>
                <a:path w="1967" h="1867" extrusionOk="0">
                  <a:moveTo>
                    <a:pt x="0" y="80"/>
                  </a:moveTo>
                  <a:lnTo>
                    <a:pt x="0" y="80"/>
                  </a:lnTo>
                  <a:cubicBezTo>
                    <a:pt x="0" y="80"/>
                    <a:pt x="14" y="615"/>
                    <a:pt x="335" y="615"/>
                  </a:cubicBezTo>
                  <a:lnTo>
                    <a:pt x="1360" y="615"/>
                  </a:lnTo>
                  <a:lnTo>
                    <a:pt x="1195" y="1866"/>
                  </a:lnTo>
                  <a:lnTo>
                    <a:pt x="1546" y="1866"/>
                  </a:lnTo>
                  <a:lnTo>
                    <a:pt x="1546" y="1866"/>
                  </a:lnTo>
                  <a:cubicBezTo>
                    <a:pt x="1546" y="1866"/>
                    <a:pt x="1779" y="1219"/>
                    <a:pt x="1935" y="494"/>
                  </a:cubicBezTo>
                  <a:lnTo>
                    <a:pt x="1935" y="494"/>
                  </a:lnTo>
                  <a:cubicBezTo>
                    <a:pt x="1966" y="346"/>
                    <a:pt x="1865" y="202"/>
                    <a:pt x="1714" y="182"/>
                  </a:cubicBezTo>
                  <a:lnTo>
                    <a:pt x="526" y="0"/>
                  </a:lnTo>
                  <a:lnTo>
                    <a:pt x="0" y="80"/>
                  </a:lnTo>
                </a:path>
              </a:pathLst>
            </a:custGeom>
            <a:solidFill>
              <a:srgbClr val="16205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3" name="Google Shape;1133;p30"/>
            <p:cNvSpPr/>
            <p:nvPr/>
          </p:nvSpPr>
          <p:spPr>
            <a:xfrm>
              <a:off x="16912841" y="9209026"/>
              <a:ext cx="2433419" cy="2279617"/>
            </a:xfrm>
            <a:custGeom>
              <a:avLst/>
              <a:gdLst/>
              <a:ahLst/>
              <a:cxnLst/>
              <a:rect l="l" t="t" r="r" b="b"/>
              <a:pathLst>
                <a:path w="1954" h="1830" extrusionOk="0">
                  <a:moveTo>
                    <a:pt x="6" y="105"/>
                  </a:moveTo>
                  <a:lnTo>
                    <a:pt x="6" y="105"/>
                  </a:lnTo>
                  <a:cubicBezTo>
                    <a:pt x="6" y="105"/>
                    <a:pt x="0" y="578"/>
                    <a:pt x="321" y="578"/>
                  </a:cubicBezTo>
                  <a:lnTo>
                    <a:pt x="1346" y="578"/>
                  </a:lnTo>
                  <a:lnTo>
                    <a:pt x="1181" y="1829"/>
                  </a:lnTo>
                  <a:lnTo>
                    <a:pt x="1532" y="1829"/>
                  </a:lnTo>
                  <a:lnTo>
                    <a:pt x="1532" y="1829"/>
                  </a:lnTo>
                  <a:cubicBezTo>
                    <a:pt x="1532" y="1829"/>
                    <a:pt x="1765" y="1182"/>
                    <a:pt x="1921" y="457"/>
                  </a:cubicBezTo>
                  <a:lnTo>
                    <a:pt x="1921" y="457"/>
                  </a:lnTo>
                  <a:cubicBezTo>
                    <a:pt x="1953" y="309"/>
                    <a:pt x="1851" y="165"/>
                    <a:pt x="1701" y="145"/>
                  </a:cubicBezTo>
                  <a:lnTo>
                    <a:pt x="887" y="0"/>
                  </a:lnTo>
                  <a:lnTo>
                    <a:pt x="6" y="105"/>
                  </a:lnTo>
                </a:path>
              </a:pathLst>
            </a:custGeom>
            <a:solidFill>
              <a:srgbClr val="2A398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4" name="Google Shape;1134;p30"/>
            <p:cNvSpPr/>
            <p:nvPr/>
          </p:nvSpPr>
          <p:spPr>
            <a:xfrm>
              <a:off x="17808209" y="8022527"/>
              <a:ext cx="1406220" cy="1016216"/>
            </a:xfrm>
            <a:custGeom>
              <a:avLst/>
              <a:gdLst/>
              <a:ahLst/>
              <a:cxnLst/>
              <a:rect l="l" t="t" r="r" b="b"/>
              <a:pathLst>
                <a:path w="1130" h="814" extrusionOk="0">
                  <a:moveTo>
                    <a:pt x="297" y="0"/>
                  </a:moveTo>
                  <a:lnTo>
                    <a:pt x="393" y="375"/>
                  </a:lnTo>
                  <a:lnTo>
                    <a:pt x="1129" y="675"/>
                  </a:lnTo>
                  <a:lnTo>
                    <a:pt x="1026" y="813"/>
                  </a:lnTo>
                  <a:lnTo>
                    <a:pt x="294" y="596"/>
                  </a:lnTo>
                  <a:lnTo>
                    <a:pt x="294" y="596"/>
                  </a:lnTo>
                  <a:cubicBezTo>
                    <a:pt x="195" y="567"/>
                    <a:pt x="119" y="488"/>
                    <a:pt x="93" y="388"/>
                  </a:cubicBezTo>
                  <a:lnTo>
                    <a:pt x="0" y="31"/>
                  </a:lnTo>
                  <a:lnTo>
                    <a:pt x="297" y="0"/>
                  </a:lnTo>
                </a:path>
              </a:pathLst>
            </a:custGeom>
            <a:solidFill>
              <a:srgbClr val="FBBD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5" name="Google Shape;1135;p30"/>
            <p:cNvSpPr/>
            <p:nvPr/>
          </p:nvSpPr>
          <p:spPr>
            <a:xfrm>
              <a:off x="17582994" y="7308432"/>
              <a:ext cx="653674" cy="950297"/>
            </a:xfrm>
            <a:custGeom>
              <a:avLst/>
              <a:gdLst/>
              <a:ahLst/>
              <a:cxnLst/>
              <a:rect l="l" t="t" r="r" b="b"/>
              <a:pathLst>
                <a:path w="524" h="763" extrusionOk="0">
                  <a:moveTo>
                    <a:pt x="243" y="0"/>
                  </a:moveTo>
                  <a:lnTo>
                    <a:pt x="243" y="0"/>
                  </a:lnTo>
                  <a:cubicBezTo>
                    <a:pt x="243" y="0"/>
                    <a:pt x="447" y="41"/>
                    <a:pt x="523" y="642"/>
                  </a:cubicBezTo>
                  <a:lnTo>
                    <a:pt x="523" y="642"/>
                  </a:lnTo>
                  <a:cubicBezTo>
                    <a:pt x="523" y="642"/>
                    <a:pt x="279" y="762"/>
                    <a:pt x="180" y="652"/>
                  </a:cubicBezTo>
                  <a:lnTo>
                    <a:pt x="180" y="652"/>
                  </a:lnTo>
                  <a:cubicBezTo>
                    <a:pt x="180" y="652"/>
                    <a:pt x="0" y="39"/>
                    <a:pt x="243" y="0"/>
                  </a:cubicBezTo>
                </a:path>
              </a:pathLst>
            </a:custGeom>
            <a:solidFill>
              <a:srgbClr val="3762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6" name="Google Shape;1136;p30"/>
            <p:cNvSpPr/>
            <p:nvPr/>
          </p:nvSpPr>
          <p:spPr>
            <a:xfrm>
              <a:off x="16484383" y="9467201"/>
              <a:ext cx="681137" cy="2664124"/>
            </a:xfrm>
            <a:custGeom>
              <a:avLst/>
              <a:gdLst/>
              <a:ahLst/>
              <a:cxnLst/>
              <a:rect l="l" t="t" r="r" b="b"/>
              <a:pathLst>
                <a:path w="549" h="2138" extrusionOk="0">
                  <a:moveTo>
                    <a:pt x="19" y="2137"/>
                  </a:moveTo>
                  <a:lnTo>
                    <a:pt x="19" y="2137"/>
                  </a:lnTo>
                  <a:cubicBezTo>
                    <a:pt x="18" y="2137"/>
                    <a:pt x="16" y="2136"/>
                    <a:pt x="15" y="2136"/>
                  </a:cubicBezTo>
                  <a:lnTo>
                    <a:pt x="15" y="2136"/>
                  </a:lnTo>
                  <a:cubicBezTo>
                    <a:pt x="5" y="2134"/>
                    <a:pt x="0" y="2124"/>
                    <a:pt x="2" y="2115"/>
                  </a:cubicBezTo>
                  <a:lnTo>
                    <a:pt x="511" y="16"/>
                  </a:lnTo>
                  <a:lnTo>
                    <a:pt x="511" y="16"/>
                  </a:lnTo>
                  <a:cubicBezTo>
                    <a:pt x="513" y="6"/>
                    <a:pt x="523" y="0"/>
                    <a:pt x="532" y="3"/>
                  </a:cubicBezTo>
                  <a:lnTo>
                    <a:pt x="532" y="3"/>
                  </a:lnTo>
                  <a:cubicBezTo>
                    <a:pt x="542" y="5"/>
                    <a:pt x="548" y="14"/>
                    <a:pt x="546" y="24"/>
                  </a:cubicBezTo>
                  <a:lnTo>
                    <a:pt x="36" y="2123"/>
                  </a:lnTo>
                  <a:lnTo>
                    <a:pt x="36" y="2123"/>
                  </a:lnTo>
                  <a:cubicBezTo>
                    <a:pt x="35" y="2132"/>
                    <a:pt x="27" y="2137"/>
                    <a:pt x="19" y="2137"/>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7" name="Google Shape;1137;p30"/>
            <p:cNvSpPr/>
            <p:nvPr/>
          </p:nvSpPr>
          <p:spPr>
            <a:xfrm>
              <a:off x="17720320" y="9467201"/>
              <a:ext cx="681137" cy="2664124"/>
            </a:xfrm>
            <a:custGeom>
              <a:avLst/>
              <a:gdLst/>
              <a:ahLst/>
              <a:cxnLst/>
              <a:rect l="l" t="t" r="r" b="b"/>
              <a:pathLst>
                <a:path w="549" h="2138" extrusionOk="0">
                  <a:moveTo>
                    <a:pt x="19" y="2137"/>
                  </a:moveTo>
                  <a:lnTo>
                    <a:pt x="19" y="2137"/>
                  </a:lnTo>
                  <a:cubicBezTo>
                    <a:pt x="18" y="2137"/>
                    <a:pt x="17" y="2136"/>
                    <a:pt x="15" y="2136"/>
                  </a:cubicBezTo>
                  <a:lnTo>
                    <a:pt x="15" y="2136"/>
                  </a:lnTo>
                  <a:cubicBezTo>
                    <a:pt x="6" y="2134"/>
                    <a:pt x="0" y="2124"/>
                    <a:pt x="2" y="2115"/>
                  </a:cubicBezTo>
                  <a:lnTo>
                    <a:pt x="511" y="16"/>
                  </a:lnTo>
                  <a:lnTo>
                    <a:pt x="511" y="16"/>
                  </a:lnTo>
                  <a:cubicBezTo>
                    <a:pt x="513" y="6"/>
                    <a:pt x="523" y="0"/>
                    <a:pt x="532" y="3"/>
                  </a:cubicBezTo>
                  <a:lnTo>
                    <a:pt x="532" y="3"/>
                  </a:lnTo>
                  <a:cubicBezTo>
                    <a:pt x="542" y="5"/>
                    <a:pt x="548" y="14"/>
                    <a:pt x="546" y="24"/>
                  </a:cubicBezTo>
                  <a:lnTo>
                    <a:pt x="36" y="2123"/>
                  </a:lnTo>
                  <a:lnTo>
                    <a:pt x="36" y="2123"/>
                  </a:lnTo>
                  <a:cubicBezTo>
                    <a:pt x="35" y="2132"/>
                    <a:pt x="27" y="2137"/>
                    <a:pt x="19" y="2137"/>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8" name="Google Shape;1138;p30"/>
            <p:cNvSpPr/>
            <p:nvPr/>
          </p:nvSpPr>
          <p:spPr>
            <a:xfrm>
              <a:off x="20615155" y="9467201"/>
              <a:ext cx="681137" cy="2664124"/>
            </a:xfrm>
            <a:custGeom>
              <a:avLst/>
              <a:gdLst/>
              <a:ahLst/>
              <a:cxnLst/>
              <a:rect l="l" t="t" r="r" b="b"/>
              <a:pathLst>
                <a:path w="548" h="2138" extrusionOk="0">
                  <a:moveTo>
                    <a:pt x="528" y="2137"/>
                  </a:moveTo>
                  <a:lnTo>
                    <a:pt x="528" y="2137"/>
                  </a:lnTo>
                  <a:cubicBezTo>
                    <a:pt x="520" y="2137"/>
                    <a:pt x="513" y="2132"/>
                    <a:pt x="511" y="2123"/>
                  </a:cubicBezTo>
                  <a:lnTo>
                    <a:pt x="1" y="24"/>
                  </a:lnTo>
                  <a:lnTo>
                    <a:pt x="1" y="24"/>
                  </a:lnTo>
                  <a:cubicBezTo>
                    <a:pt x="0" y="14"/>
                    <a:pt x="5" y="5"/>
                    <a:pt x="15" y="3"/>
                  </a:cubicBezTo>
                  <a:lnTo>
                    <a:pt x="15" y="3"/>
                  </a:lnTo>
                  <a:cubicBezTo>
                    <a:pt x="24" y="0"/>
                    <a:pt x="34" y="6"/>
                    <a:pt x="36" y="16"/>
                  </a:cubicBezTo>
                  <a:lnTo>
                    <a:pt x="545" y="2115"/>
                  </a:lnTo>
                  <a:lnTo>
                    <a:pt x="545" y="2115"/>
                  </a:lnTo>
                  <a:cubicBezTo>
                    <a:pt x="547" y="2124"/>
                    <a:pt x="542" y="2134"/>
                    <a:pt x="532" y="2136"/>
                  </a:cubicBezTo>
                  <a:lnTo>
                    <a:pt x="532" y="2136"/>
                  </a:lnTo>
                  <a:cubicBezTo>
                    <a:pt x="531" y="2136"/>
                    <a:pt x="529" y="2137"/>
                    <a:pt x="528" y="2137"/>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39" name="Google Shape;1139;p30"/>
            <p:cNvSpPr/>
            <p:nvPr/>
          </p:nvSpPr>
          <p:spPr>
            <a:xfrm>
              <a:off x="16731573" y="7193079"/>
              <a:ext cx="1481879" cy="2154613"/>
            </a:xfrm>
            <a:custGeom>
              <a:avLst/>
              <a:gdLst/>
              <a:ahLst/>
              <a:cxnLst/>
              <a:rect l="l" t="t" r="r" b="b"/>
              <a:pathLst>
                <a:path w="1481879" h="2154613" extrusionOk="0">
                  <a:moveTo>
                    <a:pt x="709211" y="0"/>
                  </a:moveTo>
                  <a:lnTo>
                    <a:pt x="1152157" y="112118"/>
                  </a:lnTo>
                  <a:lnTo>
                    <a:pt x="1378607" y="1758998"/>
                  </a:lnTo>
                  <a:lnTo>
                    <a:pt x="1481879" y="1969529"/>
                  </a:lnTo>
                  <a:cubicBezTo>
                    <a:pt x="455389" y="2212450"/>
                    <a:pt x="184147" y="2146426"/>
                    <a:pt x="184147" y="2146426"/>
                  </a:cubicBezTo>
                  <a:lnTo>
                    <a:pt x="195345" y="1938386"/>
                  </a:lnTo>
                  <a:lnTo>
                    <a:pt x="0" y="252887"/>
                  </a:lnTo>
                  <a:lnTo>
                    <a:pt x="373269" y="62288"/>
                  </a:lnTo>
                  <a:close/>
                </a:path>
              </a:pathLst>
            </a:custGeom>
            <a:gradFill>
              <a:gsLst>
                <a:gs pos="0">
                  <a:srgbClr val="00B1FF"/>
                </a:gs>
                <a:gs pos="1000">
                  <a:srgbClr val="00B1FF"/>
                </a:gs>
                <a:gs pos="89000">
                  <a:srgbClr val="3762FF"/>
                </a:gs>
                <a:gs pos="100000">
                  <a:srgbClr val="3762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0" name="Google Shape;1140;p30"/>
            <p:cNvSpPr/>
            <p:nvPr/>
          </p:nvSpPr>
          <p:spPr>
            <a:xfrm>
              <a:off x="16434948" y="8209290"/>
              <a:ext cx="2032426" cy="884384"/>
            </a:xfrm>
            <a:custGeom>
              <a:avLst/>
              <a:gdLst/>
              <a:ahLst/>
              <a:cxnLst/>
              <a:rect l="l" t="t" r="r" b="b"/>
              <a:pathLst>
                <a:path w="1631" h="709" extrusionOk="0">
                  <a:moveTo>
                    <a:pt x="90" y="0"/>
                  </a:moveTo>
                  <a:lnTo>
                    <a:pt x="90" y="0"/>
                  </a:lnTo>
                  <a:cubicBezTo>
                    <a:pt x="90" y="0"/>
                    <a:pt x="0" y="525"/>
                    <a:pt x="194" y="616"/>
                  </a:cubicBezTo>
                  <a:lnTo>
                    <a:pt x="194" y="616"/>
                  </a:lnTo>
                  <a:cubicBezTo>
                    <a:pt x="387" y="708"/>
                    <a:pt x="1165" y="530"/>
                    <a:pt x="1165" y="530"/>
                  </a:cubicBezTo>
                  <a:lnTo>
                    <a:pt x="1165" y="530"/>
                  </a:lnTo>
                  <a:cubicBezTo>
                    <a:pt x="1165" y="530"/>
                    <a:pt x="1246" y="607"/>
                    <a:pt x="1337" y="539"/>
                  </a:cubicBezTo>
                  <a:lnTo>
                    <a:pt x="1395" y="485"/>
                  </a:lnTo>
                  <a:lnTo>
                    <a:pt x="1395" y="485"/>
                  </a:lnTo>
                  <a:cubicBezTo>
                    <a:pt x="1395" y="485"/>
                    <a:pt x="1442" y="558"/>
                    <a:pt x="1517" y="560"/>
                  </a:cubicBezTo>
                  <a:lnTo>
                    <a:pt x="1532" y="541"/>
                  </a:lnTo>
                  <a:lnTo>
                    <a:pt x="1532" y="541"/>
                  </a:lnTo>
                  <a:cubicBezTo>
                    <a:pt x="1532" y="541"/>
                    <a:pt x="1578" y="553"/>
                    <a:pt x="1630" y="534"/>
                  </a:cubicBezTo>
                  <a:lnTo>
                    <a:pt x="1430" y="344"/>
                  </a:lnTo>
                  <a:lnTo>
                    <a:pt x="1172" y="404"/>
                  </a:lnTo>
                  <a:lnTo>
                    <a:pt x="376" y="379"/>
                  </a:lnTo>
                  <a:lnTo>
                    <a:pt x="392" y="52"/>
                  </a:lnTo>
                  <a:lnTo>
                    <a:pt x="90" y="0"/>
                  </a:ln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1" name="Google Shape;1141;p30"/>
            <p:cNvSpPr/>
            <p:nvPr/>
          </p:nvSpPr>
          <p:spPr>
            <a:xfrm>
              <a:off x="18384978" y="11807239"/>
              <a:ext cx="648180" cy="274652"/>
            </a:xfrm>
            <a:custGeom>
              <a:avLst/>
              <a:gdLst/>
              <a:ahLst/>
              <a:cxnLst/>
              <a:rect l="l" t="t" r="r" b="b"/>
              <a:pathLst>
                <a:path w="521" h="219" extrusionOk="0">
                  <a:moveTo>
                    <a:pt x="51" y="0"/>
                  </a:moveTo>
                  <a:lnTo>
                    <a:pt x="45" y="3"/>
                  </a:lnTo>
                  <a:lnTo>
                    <a:pt x="45" y="3"/>
                  </a:lnTo>
                  <a:cubicBezTo>
                    <a:pt x="17" y="20"/>
                    <a:pt x="0" y="44"/>
                    <a:pt x="0" y="128"/>
                  </a:cubicBezTo>
                  <a:lnTo>
                    <a:pt x="0" y="217"/>
                  </a:lnTo>
                  <a:lnTo>
                    <a:pt x="118" y="217"/>
                  </a:lnTo>
                  <a:lnTo>
                    <a:pt x="141" y="194"/>
                  </a:lnTo>
                  <a:lnTo>
                    <a:pt x="165" y="218"/>
                  </a:lnTo>
                  <a:lnTo>
                    <a:pt x="520" y="218"/>
                  </a:lnTo>
                  <a:lnTo>
                    <a:pt x="520" y="218"/>
                  </a:lnTo>
                  <a:cubicBezTo>
                    <a:pt x="520" y="192"/>
                    <a:pt x="503" y="169"/>
                    <a:pt x="479" y="163"/>
                  </a:cubicBezTo>
                  <a:lnTo>
                    <a:pt x="321" y="117"/>
                  </a:lnTo>
                  <a:lnTo>
                    <a:pt x="253" y="0"/>
                  </a:lnTo>
                  <a:lnTo>
                    <a:pt x="51" y="0"/>
                  </a:lnTo>
                </a:path>
              </a:pathLst>
            </a:custGeom>
            <a:solidFill>
              <a:srgbClr val="565A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2" name="Google Shape;1142;p30"/>
            <p:cNvSpPr/>
            <p:nvPr/>
          </p:nvSpPr>
          <p:spPr>
            <a:xfrm>
              <a:off x="17698348" y="9313395"/>
              <a:ext cx="1538054" cy="109861"/>
            </a:xfrm>
            <a:custGeom>
              <a:avLst/>
              <a:gdLst/>
              <a:ahLst/>
              <a:cxnLst/>
              <a:rect l="l" t="t" r="r" b="b"/>
              <a:pathLst>
                <a:path w="1235" h="89" extrusionOk="0">
                  <a:moveTo>
                    <a:pt x="1196" y="88"/>
                  </a:moveTo>
                  <a:lnTo>
                    <a:pt x="0" y="88"/>
                  </a:lnTo>
                  <a:lnTo>
                    <a:pt x="38" y="0"/>
                  </a:lnTo>
                  <a:lnTo>
                    <a:pt x="1234" y="0"/>
                  </a:lnTo>
                  <a:lnTo>
                    <a:pt x="1196" y="88"/>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3" name="Google Shape;1143;p30"/>
            <p:cNvSpPr/>
            <p:nvPr/>
          </p:nvSpPr>
          <p:spPr>
            <a:xfrm>
              <a:off x="16303116" y="9423255"/>
              <a:ext cx="4641618" cy="126338"/>
            </a:xfrm>
            <a:custGeom>
              <a:avLst/>
              <a:gdLst/>
              <a:ahLst/>
              <a:cxnLst/>
              <a:rect l="l" t="t" r="r" b="b"/>
              <a:pathLst>
                <a:path w="3726" h="102" extrusionOk="0">
                  <a:moveTo>
                    <a:pt x="3674" y="101"/>
                  </a:moveTo>
                  <a:lnTo>
                    <a:pt x="51" y="101"/>
                  </a:lnTo>
                  <a:lnTo>
                    <a:pt x="51" y="101"/>
                  </a:lnTo>
                  <a:cubicBezTo>
                    <a:pt x="23" y="101"/>
                    <a:pt x="0" y="78"/>
                    <a:pt x="0" y="51"/>
                  </a:cubicBezTo>
                  <a:lnTo>
                    <a:pt x="0" y="51"/>
                  </a:lnTo>
                  <a:cubicBezTo>
                    <a:pt x="0" y="22"/>
                    <a:pt x="23" y="0"/>
                    <a:pt x="51" y="0"/>
                  </a:cubicBezTo>
                  <a:lnTo>
                    <a:pt x="3674" y="0"/>
                  </a:lnTo>
                  <a:lnTo>
                    <a:pt x="3674" y="0"/>
                  </a:lnTo>
                  <a:cubicBezTo>
                    <a:pt x="3702" y="0"/>
                    <a:pt x="3725" y="22"/>
                    <a:pt x="3725" y="51"/>
                  </a:cubicBezTo>
                  <a:lnTo>
                    <a:pt x="3725" y="51"/>
                  </a:lnTo>
                  <a:cubicBezTo>
                    <a:pt x="3725" y="78"/>
                    <a:pt x="3702" y="101"/>
                    <a:pt x="3674" y="101"/>
                  </a:cubicBezTo>
                </a:path>
              </a:pathLst>
            </a:custGeom>
            <a:solidFill>
              <a:srgbClr val="D1D3D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4" name="Google Shape;1144;p30"/>
            <p:cNvSpPr/>
            <p:nvPr/>
          </p:nvSpPr>
          <p:spPr>
            <a:xfrm>
              <a:off x="18571742" y="8000557"/>
              <a:ext cx="2125808" cy="1422701"/>
            </a:xfrm>
            <a:custGeom>
              <a:avLst/>
              <a:gdLst/>
              <a:ahLst/>
              <a:cxnLst/>
              <a:rect l="l" t="t" r="r" b="b"/>
              <a:pathLst>
                <a:path w="1706" h="1143" extrusionOk="0">
                  <a:moveTo>
                    <a:pt x="1196" y="1142"/>
                  </a:moveTo>
                  <a:lnTo>
                    <a:pt x="0" y="1142"/>
                  </a:lnTo>
                  <a:lnTo>
                    <a:pt x="509" y="0"/>
                  </a:lnTo>
                  <a:lnTo>
                    <a:pt x="1705" y="0"/>
                  </a:lnTo>
                  <a:lnTo>
                    <a:pt x="1196" y="1142"/>
                  </a:lnTo>
                </a:path>
              </a:pathLst>
            </a:custGeom>
            <a:gradFill>
              <a:gsLst>
                <a:gs pos="0">
                  <a:srgbClr val="FFFFFF"/>
                </a:gs>
                <a:gs pos="1000">
                  <a:srgbClr val="FFFFFF"/>
                </a:gs>
                <a:gs pos="36000">
                  <a:srgbClr val="E8E9E9"/>
                </a:gs>
                <a:gs pos="99000">
                  <a:srgbClr val="D1D3D2"/>
                </a:gs>
                <a:gs pos="100000">
                  <a:srgbClr val="D1D3D2"/>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5" name="Google Shape;1145;p30"/>
            <p:cNvSpPr/>
            <p:nvPr/>
          </p:nvSpPr>
          <p:spPr>
            <a:xfrm>
              <a:off x="19467109" y="8522397"/>
              <a:ext cx="335075" cy="384513"/>
            </a:xfrm>
            <a:custGeom>
              <a:avLst/>
              <a:gdLst/>
              <a:ahLst/>
              <a:cxnLst/>
              <a:rect l="l" t="t" r="r" b="b"/>
              <a:pathLst>
                <a:path w="270" h="308" extrusionOk="0">
                  <a:moveTo>
                    <a:pt x="238" y="175"/>
                  </a:moveTo>
                  <a:lnTo>
                    <a:pt x="238" y="175"/>
                  </a:lnTo>
                  <a:cubicBezTo>
                    <a:pt x="207" y="253"/>
                    <a:pt x="135" y="307"/>
                    <a:pt x="78" y="294"/>
                  </a:cubicBezTo>
                  <a:lnTo>
                    <a:pt x="78" y="294"/>
                  </a:lnTo>
                  <a:cubicBezTo>
                    <a:pt x="21" y="282"/>
                    <a:pt x="0" y="209"/>
                    <a:pt x="31" y="131"/>
                  </a:cubicBezTo>
                  <a:lnTo>
                    <a:pt x="31" y="131"/>
                  </a:lnTo>
                  <a:cubicBezTo>
                    <a:pt x="62" y="53"/>
                    <a:pt x="134" y="0"/>
                    <a:pt x="191" y="12"/>
                  </a:cubicBezTo>
                  <a:lnTo>
                    <a:pt x="191" y="12"/>
                  </a:lnTo>
                  <a:cubicBezTo>
                    <a:pt x="248" y="24"/>
                    <a:pt x="269" y="97"/>
                    <a:pt x="238" y="175"/>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6" name="Google Shape;1146;p30"/>
            <p:cNvSpPr/>
            <p:nvPr/>
          </p:nvSpPr>
          <p:spPr>
            <a:xfrm>
              <a:off x="17105098" y="6808565"/>
              <a:ext cx="439443" cy="609727"/>
            </a:xfrm>
            <a:custGeom>
              <a:avLst/>
              <a:gdLst/>
              <a:ahLst/>
              <a:cxnLst/>
              <a:rect l="l" t="t" r="r" b="b"/>
              <a:pathLst>
                <a:path w="353" h="490" extrusionOk="0">
                  <a:moveTo>
                    <a:pt x="122" y="0"/>
                  </a:moveTo>
                  <a:lnTo>
                    <a:pt x="0" y="361"/>
                  </a:lnTo>
                  <a:lnTo>
                    <a:pt x="0" y="361"/>
                  </a:lnTo>
                  <a:cubicBezTo>
                    <a:pt x="0" y="361"/>
                    <a:pt x="134" y="489"/>
                    <a:pt x="243" y="484"/>
                  </a:cubicBezTo>
                  <a:lnTo>
                    <a:pt x="243" y="484"/>
                  </a:lnTo>
                  <a:cubicBezTo>
                    <a:pt x="352" y="479"/>
                    <a:pt x="270" y="311"/>
                    <a:pt x="270" y="311"/>
                  </a:cubicBezTo>
                  <a:lnTo>
                    <a:pt x="327" y="149"/>
                  </a:lnTo>
                  <a:lnTo>
                    <a:pt x="122" y="0"/>
                  </a:ln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7" name="Google Shape;1147;p30"/>
            <p:cNvSpPr/>
            <p:nvPr/>
          </p:nvSpPr>
          <p:spPr>
            <a:xfrm>
              <a:off x="16369034" y="7445761"/>
              <a:ext cx="714095" cy="889873"/>
            </a:xfrm>
            <a:custGeom>
              <a:avLst/>
              <a:gdLst/>
              <a:ahLst/>
              <a:cxnLst/>
              <a:rect l="l" t="t" r="r" b="b"/>
              <a:pathLst>
                <a:path w="575" h="716" extrusionOk="0">
                  <a:moveTo>
                    <a:pt x="291" y="0"/>
                  </a:moveTo>
                  <a:lnTo>
                    <a:pt x="291" y="0"/>
                  </a:lnTo>
                  <a:cubicBezTo>
                    <a:pt x="291" y="0"/>
                    <a:pt x="0" y="57"/>
                    <a:pt x="43" y="691"/>
                  </a:cubicBezTo>
                  <a:lnTo>
                    <a:pt x="477" y="715"/>
                  </a:lnTo>
                  <a:lnTo>
                    <a:pt x="477" y="715"/>
                  </a:lnTo>
                  <a:cubicBezTo>
                    <a:pt x="477" y="715"/>
                    <a:pt x="574" y="0"/>
                    <a:pt x="291" y="0"/>
                  </a:cubicBezTo>
                </a:path>
              </a:pathLst>
            </a:custGeom>
            <a:solidFill>
              <a:srgbClr val="3762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8" name="Google Shape;1148;p30"/>
            <p:cNvSpPr/>
            <p:nvPr/>
          </p:nvSpPr>
          <p:spPr>
            <a:xfrm>
              <a:off x="17275383" y="6841524"/>
              <a:ext cx="241693" cy="329582"/>
            </a:xfrm>
            <a:custGeom>
              <a:avLst/>
              <a:gdLst/>
              <a:ahLst/>
              <a:cxnLst/>
              <a:rect l="l" t="t" r="r" b="b"/>
              <a:pathLst>
                <a:path w="195" h="266" extrusionOk="0">
                  <a:moveTo>
                    <a:pt x="142" y="265"/>
                  </a:moveTo>
                  <a:lnTo>
                    <a:pt x="194" y="120"/>
                  </a:lnTo>
                  <a:lnTo>
                    <a:pt x="27" y="0"/>
                  </a:lnTo>
                  <a:lnTo>
                    <a:pt x="27" y="0"/>
                  </a:lnTo>
                  <a:cubicBezTo>
                    <a:pt x="18" y="49"/>
                    <a:pt x="0" y="215"/>
                    <a:pt x="142" y="265"/>
                  </a:cubicBezTo>
                </a:path>
              </a:pathLst>
            </a:custGeom>
            <a:solidFill>
              <a:srgbClr val="FBBD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49" name="Google Shape;1149;p30"/>
            <p:cNvSpPr/>
            <p:nvPr/>
          </p:nvSpPr>
          <p:spPr>
            <a:xfrm>
              <a:off x="17209466" y="6226303"/>
              <a:ext cx="681137" cy="922832"/>
            </a:xfrm>
            <a:custGeom>
              <a:avLst/>
              <a:gdLst/>
              <a:ahLst/>
              <a:cxnLst/>
              <a:rect l="l" t="t" r="r" b="b"/>
              <a:pathLst>
                <a:path w="545" h="743" extrusionOk="0">
                  <a:moveTo>
                    <a:pt x="544" y="273"/>
                  </a:moveTo>
                  <a:lnTo>
                    <a:pt x="544" y="273"/>
                  </a:lnTo>
                  <a:cubicBezTo>
                    <a:pt x="544" y="423"/>
                    <a:pt x="491" y="693"/>
                    <a:pt x="350" y="717"/>
                  </a:cubicBezTo>
                  <a:lnTo>
                    <a:pt x="350" y="717"/>
                  </a:lnTo>
                  <a:cubicBezTo>
                    <a:pt x="198" y="742"/>
                    <a:pt x="0" y="576"/>
                    <a:pt x="0" y="273"/>
                  </a:cubicBezTo>
                  <a:lnTo>
                    <a:pt x="0" y="273"/>
                  </a:lnTo>
                  <a:cubicBezTo>
                    <a:pt x="0" y="122"/>
                    <a:pt x="122" y="0"/>
                    <a:pt x="272" y="0"/>
                  </a:cubicBezTo>
                  <a:lnTo>
                    <a:pt x="272" y="0"/>
                  </a:lnTo>
                  <a:cubicBezTo>
                    <a:pt x="423" y="0"/>
                    <a:pt x="544" y="122"/>
                    <a:pt x="544" y="273"/>
                  </a:cubicBez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0" name="Google Shape;1150;p30"/>
            <p:cNvSpPr/>
            <p:nvPr/>
          </p:nvSpPr>
          <p:spPr>
            <a:xfrm>
              <a:off x="16973266" y="6012072"/>
              <a:ext cx="1202974" cy="1032692"/>
            </a:xfrm>
            <a:custGeom>
              <a:avLst/>
              <a:gdLst/>
              <a:ahLst/>
              <a:cxnLst/>
              <a:rect l="l" t="t" r="r" b="b"/>
              <a:pathLst>
                <a:path w="966" h="828" extrusionOk="0">
                  <a:moveTo>
                    <a:pt x="178" y="772"/>
                  </a:moveTo>
                  <a:lnTo>
                    <a:pt x="178" y="772"/>
                  </a:lnTo>
                  <a:cubicBezTo>
                    <a:pt x="178" y="772"/>
                    <a:pt x="310" y="827"/>
                    <a:pt x="306" y="615"/>
                  </a:cubicBezTo>
                  <a:lnTo>
                    <a:pt x="306" y="615"/>
                  </a:lnTo>
                  <a:cubicBezTo>
                    <a:pt x="306" y="615"/>
                    <a:pt x="198" y="586"/>
                    <a:pt x="230" y="479"/>
                  </a:cubicBezTo>
                  <a:lnTo>
                    <a:pt x="230" y="479"/>
                  </a:lnTo>
                  <a:cubicBezTo>
                    <a:pt x="264" y="359"/>
                    <a:pt x="362" y="453"/>
                    <a:pt x="338" y="527"/>
                  </a:cubicBezTo>
                  <a:lnTo>
                    <a:pt x="338" y="527"/>
                  </a:lnTo>
                  <a:cubicBezTo>
                    <a:pt x="332" y="550"/>
                    <a:pt x="403" y="572"/>
                    <a:pt x="408" y="435"/>
                  </a:cubicBezTo>
                  <a:lnTo>
                    <a:pt x="408" y="435"/>
                  </a:lnTo>
                  <a:cubicBezTo>
                    <a:pt x="408" y="435"/>
                    <a:pt x="534" y="476"/>
                    <a:pt x="594" y="357"/>
                  </a:cubicBezTo>
                  <a:lnTo>
                    <a:pt x="594" y="357"/>
                  </a:lnTo>
                  <a:cubicBezTo>
                    <a:pt x="594" y="357"/>
                    <a:pt x="609" y="438"/>
                    <a:pt x="736" y="433"/>
                  </a:cubicBezTo>
                  <a:lnTo>
                    <a:pt x="736" y="433"/>
                  </a:lnTo>
                  <a:cubicBezTo>
                    <a:pt x="736" y="433"/>
                    <a:pt x="727" y="491"/>
                    <a:pt x="736" y="498"/>
                  </a:cubicBezTo>
                  <a:lnTo>
                    <a:pt x="736" y="498"/>
                  </a:lnTo>
                  <a:cubicBezTo>
                    <a:pt x="746" y="505"/>
                    <a:pt x="875" y="483"/>
                    <a:pt x="867" y="434"/>
                  </a:cubicBezTo>
                  <a:lnTo>
                    <a:pt x="867" y="434"/>
                  </a:lnTo>
                  <a:cubicBezTo>
                    <a:pt x="860" y="386"/>
                    <a:pt x="799" y="370"/>
                    <a:pt x="799" y="370"/>
                  </a:cubicBezTo>
                  <a:lnTo>
                    <a:pt x="799" y="370"/>
                  </a:lnTo>
                  <a:cubicBezTo>
                    <a:pt x="799" y="370"/>
                    <a:pt x="965" y="287"/>
                    <a:pt x="908" y="206"/>
                  </a:cubicBezTo>
                  <a:lnTo>
                    <a:pt x="908" y="206"/>
                  </a:lnTo>
                  <a:cubicBezTo>
                    <a:pt x="852" y="125"/>
                    <a:pt x="666" y="144"/>
                    <a:pt x="666" y="144"/>
                  </a:cubicBezTo>
                  <a:lnTo>
                    <a:pt x="666" y="144"/>
                  </a:lnTo>
                  <a:cubicBezTo>
                    <a:pt x="666" y="144"/>
                    <a:pt x="721" y="21"/>
                    <a:pt x="554" y="11"/>
                  </a:cubicBezTo>
                  <a:lnTo>
                    <a:pt x="554" y="11"/>
                  </a:lnTo>
                  <a:cubicBezTo>
                    <a:pt x="387" y="0"/>
                    <a:pt x="81" y="26"/>
                    <a:pt x="107" y="163"/>
                  </a:cubicBezTo>
                  <a:lnTo>
                    <a:pt x="107" y="163"/>
                  </a:lnTo>
                  <a:cubicBezTo>
                    <a:pt x="107" y="163"/>
                    <a:pt x="11" y="165"/>
                    <a:pt x="5" y="304"/>
                  </a:cubicBezTo>
                  <a:lnTo>
                    <a:pt x="5" y="304"/>
                  </a:lnTo>
                  <a:cubicBezTo>
                    <a:pt x="0" y="444"/>
                    <a:pt x="53" y="646"/>
                    <a:pt x="142" y="631"/>
                  </a:cubicBezTo>
                  <a:lnTo>
                    <a:pt x="142" y="631"/>
                  </a:lnTo>
                  <a:cubicBezTo>
                    <a:pt x="142" y="631"/>
                    <a:pt x="115" y="689"/>
                    <a:pt x="180" y="739"/>
                  </a:cubicBezTo>
                  <a:lnTo>
                    <a:pt x="178" y="772"/>
                  </a:lnTo>
                </a:path>
              </a:pathLst>
            </a:custGeom>
            <a:solidFill>
              <a:srgbClr val="16205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1" name="Google Shape;1151;p30"/>
            <p:cNvSpPr/>
            <p:nvPr/>
          </p:nvSpPr>
          <p:spPr>
            <a:xfrm>
              <a:off x="21790667" y="9895657"/>
              <a:ext cx="697618" cy="1230444"/>
            </a:xfrm>
            <a:custGeom>
              <a:avLst/>
              <a:gdLst/>
              <a:ahLst/>
              <a:cxnLst/>
              <a:rect l="l" t="t" r="r" b="b"/>
              <a:pathLst>
                <a:path w="561" h="986" extrusionOk="0">
                  <a:moveTo>
                    <a:pt x="488" y="576"/>
                  </a:moveTo>
                  <a:lnTo>
                    <a:pt x="488" y="576"/>
                  </a:lnTo>
                  <a:cubicBezTo>
                    <a:pt x="493" y="558"/>
                    <a:pt x="502" y="543"/>
                    <a:pt x="513" y="531"/>
                  </a:cubicBezTo>
                  <a:lnTo>
                    <a:pt x="513" y="531"/>
                  </a:lnTo>
                  <a:cubicBezTo>
                    <a:pt x="532" y="510"/>
                    <a:pt x="545" y="485"/>
                    <a:pt x="548" y="458"/>
                  </a:cubicBezTo>
                  <a:lnTo>
                    <a:pt x="548" y="458"/>
                  </a:lnTo>
                  <a:cubicBezTo>
                    <a:pt x="549" y="454"/>
                    <a:pt x="549" y="450"/>
                    <a:pt x="549" y="447"/>
                  </a:cubicBezTo>
                  <a:lnTo>
                    <a:pt x="549" y="447"/>
                  </a:lnTo>
                  <a:cubicBezTo>
                    <a:pt x="553" y="418"/>
                    <a:pt x="547" y="389"/>
                    <a:pt x="532" y="364"/>
                  </a:cubicBezTo>
                  <a:lnTo>
                    <a:pt x="532" y="364"/>
                  </a:lnTo>
                  <a:cubicBezTo>
                    <a:pt x="518" y="338"/>
                    <a:pt x="513" y="307"/>
                    <a:pt x="523" y="276"/>
                  </a:cubicBezTo>
                  <a:lnTo>
                    <a:pt x="523" y="276"/>
                  </a:lnTo>
                  <a:cubicBezTo>
                    <a:pt x="524" y="271"/>
                    <a:pt x="526" y="266"/>
                    <a:pt x="528" y="261"/>
                  </a:cubicBezTo>
                  <a:lnTo>
                    <a:pt x="528" y="261"/>
                  </a:lnTo>
                  <a:cubicBezTo>
                    <a:pt x="553" y="207"/>
                    <a:pt x="560" y="146"/>
                    <a:pt x="543" y="90"/>
                  </a:cubicBezTo>
                  <a:lnTo>
                    <a:pt x="543" y="90"/>
                  </a:lnTo>
                  <a:cubicBezTo>
                    <a:pt x="530" y="47"/>
                    <a:pt x="509" y="18"/>
                    <a:pt x="479" y="8"/>
                  </a:cubicBezTo>
                  <a:lnTo>
                    <a:pt x="479" y="8"/>
                  </a:lnTo>
                  <a:cubicBezTo>
                    <a:pt x="452" y="0"/>
                    <a:pt x="426" y="4"/>
                    <a:pt x="399" y="19"/>
                  </a:cubicBezTo>
                  <a:lnTo>
                    <a:pt x="399" y="19"/>
                  </a:lnTo>
                  <a:cubicBezTo>
                    <a:pt x="352" y="46"/>
                    <a:pt x="324" y="98"/>
                    <a:pt x="327" y="151"/>
                  </a:cubicBezTo>
                  <a:lnTo>
                    <a:pt x="327" y="151"/>
                  </a:lnTo>
                  <a:cubicBezTo>
                    <a:pt x="328" y="175"/>
                    <a:pt x="325" y="199"/>
                    <a:pt x="320" y="217"/>
                  </a:cubicBezTo>
                  <a:lnTo>
                    <a:pt x="320" y="217"/>
                  </a:lnTo>
                  <a:cubicBezTo>
                    <a:pt x="308" y="255"/>
                    <a:pt x="279" y="283"/>
                    <a:pt x="243" y="294"/>
                  </a:cubicBezTo>
                  <a:lnTo>
                    <a:pt x="243" y="294"/>
                  </a:lnTo>
                  <a:cubicBezTo>
                    <a:pt x="214" y="303"/>
                    <a:pt x="189" y="324"/>
                    <a:pt x="176" y="352"/>
                  </a:cubicBezTo>
                  <a:lnTo>
                    <a:pt x="176" y="353"/>
                  </a:lnTo>
                  <a:lnTo>
                    <a:pt x="176" y="353"/>
                  </a:lnTo>
                  <a:cubicBezTo>
                    <a:pt x="165" y="376"/>
                    <a:pt x="162" y="401"/>
                    <a:pt x="167" y="425"/>
                  </a:cubicBezTo>
                  <a:lnTo>
                    <a:pt x="167" y="425"/>
                  </a:lnTo>
                  <a:cubicBezTo>
                    <a:pt x="171" y="443"/>
                    <a:pt x="170" y="462"/>
                    <a:pt x="165" y="481"/>
                  </a:cubicBezTo>
                  <a:lnTo>
                    <a:pt x="165" y="481"/>
                  </a:lnTo>
                  <a:cubicBezTo>
                    <a:pt x="159" y="501"/>
                    <a:pt x="149" y="517"/>
                    <a:pt x="135" y="531"/>
                  </a:cubicBezTo>
                  <a:lnTo>
                    <a:pt x="135" y="531"/>
                  </a:lnTo>
                  <a:cubicBezTo>
                    <a:pt x="96" y="569"/>
                    <a:pt x="66" y="614"/>
                    <a:pt x="50" y="666"/>
                  </a:cubicBezTo>
                  <a:lnTo>
                    <a:pt x="50" y="666"/>
                  </a:lnTo>
                  <a:cubicBezTo>
                    <a:pt x="50" y="668"/>
                    <a:pt x="50" y="669"/>
                    <a:pt x="49" y="670"/>
                  </a:cubicBezTo>
                  <a:lnTo>
                    <a:pt x="49" y="670"/>
                  </a:lnTo>
                  <a:cubicBezTo>
                    <a:pt x="0" y="839"/>
                    <a:pt x="83" y="915"/>
                    <a:pt x="203" y="951"/>
                  </a:cubicBezTo>
                  <a:lnTo>
                    <a:pt x="203" y="951"/>
                  </a:lnTo>
                  <a:cubicBezTo>
                    <a:pt x="323" y="985"/>
                    <a:pt x="434" y="965"/>
                    <a:pt x="484" y="797"/>
                  </a:cubicBezTo>
                  <a:lnTo>
                    <a:pt x="484" y="797"/>
                  </a:lnTo>
                  <a:cubicBezTo>
                    <a:pt x="484" y="796"/>
                    <a:pt x="484" y="795"/>
                    <a:pt x="485" y="794"/>
                  </a:cubicBezTo>
                  <a:lnTo>
                    <a:pt x="485" y="794"/>
                  </a:lnTo>
                  <a:cubicBezTo>
                    <a:pt x="499" y="741"/>
                    <a:pt x="498" y="686"/>
                    <a:pt x="486" y="633"/>
                  </a:cubicBezTo>
                  <a:lnTo>
                    <a:pt x="486" y="633"/>
                  </a:lnTo>
                  <a:cubicBezTo>
                    <a:pt x="482" y="614"/>
                    <a:pt x="482" y="595"/>
                    <a:pt x="488" y="576"/>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2" name="Google Shape;1152;p30"/>
            <p:cNvSpPr/>
            <p:nvPr/>
          </p:nvSpPr>
          <p:spPr>
            <a:xfrm>
              <a:off x="22076305" y="10076928"/>
              <a:ext cx="296624" cy="917340"/>
            </a:xfrm>
            <a:custGeom>
              <a:avLst/>
              <a:gdLst/>
              <a:ahLst/>
              <a:cxnLst/>
              <a:rect l="l" t="t" r="r" b="b"/>
              <a:pathLst>
                <a:path w="237" h="738" extrusionOk="0">
                  <a:moveTo>
                    <a:pt x="3" y="736"/>
                  </a:moveTo>
                  <a:lnTo>
                    <a:pt x="3" y="736"/>
                  </a:lnTo>
                  <a:lnTo>
                    <a:pt x="3" y="736"/>
                  </a:lnTo>
                  <a:lnTo>
                    <a:pt x="3" y="736"/>
                  </a:lnTo>
                  <a:cubicBezTo>
                    <a:pt x="1" y="735"/>
                    <a:pt x="0" y="732"/>
                    <a:pt x="1" y="730"/>
                  </a:cubicBezTo>
                  <a:lnTo>
                    <a:pt x="226" y="4"/>
                  </a:lnTo>
                  <a:lnTo>
                    <a:pt x="226" y="4"/>
                  </a:lnTo>
                  <a:cubicBezTo>
                    <a:pt x="227" y="2"/>
                    <a:pt x="229" y="0"/>
                    <a:pt x="232" y="1"/>
                  </a:cubicBezTo>
                  <a:lnTo>
                    <a:pt x="232" y="1"/>
                  </a:lnTo>
                  <a:cubicBezTo>
                    <a:pt x="234" y="2"/>
                    <a:pt x="236" y="4"/>
                    <a:pt x="235" y="7"/>
                  </a:cubicBezTo>
                  <a:lnTo>
                    <a:pt x="9" y="733"/>
                  </a:lnTo>
                  <a:lnTo>
                    <a:pt x="9" y="733"/>
                  </a:lnTo>
                  <a:cubicBezTo>
                    <a:pt x="8" y="735"/>
                    <a:pt x="6" y="737"/>
                    <a:pt x="3" y="736"/>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3" name="Google Shape;1153;p30"/>
            <p:cNvSpPr/>
            <p:nvPr/>
          </p:nvSpPr>
          <p:spPr>
            <a:xfrm>
              <a:off x="21246855" y="9631990"/>
              <a:ext cx="966776" cy="1560026"/>
            </a:xfrm>
            <a:custGeom>
              <a:avLst/>
              <a:gdLst/>
              <a:ahLst/>
              <a:cxnLst/>
              <a:rect l="l" t="t" r="r" b="b"/>
              <a:pathLst>
                <a:path w="777" h="1254" extrusionOk="0">
                  <a:moveTo>
                    <a:pt x="540" y="596"/>
                  </a:moveTo>
                  <a:lnTo>
                    <a:pt x="540" y="596"/>
                  </a:lnTo>
                  <a:cubicBezTo>
                    <a:pt x="532" y="574"/>
                    <a:pt x="529" y="551"/>
                    <a:pt x="532" y="530"/>
                  </a:cubicBezTo>
                  <a:lnTo>
                    <a:pt x="532" y="530"/>
                  </a:lnTo>
                  <a:cubicBezTo>
                    <a:pt x="536" y="495"/>
                    <a:pt x="531" y="460"/>
                    <a:pt x="514" y="429"/>
                  </a:cubicBezTo>
                  <a:lnTo>
                    <a:pt x="514" y="429"/>
                  </a:lnTo>
                  <a:cubicBezTo>
                    <a:pt x="511" y="424"/>
                    <a:pt x="509" y="420"/>
                    <a:pt x="507" y="416"/>
                  </a:cubicBezTo>
                  <a:lnTo>
                    <a:pt x="507" y="416"/>
                  </a:lnTo>
                  <a:cubicBezTo>
                    <a:pt x="489" y="383"/>
                    <a:pt x="460" y="358"/>
                    <a:pt x="427" y="343"/>
                  </a:cubicBezTo>
                  <a:lnTo>
                    <a:pt x="427" y="343"/>
                  </a:lnTo>
                  <a:cubicBezTo>
                    <a:pt x="392" y="327"/>
                    <a:pt x="364" y="298"/>
                    <a:pt x="351" y="259"/>
                  </a:cubicBezTo>
                  <a:lnTo>
                    <a:pt x="351" y="259"/>
                  </a:lnTo>
                  <a:cubicBezTo>
                    <a:pt x="348" y="252"/>
                    <a:pt x="346" y="246"/>
                    <a:pt x="345" y="239"/>
                  </a:cubicBezTo>
                  <a:lnTo>
                    <a:pt x="345" y="239"/>
                  </a:lnTo>
                  <a:cubicBezTo>
                    <a:pt x="330" y="165"/>
                    <a:pt x="293" y="96"/>
                    <a:pt x="233" y="50"/>
                  </a:cubicBezTo>
                  <a:lnTo>
                    <a:pt x="233" y="50"/>
                  </a:lnTo>
                  <a:cubicBezTo>
                    <a:pt x="187" y="15"/>
                    <a:pt x="143" y="0"/>
                    <a:pt x="104" y="14"/>
                  </a:cubicBezTo>
                  <a:lnTo>
                    <a:pt x="104" y="14"/>
                  </a:lnTo>
                  <a:cubicBezTo>
                    <a:pt x="71" y="26"/>
                    <a:pt x="46" y="48"/>
                    <a:pt x="30" y="84"/>
                  </a:cubicBezTo>
                  <a:lnTo>
                    <a:pt x="30" y="84"/>
                  </a:lnTo>
                  <a:cubicBezTo>
                    <a:pt x="0" y="147"/>
                    <a:pt x="11" y="222"/>
                    <a:pt x="54" y="276"/>
                  </a:cubicBezTo>
                  <a:lnTo>
                    <a:pt x="54" y="276"/>
                  </a:lnTo>
                  <a:cubicBezTo>
                    <a:pt x="73" y="300"/>
                    <a:pt x="88" y="327"/>
                    <a:pt x="96" y="349"/>
                  </a:cubicBezTo>
                  <a:lnTo>
                    <a:pt x="96" y="349"/>
                  </a:lnTo>
                  <a:cubicBezTo>
                    <a:pt x="114" y="398"/>
                    <a:pt x="104" y="449"/>
                    <a:pt x="74" y="487"/>
                  </a:cubicBezTo>
                  <a:lnTo>
                    <a:pt x="74" y="487"/>
                  </a:lnTo>
                  <a:cubicBezTo>
                    <a:pt x="51" y="519"/>
                    <a:pt x="41" y="559"/>
                    <a:pt x="48" y="598"/>
                  </a:cubicBezTo>
                  <a:lnTo>
                    <a:pt x="48" y="599"/>
                  </a:lnTo>
                  <a:lnTo>
                    <a:pt x="48" y="599"/>
                  </a:lnTo>
                  <a:cubicBezTo>
                    <a:pt x="54" y="631"/>
                    <a:pt x="70" y="659"/>
                    <a:pt x="93" y="681"/>
                  </a:cubicBezTo>
                  <a:lnTo>
                    <a:pt x="93" y="681"/>
                  </a:lnTo>
                  <a:cubicBezTo>
                    <a:pt x="111" y="696"/>
                    <a:pt x="125" y="717"/>
                    <a:pt x="133" y="741"/>
                  </a:cubicBezTo>
                  <a:lnTo>
                    <a:pt x="133" y="741"/>
                  </a:lnTo>
                  <a:cubicBezTo>
                    <a:pt x="142" y="764"/>
                    <a:pt x="143" y="790"/>
                    <a:pt x="140" y="813"/>
                  </a:cubicBezTo>
                  <a:lnTo>
                    <a:pt x="140" y="813"/>
                  </a:lnTo>
                  <a:cubicBezTo>
                    <a:pt x="127" y="883"/>
                    <a:pt x="130" y="953"/>
                    <a:pt x="153" y="1019"/>
                  </a:cubicBezTo>
                  <a:lnTo>
                    <a:pt x="153" y="1019"/>
                  </a:lnTo>
                  <a:cubicBezTo>
                    <a:pt x="153" y="1021"/>
                    <a:pt x="154" y="1022"/>
                    <a:pt x="154" y="1023"/>
                  </a:cubicBezTo>
                  <a:lnTo>
                    <a:pt x="154" y="1023"/>
                  </a:lnTo>
                  <a:cubicBezTo>
                    <a:pt x="230" y="1235"/>
                    <a:pt x="374" y="1253"/>
                    <a:pt x="524" y="1199"/>
                  </a:cubicBezTo>
                  <a:lnTo>
                    <a:pt x="524" y="1199"/>
                  </a:lnTo>
                  <a:cubicBezTo>
                    <a:pt x="676" y="1146"/>
                    <a:pt x="776" y="1041"/>
                    <a:pt x="701" y="829"/>
                  </a:cubicBezTo>
                  <a:lnTo>
                    <a:pt x="701" y="829"/>
                  </a:lnTo>
                  <a:cubicBezTo>
                    <a:pt x="700" y="828"/>
                    <a:pt x="700" y="826"/>
                    <a:pt x="699" y="825"/>
                  </a:cubicBezTo>
                  <a:lnTo>
                    <a:pt x="699" y="825"/>
                  </a:lnTo>
                  <a:cubicBezTo>
                    <a:pt x="676" y="759"/>
                    <a:pt x="633" y="703"/>
                    <a:pt x="581" y="657"/>
                  </a:cubicBezTo>
                  <a:lnTo>
                    <a:pt x="581" y="657"/>
                  </a:lnTo>
                  <a:cubicBezTo>
                    <a:pt x="562" y="641"/>
                    <a:pt x="548" y="621"/>
                    <a:pt x="540" y="596"/>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4" name="Google Shape;1154;p30"/>
            <p:cNvSpPr/>
            <p:nvPr/>
          </p:nvSpPr>
          <p:spPr>
            <a:xfrm>
              <a:off x="21488550" y="9846219"/>
              <a:ext cx="400990" cy="1170019"/>
            </a:xfrm>
            <a:custGeom>
              <a:avLst/>
              <a:gdLst/>
              <a:ahLst/>
              <a:cxnLst/>
              <a:rect l="l" t="t" r="r" b="b"/>
              <a:pathLst>
                <a:path w="324" h="938" extrusionOk="0">
                  <a:moveTo>
                    <a:pt x="319" y="936"/>
                  </a:moveTo>
                  <a:lnTo>
                    <a:pt x="319" y="936"/>
                  </a:lnTo>
                  <a:lnTo>
                    <a:pt x="319" y="936"/>
                  </a:lnTo>
                  <a:lnTo>
                    <a:pt x="319" y="936"/>
                  </a:lnTo>
                  <a:cubicBezTo>
                    <a:pt x="315" y="937"/>
                    <a:pt x="313" y="935"/>
                    <a:pt x="311" y="932"/>
                  </a:cubicBezTo>
                  <a:lnTo>
                    <a:pt x="1" y="8"/>
                  </a:lnTo>
                  <a:lnTo>
                    <a:pt x="1" y="8"/>
                  </a:lnTo>
                  <a:cubicBezTo>
                    <a:pt x="0" y="6"/>
                    <a:pt x="1" y="2"/>
                    <a:pt x="5" y="1"/>
                  </a:cubicBezTo>
                  <a:lnTo>
                    <a:pt x="5" y="1"/>
                  </a:lnTo>
                  <a:cubicBezTo>
                    <a:pt x="8" y="0"/>
                    <a:pt x="11" y="2"/>
                    <a:pt x="11" y="4"/>
                  </a:cubicBezTo>
                  <a:lnTo>
                    <a:pt x="322" y="928"/>
                  </a:lnTo>
                  <a:lnTo>
                    <a:pt x="322" y="928"/>
                  </a:lnTo>
                  <a:cubicBezTo>
                    <a:pt x="323" y="931"/>
                    <a:pt x="321" y="935"/>
                    <a:pt x="319" y="936"/>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5" name="Google Shape;1155;p30"/>
            <p:cNvSpPr/>
            <p:nvPr/>
          </p:nvSpPr>
          <p:spPr>
            <a:xfrm>
              <a:off x="21516016" y="11186521"/>
              <a:ext cx="428458" cy="708605"/>
            </a:xfrm>
            <a:custGeom>
              <a:avLst/>
              <a:gdLst/>
              <a:ahLst/>
              <a:cxnLst/>
              <a:rect l="l" t="t" r="r" b="b"/>
              <a:pathLst>
                <a:path w="342" h="571" extrusionOk="0">
                  <a:moveTo>
                    <a:pt x="0" y="0"/>
                  </a:moveTo>
                  <a:lnTo>
                    <a:pt x="89" y="500"/>
                  </a:lnTo>
                  <a:lnTo>
                    <a:pt x="89" y="500"/>
                  </a:lnTo>
                  <a:cubicBezTo>
                    <a:pt x="96" y="540"/>
                    <a:pt x="131" y="570"/>
                    <a:pt x="172" y="570"/>
                  </a:cubicBezTo>
                  <a:lnTo>
                    <a:pt x="341" y="570"/>
                  </a:lnTo>
                  <a:lnTo>
                    <a:pt x="240" y="0"/>
                  </a:lnTo>
                  <a:lnTo>
                    <a:pt x="0" y="0"/>
                  </a:lnTo>
                </a:path>
              </a:pathLst>
            </a:custGeom>
            <a:solidFill>
              <a:srgbClr val="CBDB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6" name="Google Shape;1156;p30"/>
            <p:cNvSpPr/>
            <p:nvPr/>
          </p:nvSpPr>
          <p:spPr>
            <a:xfrm>
              <a:off x="21812636" y="11186521"/>
              <a:ext cx="703110" cy="708605"/>
            </a:xfrm>
            <a:custGeom>
              <a:avLst/>
              <a:gdLst/>
              <a:ahLst/>
              <a:cxnLst/>
              <a:rect l="l" t="t" r="r" b="b"/>
              <a:pathLst>
                <a:path w="563" h="571" extrusionOk="0">
                  <a:moveTo>
                    <a:pt x="0" y="0"/>
                  </a:moveTo>
                  <a:lnTo>
                    <a:pt x="101" y="570"/>
                  </a:lnTo>
                  <a:lnTo>
                    <a:pt x="391" y="570"/>
                  </a:lnTo>
                  <a:lnTo>
                    <a:pt x="391" y="570"/>
                  </a:lnTo>
                  <a:cubicBezTo>
                    <a:pt x="431" y="570"/>
                    <a:pt x="466" y="540"/>
                    <a:pt x="474" y="500"/>
                  </a:cubicBezTo>
                  <a:lnTo>
                    <a:pt x="562" y="0"/>
                  </a:lnTo>
                  <a:lnTo>
                    <a:pt x="0" y="0"/>
                  </a:ln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7" name="Google Shape;1157;p30"/>
            <p:cNvSpPr/>
            <p:nvPr/>
          </p:nvSpPr>
          <p:spPr>
            <a:xfrm>
              <a:off x="21801652" y="10966799"/>
              <a:ext cx="856914" cy="225216"/>
            </a:xfrm>
            <a:custGeom>
              <a:avLst/>
              <a:gdLst/>
              <a:ahLst/>
              <a:cxnLst/>
              <a:rect l="l" t="t" r="r" b="b"/>
              <a:pathLst>
                <a:path w="689" h="180" extrusionOk="0">
                  <a:moveTo>
                    <a:pt x="598" y="0"/>
                  </a:moveTo>
                  <a:lnTo>
                    <a:pt x="0" y="0"/>
                  </a:lnTo>
                  <a:lnTo>
                    <a:pt x="0" y="0"/>
                  </a:lnTo>
                  <a:cubicBezTo>
                    <a:pt x="49" y="0"/>
                    <a:pt x="90" y="40"/>
                    <a:pt x="90" y="89"/>
                  </a:cubicBezTo>
                  <a:lnTo>
                    <a:pt x="90" y="89"/>
                  </a:lnTo>
                  <a:cubicBezTo>
                    <a:pt x="90" y="139"/>
                    <a:pt x="49" y="179"/>
                    <a:pt x="0" y="179"/>
                  </a:cubicBezTo>
                  <a:lnTo>
                    <a:pt x="598" y="179"/>
                  </a:lnTo>
                  <a:lnTo>
                    <a:pt x="598" y="179"/>
                  </a:lnTo>
                  <a:cubicBezTo>
                    <a:pt x="647" y="179"/>
                    <a:pt x="688" y="139"/>
                    <a:pt x="688" y="89"/>
                  </a:cubicBezTo>
                  <a:lnTo>
                    <a:pt x="688" y="89"/>
                  </a:lnTo>
                  <a:cubicBezTo>
                    <a:pt x="688" y="40"/>
                    <a:pt x="647" y="0"/>
                    <a:pt x="598" y="0"/>
                  </a:cubicBez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58" name="Google Shape;1158;p30"/>
            <p:cNvSpPr/>
            <p:nvPr/>
          </p:nvSpPr>
          <p:spPr>
            <a:xfrm>
              <a:off x="21367703" y="10966799"/>
              <a:ext cx="549304" cy="225216"/>
            </a:xfrm>
            <a:custGeom>
              <a:avLst/>
              <a:gdLst/>
              <a:ahLst/>
              <a:cxnLst/>
              <a:rect l="l" t="t" r="r" b="b"/>
              <a:pathLst>
                <a:path w="440" h="180" extrusionOk="0">
                  <a:moveTo>
                    <a:pt x="439" y="89"/>
                  </a:moveTo>
                  <a:lnTo>
                    <a:pt x="439" y="89"/>
                  </a:lnTo>
                  <a:cubicBezTo>
                    <a:pt x="439" y="40"/>
                    <a:pt x="398" y="0"/>
                    <a:pt x="349" y="0"/>
                  </a:cubicBezTo>
                  <a:lnTo>
                    <a:pt x="89" y="0"/>
                  </a:lnTo>
                  <a:lnTo>
                    <a:pt x="89" y="0"/>
                  </a:lnTo>
                  <a:cubicBezTo>
                    <a:pt x="39" y="0"/>
                    <a:pt x="0" y="40"/>
                    <a:pt x="0" y="89"/>
                  </a:cubicBezTo>
                  <a:lnTo>
                    <a:pt x="0" y="89"/>
                  </a:lnTo>
                  <a:cubicBezTo>
                    <a:pt x="0" y="139"/>
                    <a:pt x="39" y="179"/>
                    <a:pt x="89" y="179"/>
                  </a:cubicBezTo>
                  <a:lnTo>
                    <a:pt x="349" y="179"/>
                  </a:lnTo>
                  <a:lnTo>
                    <a:pt x="349" y="179"/>
                  </a:lnTo>
                  <a:cubicBezTo>
                    <a:pt x="398" y="179"/>
                    <a:pt x="439" y="139"/>
                    <a:pt x="439" y="89"/>
                  </a:cubicBezTo>
                </a:path>
              </a:pathLst>
            </a:custGeom>
            <a:solidFill>
              <a:srgbClr val="CBDB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1159" name="Google Shape;1159;p30"/>
          <p:cNvSpPr/>
          <p:nvPr/>
        </p:nvSpPr>
        <p:spPr>
          <a:xfrm>
            <a:off x="564466" y="1360534"/>
            <a:ext cx="1504200" cy="1542900"/>
          </a:xfrm>
          <a:prstGeom prst="round2DiagRect">
            <a:avLst>
              <a:gd name="adj1" fmla="val 36394"/>
              <a:gd name="adj2" fmla="val 0"/>
            </a:avLst>
          </a:prstGeom>
          <a:solidFill>
            <a:srgbClr val="80E0BA"/>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300">
              <a:solidFill>
                <a:schemeClr val="dk1"/>
              </a:solidFill>
              <a:latin typeface="Poppins"/>
              <a:ea typeface="Poppins"/>
              <a:cs typeface="Poppins"/>
              <a:sym typeface="Poppins"/>
            </a:endParaRPr>
          </a:p>
        </p:txBody>
      </p:sp>
      <p:sp>
        <p:nvSpPr>
          <p:cNvPr id="1160" name="Google Shape;1160;p30"/>
          <p:cNvSpPr/>
          <p:nvPr/>
        </p:nvSpPr>
        <p:spPr>
          <a:xfrm>
            <a:off x="2420912" y="1360534"/>
            <a:ext cx="1504200" cy="1542900"/>
          </a:xfrm>
          <a:prstGeom prst="round2DiagRect">
            <a:avLst>
              <a:gd name="adj1" fmla="val 35585"/>
              <a:gd name="adj2" fmla="val 0"/>
            </a:avLst>
          </a:prstGeom>
          <a:solidFill>
            <a:srgbClr val="BACC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300">
              <a:solidFill>
                <a:schemeClr val="dk1"/>
              </a:solidFill>
              <a:latin typeface="Poppins"/>
              <a:ea typeface="Poppins"/>
              <a:cs typeface="Poppins"/>
              <a:sym typeface="Poppins"/>
            </a:endParaRPr>
          </a:p>
        </p:txBody>
      </p:sp>
      <p:sp>
        <p:nvSpPr>
          <p:cNvPr id="1161" name="Google Shape;1161;p30"/>
          <p:cNvSpPr/>
          <p:nvPr/>
        </p:nvSpPr>
        <p:spPr>
          <a:xfrm>
            <a:off x="564466" y="3191779"/>
            <a:ext cx="1504200" cy="1542900"/>
          </a:xfrm>
          <a:prstGeom prst="round2DiagRect">
            <a:avLst>
              <a:gd name="adj1" fmla="val 36514"/>
              <a:gd name="adj2" fmla="val 0"/>
            </a:avLst>
          </a:prstGeom>
          <a:solidFill>
            <a:srgbClr val="00B1FF"/>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300">
              <a:solidFill>
                <a:schemeClr val="dk1"/>
              </a:solidFill>
              <a:latin typeface="Poppins"/>
              <a:ea typeface="Poppins"/>
              <a:cs typeface="Poppins"/>
              <a:sym typeface="Poppins"/>
            </a:endParaRPr>
          </a:p>
        </p:txBody>
      </p:sp>
      <p:sp>
        <p:nvSpPr>
          <p:cNvPr id="1162" name="Google Shape;1162;p30"/>
          <p:cNvSpPr/>
          <p:nvPr/>
        </p:nvSpPr>
        <p:spPr>
          <a:xfrm>
            <a:off x="2420912" y="3191779"/>
            <a:ext cx="1504200" cy="1542900"/>
          </a:xfrm>
          <a:prstGeom prst="round2DiagRect">
            <a:avLst>
              <a:gd name="adj1" fmla="val 36092"/>
              <a:gd name="adj2" fmla="val 0"/>
            </a:avLst>
          </a:prstGeom>
          <a:solidFill>
            <a:srgbClr val="FED7A0"/>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300">
              <a:solidFill>
                <a:schemeClr val="dk1"/>
              </a:solidFill>
              <a:latin typeface="Poppins"/>
              <a:ea typeface="Poppins"/>
              <a:cs typeface="Poppins"/>
              <a:sym typeface="Poppins"/>
            </a:endParaRPr>
          </a:p>
        </p:txBody>
      </p:sp>
      <p:sp>
        <p:nvSpPr>
          <p:cNvPr id="1163" name="Google Shape;1163;p30"/>
          <p:cNvSpPr txBox="1"/>
          <p:nvPr/>
        </p:nvSpPr>
        <p:spPr>
          <a:xfrm>
            <a:off x="564494" y="278953"/>
            <a:ext cx="80151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Pomodoro Technique</a:t>
            </a:r>
            <a:endParaRPr sz="500"/>
          </a:p>
        </p:txBody>
      </p:sp>
      <p:sp>
        <p:nvSpPr>
          <p:cNvPr id="1164" name="Google Shape;1164;p30"/>
          <p:cNvSpPr txBox="1"/>
          <p:nvPr/>
        </p:nvSpPr>
        <p:spPr>
          <a:xfrm>
            <a:off x="564466" y="710803"/>
            <a:ext cx="80151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747A94"/>
                </a:solidFill>
                <a:latin typeface="Poppins"/>
                <a:ea typeface="Poppins"/>
                <a:cs typeface="Poppins"/>
                <a:sym typeface="Poppins"/>
              </a:rPr>
              <a:t>Do more and have fun with time management</a:t>
            </a:r>
            <a:endParaRPr sz="500"/>
          </a:p>
        </p:txBody>
      </p:sp>
      <p:sp>
        <p:nvSpPr>
          <p:cNvPr id="1165" name="Google Shape;1165;p30"/>
          <p:cNvSpPr txBox="1"/>
          <p:nvPr/>
        </p:nvSpPr>
        <p:spPr>
          <a:xfrm>
            <a:off x="733250" y="1525008"/>
            <a:ext cx="1266000" cy="230700"/>
          </a:xfrm>
          <a:prstGeom prst="rect">
            <a:avLst/>
          </a:prstGeom>
          <a:noFill/>
          <a:ln>
            <a:noFill/>
          </a:ln>
        </p:spPr>
        <p:txBody>
          <a:bodyPr spcFirstLastPara="1" wrap="square" lIns="34300" tIns="17150" rIns="34300" bIns="17150" anchor="b" anchorCtr="0">
            <a:noAutofit/>
          </a:bodyPr>
          <a:lstStyle/>
          <a:p>
            <a:pPr marL="0" marR="0" lvl="0" indent="0" algn="l" rtl="0">
              <a:spcBef>
                <a:spcPts val="0"/>
              </a:spcBef>
              <a:spcAft>
                <a:spcPts val="0"/>
              </a:spcAft>
              <a:buNone/>
            </a:pPr>
            <a:r>
              <a:rPr lang="en-GB" sz="1300" b="1">
                <a:solidFill>
                  <a:srgbClr val="111340"/>
                </a:solidFill>
                <a:latin typeface="Poppins"/>
                <a:ea typeface="Poppins"/>
                <a:cs typeface="Poppins"/>
                <a:sym typeface="Poppins"/>
              </a:rPr>
              <a:t>Choose a task</a:t>
            </a:r>
            <a:endParaRPr sz="500"/>
          </a:p>
        </p:txBody>
      </p:sp>
      <p:sp>
        <p:nvSpPr>
          <p:cNvPr id="1166" name="Google Shape;1166;p30"/>
          <p:cNvSpPr txBox="1"/>
          <p:nvPr/>
        </p:nvSpPr>
        <p:spPr>
          <a:xfrm>
            <a:off x="685013" y="1835878"/>
            <a:ext cx="1266000" cy="7782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111340"/>
                </a:solidFill>
                <a:latin typeface="Poppins"/>
                <a:ea typeface="Poppins"/>
                <a:cs typeface="Poppins"/>
                <a:sym typeface="Poppins"/>
              </a:rPr>
              <a:t>Something that deserves your undivided attention, big or small. </a:t>
            </a:r>
            <a:endParaRPr sz="500"/>
          </a:p>
        </p:txBody>
      </p:sp>
      <p:sp>
        <p:nvSpPr>
          <p:cNvPr id="1167" name="Google Shape;1167;p30"/>
          <p:cNvSpPr txBox="1"/>
          <p:nvPr/>
        </p:nvSpPr>
        <p:spPr>
          <a:xfrm>
            <a:off x="2598646" y="1525024"/>
            <a:ext cx="12660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Set your timer</a:t>
            </a:r>
            <a:endParaRPr sz="500"/>
          </a:p>
        </p:txBody>
      </p:sp>
      <p:sp>
        <p:nvSpPr>
          <p:cNvPr id="1168" name="Google Shape;1168;p30"/>
          <p:cNvSpPr txBox="1"/>
          <p:nvPr/>
        </p:nvSpPr>
        <p:spPr>
          <a:xfrm>
            <a:off x="2598761" y="1785352"/>
            <a:ext cx="1266000" cy="6933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111340"/>
                </a:solidFill>
                <a:latin typeface="Poppins"/>
                <a:ea typeface="Poppins"/>
                <a:cs typeface="Poppins"/>
                <a:sym typeface="Poppins"/>
              </a:rPr>
              <a:t>Give yourself 25 or 50 minutes to steadily focus. Don't worry, break time is just as fun.</a:t>
            </a:r>
            <a:endParaRPr sz="900">
              <a:solidFill>
                <a:srgbClr val="111340"/>
              </a:solidFill>
              <a:latin typeface="Poppins"/>
              <a:ea typeface="Poppins"/>
              <a:cs typeface="Poppins"/>
              <a:sym typeface="Poppins"/>
            </a:endParaRPr>
          </a:p>
        </p:txBody>
      </p:sp>
      <p:sp>
        <p:nvSpPr>
          <p:cNvPr id="1169" name="Google Shape;1169;p30"/>
          <p:cNvSpPr txBox="1"/>
          <p:nvPr/>
        </p:nvSpPr>
        <p:spPr>
          <a:xfrm>
            <a:off x="733247" y="3452776"/>
            <a:ext cx="12660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Immerse Yourself</a:t>
            </a:r>
            <a:endParaRPr sz="500"/>
          </a:p>
        </p:txBody>
      </p:sp>
      <p:sp>
        <p:nvSpPr>
          <p:cNvPr id="1170" name="Google Shape;1170;p30"/>
          <p:cNvSpPr txBox="1"/>
          <p:nvPr/>
        </p:nvSpPr>
        <p:spPr>
          <a:xfrm>
            <a:off x="685055" y="3709379"/>
            <a:ext cx="1266000" cy="6933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111340"/>
                </a:solidFill>
                <a:latin typeface="Poppins"/>
                <a:ea typeface="Poppins"/>
                <a:cs typeface="Poppins"/>
                <a:sym typeface="Poppins"/>
              </a:rPr>
              <a:t>Begin putting in some work towards that goal of yours until the timer finishes.</a:t>
            </a:r>
            <a:endParaRPr sz="500"/>
          </a:p>
        </p:txBody>
      </p:sp>
      <p:sp>
        <p:nvSpPr>
          <p:cNvPr id="1171" name="Google Shape;1171;p30"/>
          <p:cNvSpPr txBox="1"/>
          <p:nvPr/>
        </p:nvSpPr>
        <p:spPr>
          <a:xfrm>
            <a:off x="2564025" y="3345306"/>
            <a:ext cx="12660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Break-Time</a:t>
            </a:r>
            <a:endParaRPr sz="500"/>
          </a:p>
        </p:txBody>
      </p:sp>
      <p:sp>
        <p:nvSpPr>
          <p:cNvPr id="1172" name="Google Shape;1172;p30"/>
          <p:cNvSpPr txBox="1"/>
          <p:nvPr/>
        </p:nvSpPr>
        <p:spPr>
          <a:xfrm>
            <a:off x="2539171" y="3683625"/>
            <a:ext cx="1266000" cy="6933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111340"/>
                </a:solidFill>
                <a:latin typeface="Poppins"/>
                <a:ea typeface="Poppins"/>
                <a:cs typeface="Poppins"/>
                <a:sym typeface="Poppins"/>
              </a:rPr>
              <a:t>Step back, breathe, and relax. Give yourself 5 or 15 minutes to free your brain. </a:t>
            </a:r>
            <a:endParaRPr sz="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31"/>
          <p:cNvSpPr/>
          <p:nvPr/>
        </p:nvSpPr>
        <p:spPr>
          <a:xfrm>
            <a:off x="0" y="8005"/>
            <a:ext cx="9143985" cy="5141507"/>
          </a:xfrm>
          <a:custGeom>
            <a:avLst/>
            <a:gdLst/>
            <a:ahLst/>
            <a:cxnLst/>
            <a:rect l="l" t="t" r="r" b="b"/>
            <a:pathLst>
              <a:path w="19570" h="11008" extrusionOk="0">
                <a:moveTo>
                  <a:pt x="0" y="11007"/>
                </a:moveTo>
                <a:lnTo>
                  <a:pt x="19569" y="11007"/>
                </a:lnTo>
                <a:lnTo>
                  <a:pt x="19569" y="0"/>
                </a:lnTo>
                <a:lnTo>
                  <a:pt x="0" y="0"/>
                </a:lnTo>
                <a:lnTo>
                  <a:pt x="0" y="11007"/>
                </a:lnTo>
              </a:path>
            </a:pathLst>
          </a:custGeom>
          <a:gradFill>
            <a:gsLst>
              <a:gs pos="0">
                <a:schemeClr val="accent2"/>
              </a:gs>
              <a:gs pos="5000">
                <a:schemeClr val="accent2"/>
              </a:gs>
              <a:gs pos="95000">
                <a:schemeClr val="accent5"/>
              </a:gs>
              <a:gs pos="100000">
                <a:schemeClr val="accent5"/>
              </a:gs>
            </a:gsLst>
            <a:lin ang="5400012"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78" name="Google Shape;1178;p31"/>
          <p:cNvSpPr/>
          <p:nvPr/>
        </p:nvSpPr>
        <p:spPr>
          <a:xfrm>
            <a:off x="603693" y="3062005"/>
            <a:ext cx="7918062" cy="422279"/>
          </a:xfrm>
          <a:custGeom>
            <a:avLst/>
            <a:gdLst/>
            <a:ahLst/>
            <a:cxnLst/>
            <a:rect l="l" t="t" r="r" b="b"/>
            <a:pathLst>
              <a:path w="16947" h="904" extrusionOk="0">
                <a:moveTo>
                  <a:pt x="16946" y="452"/>
                </a:moveTo>
                <a:lnTo>
                  <a:pt x="16946" y="452"/>
                </a:lnTo>
                <a:cubicBezTo>
                  <a:pt x="16946" y="702"/>
                  <a:pt x="13152" y="903"/>
                  <a:pt x="8473" y="903"/>
                </a:cubicBezTo>
                <a:cubicBezTo>
                  <a:pt x="3793" y="903"/>
                  <a:pt x="0" y="702"/>
                  <a:pt x="0" y="452"/>
                </a:cubicBezTo>
                <a:cubicBezTo>
                  <a:pt x="0" y="202"/>
                  <a:pt x="3793" y="0"/>
                  <a:pt x="8473" y="0"/>
                </a:cubicBezTo>
                <a:cubicBezTo>
                  <a:pt x="13152" y="0"/>
                  <a:pt x="16946" y="202"/>
                  <a:pt x="16946" y="452"/>
                </a:cubicBezTo>
              </a:path>
            </a:pathLst>
          </a:custGeom>
          <a:solidFill>
            <a:srgbClr val="473865">
              <a:alpha val="149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79" name="Google Shape;1179;p31"/>
          <p:cNvSpPr/>
          <p:nvPr/>
        </p:nvSpPr>
        <p:spPr>
          <a:xfrm>
            <a:off x="737620" y="621033"/>
            <a:ext cx="7141035" cy="942962"/>
          </a:xfrm>
          <a:custGeom>
            <a:avLst/>
            <a:gdLst/>
            <a:ahLst/>
            <a:cxnLst/>
            <a:rect l="l" t="t" r="r" b="b"/>
            <a:pathLst>
              <a:path w="19042760" h="2514565" extrusionOk="0">
                <a:moveTo>
                  <a:pt x="18387076" y="2329055"/>
                </a:moveTo>
                <a:cubicBezTo>
                  <a:pt x="18469192" y="2329055"/>
                  <a:pt x="18540110" y="2362898"/>
                  <a:pt x="18572458" y="2410529"/>
                </a:cubicBezTo>
                <a:cubicBezTo>
                  <a:pt x="18581168" y="2410529"/>
                  <a:pt x="18589878" y="2409275"/>
                  <a:pt x="18598586" y="2409275"/>
                </a:cubicBezTo>
                <a:cubicBezTo>
                  <a:pt x="18665772" y="2409275"/>
                  <a:pt x="18720516" y="2441865"/>
                  <a:pt x="18734202" y="2484482"/>
                </a:cubicBezTo>
                <a:cubicBezTo>
                  <a:pt x="18769040" y="2468187"/>
                  <a:pt x="18815074" y="2456906"/>
                  <a:pt x="18866086" y="2456906"/>
                </a:cubicBezTo>
                <a:cubicBezTo>
                  <a:pt x="18943226" y="2456906"/>
                  <a:pt x="19011656" y="2481975"/>
                  <a:pt x="19042760" y="2514565"/>
                </a:cubicBezTo>
                <a:lnTo>
                  <a:pt x="18011332" y="2514565"/>
                </a:lnTo>
                <a:cubicBezTo>
                  <a:pt x="18032484" y="2481975"/>
                  <a:pt x="18084738" y="2456906"/>
                  <a:pt x="18148192" y="2456906"/>
                </a:cubicBezTo>
                <a:cubicBezTo>
                  <a:pt x="18160634" y="2456906"/>
                  <a:pt x="18171832" y="2458160"/>
                  <a:pt x="18183030" y="2460667"/>
                </a:cubicBezTo>
                <a:cubicBezTo>
                  <a:pt x="18192982" y="2386714"/>
                  <a:pt x="18280076" y="2329055"/>
                  <a:pt x="18387076" y="2329055"/>
                </a:cubicBezTo>
                <a:close/>
                <a:moveTo>
                  <a:pt x="342988" y="1900594"/>
                </a:moveTo>
                <a:cubicBezTo>
                  <a:pt x="410094" y="1900594"/>
                  <a:pt x="469744" y="1925351"/>
                  <a:pt x="507026" y="1966201"/>
                </a:cubicBezTo>
                <a:cubicBezTo>
                  <a:pt x="524424" y="1960012"/>
                  <a:pt x="544307" y="1956298"/>
                  <a:pt x="564190" y="1956298"/>
                </a:cubicBezTo>
                <a:cubicBezTo>
                  <a:pt x="626326" y="1956298"/>
                  <a:pt x="679762" y="1989721"/>
                  <a:pt x="692189" y="2034284"/>
                </a:cubicBezTo>
                <a:cubicBezTo>
                  <a:pt x="717044" y="2028095"/>
                  <a:pt x="748111" y="2023143"/>
                  <a:pt x="781664" y="2023143"/>
                </a:cubicBezTo>
                <a:cubicBezTo>
                  <a:pt x="861198" y="2023143"/>
                  <a:pt x="927061" y="2046663"/>
                  <a:pt x="927061" y="2075134"/>
                </a:cubicBezTo>
                <a:lnTo>
                  <a:pt x="0" y="2075134"/>
                </a:lnTo>
                <a:cubicBezTo>
                  <a:pt x="3728" y="2035522"/>
                  <a:pt x="48466" y="2003337"/>
                  <a:pt x="103145" y="2003337"/>
                </a:cubicBezTo>
                <a:cubicBezTo>
                  <a:pt x="119300" y="2003337"/>
                  <a:pt x="135455" y="2005813"/>
                  <a:pt x="149125" y="2012002"/>
                </a:cubicBezTo>
                <a:cubicBezTo>
                  <a:pt x="176465" y="1947633"/>
                  <a:pt x="253513" y="1900594"/>
                  <a:pt x="342988" y="1900594"/>
                </a:cubicBezTo>
                <a:close/>
                <a:moveTo>
                  <a:pt x="15442250" y="1433685"/>
                </a:moveTo>
                <a:cubicBezTo>
                  <a:pt x="15538120" y="1433685"/>
                  <a:pt x="15624030" y="1473723"/>
                  <a:pt x="15677568" y="1535032"/>
                </a:cubicBezTo>
                <a:cubicBezTo>
                  <a:pt x="15712430" y="1513762"/>
                  <a:pt x="15757252" y="1501250"/>
                  <a:pt x="15807054" y="1501250"/>
                </a:cubicBezTo>
                <a:cubicBezTo>
                  <a:pt x="15895454" y="1501250"/>
                  <a:pt x="15971404" y="1542539"/>
                  <a:pt x="15997550" y="1600094"/>
                </a:cubicBezTo>
                <a:cubicBezTo>
                  <a:pt x="16029922" y="1573819"/>
                  <a:pt x="16083460" y="1556302"/>
                  <a:pt x="16144468" y="1556302"/>
                </a:cubicBezTo>
                <a:cubicBezTo>
                  <a:pt x="16242828" y="1556302"/>
                  <a:pt x="16323756" y="1601346"/>
                  <a:pt x="16323756" y="1657650"/>
                </a:cubicBezTo>
                <a:lnTo>
                  <a:pt x="14830924" y="1657650"/>
                </a:lnTo>
                <a:cubicBezTo>
                  <a:pt x="14855826" y="1616360"/>
                  <a:pt x="14931774" y="1586331"/>
                  <a:pt x="15021418" y="1586331"/>
                </a:cubicBezTo>
                <a:cubicBezTo>
                  <a:pt x="15074956" y="1586331"/>
                  <a:pt x="15122270" y="1596341"/>
                  <a:pt x="15158376" y="1613858"/>
                </a:cubicBezTo>
                <a:cubicBezTo>
                  <a:pt x="15195728" y="1508757"/>
                  <a:pt x="15307784" y="1433685"/>
                  <a:pt x="15442250" y="1433685"/>
                </a:cubicBezTo>
                <a:close/>
                <a:moveTo>
                  <a:pt x="8595992" y="1351292"/>
                </a:moveTo>
                <a:cubicBezTo>
                  <a:pt x="8724199" y="1351292"/>
                  <a:pt x="8832491" y="1426345"/>
                  <a:pt x="8861119" y="1526417"/>
                </a:cubicBezTo>
                <a:cubicBezTo>
                  <a:pt x="8882280" y="1521413"/>
                  <a:pt x="8904685" y="1518911"/>
                  <a:pt x="8929580" y="1518911"/>
                </a:cubicBezTo>
                <a:cubicBezTo>
                  <a:pt x="8993061" y="1518911"/>
                  <a:pt x="9049073" y="1536424"/>
                  <a:pt x="9080192" y="1560191"/>
                </a:cubicBezTo>
                <a:cubicBezTo>
                  <a:pt x="9110065" y="1551434"/>
                  <a:pt x="9149896" y="1547682"/>
                  <a:pt x="9194707" y="1547682"/>
                </a:cubicBezTo>
                <a:cubicBezTo>
                  <a:pt x="9295530" y="1547682"/>
                  <a:pt x="9375192" y="1572700"/>
                  <a:pt x="9375192" y="1602721"/>
                </a:cubicBezTo>
                <a:lnTo>
                  <a:pt x="8019683" y="1602721"/>
                </a:lnTo>
                <a:cubicBezTo>
                  <a:pt x="8019683" y="1600219"/>
                  <a:pt x="8019683" y="1597717"/>
                  <a:pt x="8019683" y="1595216"/>
                </a:cubicBezTo>
                <a:cubicBezTo>
                  <a:pt x="8019683" y="1543929"/>
                  <a:pt x="8100590" y="1502650"/>
                  <a:pt x="8201413" y="1502650"/>
                </a:cubicBezTo>
                <a:cubicBezTo>
                  <a:pt x="8251202" y="1502650"/>
                  <a:pt x="8296013" y="1513908"/>
                  <a:pt x="8329620" y="1530169"/>
                </a:cubicBezTo>
                <a:cubicBezTo>
                  <a:pt x="8355760" y="1427596"/>
                  <a:pt x="8465296" y="1351292"/>
                  <a:pt x="8595992" y="1351292"/>
                </a:cubicBezTo>
                <a:close/>
                <a:moveTo>
                  <a:pt x="5389001" y="950298"/>
                </a:moveTo>
                <a:cubicBezTo>
                  <a:pt x="5502479" y="950298"/>
                  <a:pt x="5599746" y="998315"/>
                  <a:pt x="5628429" y="1063569"/>
                </a:cubicBezTo>
                <a:cubicBezTo>
                  <a:pt x="5654616" y="1059876"/>
                  <a:pt x="5683297" y="1056182"/>
                  <a:pt x="5711979" y="1056182"/>
                </a:cubicBezTo>
                <a:cubicBezTo>
                  <a:pt x="5801763" y="1056182"/>
                  <a:pt x="5875337" y="1079575"/>
                  <a:pt x="5900278" y="1109124"/>
                </a:cubicBezTo>
                <a:cubicBezTo>
                  <a:pt x="5932700" y="1102968"/>
                  <a:pt x="5970110" y="1100506"/>
                  <a:pt x="6008768" y="1100506"/>
                </a:cubicBezTo>
                <a:cubicBezTo>
                  <a:pt x="6118505" y="1100506"/>
                  <a:pt x="6210785" y="1127592"/>
                  <a:pt x="6233232" y="1163298"/>
                </a:cubicBezTo>
                <a:lnTo>
                  <a:pt x="4877724" y="1163298"/>
                </a:lnTo>
                <a:cubicBezTo>
                  <a:pt x="4882713" y="1127592"/>
                  <a:pt x="4952545" y="1100506"/>
                  <a:pt x="5038589" y="1100506"/>
                </a:cubicBezTo>
                <a:cubicBezTo>
                  <a:pt x="5077247" y="1100506"/>
                  <a:pt x="5112163" y="1105431"/>
                  <a:pt x="5139598" y="1114049"/>
                </a:cubicBezTo>
                <a:cubicBezTo>
                  <a:pt x="5139598" y="1111587"/>
                  <a:pt x="5139598" y="1109124"/>
                  <a:pt x="5139598" y="1106662"/>
                </a:cubicBezTo>
                <a:cubicBezTo>
                  <a:pt x="5139598" y="1019246"/>
                  <a:pt x="5250582" y="950298"/>
                  <a:pt x="5389001" y="950298"/>
                </a:cubicBezTo>
                <a:close/>
                <a:moveTo>
                  <a:pt x="12095356" y="911849"/>
                </a:moveTo>
                <a:cubicBezTo>
                  <a:pt x="12219998" y="911849"/>
                  <a:pt x="12322204" y="979571"/>
                  <a:pt x="12345886" y="1069868"/>
                </a:cubicBezTo>
                <a:cubicBezTo>
                  <a:pt x="12362089" y="1066105"/>
                  <a:pt x="12379539" y="1064851"/>
                  <a:pt x="12398235" y="1064851"/>
                </a:cubicBezTo>
                <a:cubicBezTo>
                  <a:pt x="12463049" y="1064851"/>
                  <a:pt x="12516645" y="1091188"/>
                  <a:pt x="12537834" y="1128811"/>
                </a:cubicBezTo>
                <a:cubicBezTo>
                  <a:pt x="12585198" y="1117524"/>
                  <a:pt x="12643780" y="1111254"/>
                  <a:pt x="12707347" y="1111254"/>
                </a:cubicBezTo>
                <a:cubicBezTo>
                  <a:pt x="12849438" y="1111254"/>
                  <a:pt x="12966602" y="1142607"/>
                  <a:pt x="12984052" y="1185247"/>
                </a:cubicBezTo>
                <a:lnTo>
                  <a:pt x="11568121" y="1185247"/>
                </a:lnTo>
                <a:cubicBezTo>
                  <a:pt x="11568121" y="1131320"/>
                  <a:pt x="11646645" y="1088680"/>
                  <a:pt x="11742619" y="1088680"/>
                </a:cubicBezTo>
                <a:cubicBezTo>
                  <a:pt x="11778766" y="1088680"/>
                  <a:pt x="11812419" y="1094950"/>
                  <a:pt x="11841086" y="1106237"/>
                </a:cubicBezTo>
                <a:cubicBezTo>
                  <a:pt x="11843579" y="998383"/>
                  <a:pt x="11957003" y="911849"/>
                  <a:pt x="12095356" y="911849"/>
                </a:cubicBezTo>
                <a:close/>
                <a:moveTo>
                  <a:pt x="9934512" y="0"/>
                </a:moveTo>
                <a:cubicBezTo>
                  <a:pt x="10083971" y="0"/>
                  <a:pt x="10208520" y="61173"/>
                  <a:pt x="10238412" y="143568"/>
                </a:cubicBezTo>
                <a:cubicBezTo>
                  <a:pt x="10274532" y="126090"/>
                  <a:pt x="10323106" y="116103"/>
                  <a:pt x="10376662" y="116103"/>
                </a:cubicBezTo>
                <a:cubicBezTo>
                  <a:pt x="10455128" y="116103"/>
                  <a:pt x="10523630" y="138575"/>
                  <a:pt x="10556013" y="172282"/>
                </a:cubicBezTo>
                <a:cubicBezTo>
                  <a:pt x="10579677" y="167288"/>
                  <a:pt x="10607078" y="164791"/>
                  <a:pt x="10635724" y="164791"/>
                </a:cubicBezTo>
                <a:cubicBezTo>
                  <a:pt x="10716681" y="164791"/>
                  <a:pt x="10785183" y="187263"/>
                  <a:pt x="10808848" y="218474"/>
                </a:cubicBezTo>
                <a:lnTo>
                  <a:pt x="9310521" y="218474"/>
                </a:lnTo>
                <a:cubicBezTo>
                  <a:pt x="9322976" y="172282"/>
                  <a:pt x="9413897" y="136078"/>
                  <a:pt x="9524746" y="136078"/>
                </a:cubicBezTo>
                <a:cubicBezTo>
                  <a:pt x="9562110" y="136078"/>
                  <a:pt x="9596984" y="139823"/>
                  <a:pt x="9628121" y="147314"/>
                </a:cubicBezTo>
                <a:cubicBezTo>
                  <a:pt x="9656768" y="63669"/>
                  <a:pt x="9782562" y="0"/>
                  <a:pt x="9934512"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80" name="Google Shape;1180;p31"/>
          <p:cNvSpPr/>
          <p:nvPr/>
        </p:nvSpPr>
        <p:spPr>
          <a:xfrm>
            <a:off x="480071" y="1282259"/>
            <a:ext cx="7616860" cy="1058317"/>
          </a:xfrm>
          <a:custGeom>
            <a:avLst/>
            <a:gdLst/>
            <a:ahLst/>
            <a:cxnLst/>
            <a:rect l="l" t="t" r="r" b="b"/>
            <a:pathLst>
              <a:path w="20311626" h="2822179" extrusionOk="0">
                <a:moveTo>
                  <a:pt x="169252" y="2345531"/>
                </a:moveTo>
                <a:lnTo>
                  <a:pt x="307391" y="2345531"/>
                </a:lnTo>
                <a:lnTo>
                  <a:pt x="307391" y="2514785"/>
                </a:lnTo>
                <a:lnTo>
                  <a:pt x="476643" y="2514785"/>
                </a:lnTo>
                <a:lnTo>
                  <a:pt x="476643" y="2652925"/>
                </a:lnTo>
                <a:lnTo>
                  <a:pt x="307391" y="2652925"/>
                </a:lnTo>
                <a:lnTo>
                  <a:pt x="307391" y="2822179"/>
                </a:lnTo>
                <a:lnTo>
                  <a:pt x="169252" y="2822179"/>
                </a:lnTo>
                <a:lnTo>
                  <a:pt x="169252" y="2652925"/>
                </a:lnTo>
                <a:lnTo>
                  <a:pt x="0" y="2652925"/>
                </a:lnTo>
                <a:lnTo>
                  <a:pt x="0" y="2514785"/>
                </a:lnTo>
                <a:lnTo>
                  <a:pt x="169252" y="2514785"/>
                </a:lnTo>
                <a:close/>
                <a:moveTo>
                  <a:pt x="20033556" y="1796225"/>
                </a:moveTo>
                <a:lnTo>
                  <a:pt x="20157004" y="1796225"/>
                </a:lnTo>
                <a:lnTo>
                  <a:pt x="20157004" y="1949604"/>
                </a:lnTo>
                <a:lnTo>
                  <a:pt x="20311626" y="1949604"/>
                </a:lnTo>
                <a:lnTo>
                  <a:pt x="20311626" y="2075549"/>
                </a:lnTo>
                <a:lnTo>
                  <a:pt x="20157004" y="2075549"/>
                </a:lnTo>
                <a:lnTo>
                  <a:pt x="20157004" y="2228927"/>
                </a:lnTo>
                <a:lnTo>
                  <a:pt x="20033556" y="2228927"/>
                </a:lnTo>
                <a:lnTo>
                  <a:pt x="20033556" y="2075549"/>
                </a:lnTo>
                <a:lnTo>
                  <a:pt x="19878932" y="2075549"/>
                </a:lnTo>
                <a:lnTo>
                  <a:pt x="19878932" y="1949604"/>
                </a:lnTo>
                <a:lnTo>
                  <a:pt x="20033556" y="1949604"/>
                </a:lnTo>
                <a:close/>
                <a:moveTo>
                  <a:pt x="6992079" y="1796225"/>
                </a:moveTo>
                <a:lnTo>
                  <a:pt x="7118021" y="1796225"/>
                </a:lnTo>
                <a:lnTo>
                  <a:pt x="7118021" y="1949604"/>
                </a:lnTo>
                <a:lnTo>
                  <a:pt x="7271396" y="1949604"/>
                </a:lnTo>
                <a:lnTo>
                  <a:pt x="7271396" y="2075549"/>
                </a:lnTo>
                <a:lnTo>
                  <a:pt x="7118021" y="2075549"/>
                </a:lnTo>
                <a:lnTo>
                  <a:pt x="7118021" y="2228927"/>
                </a:lnTo>
                <a:lnTo>
                  <a:pt x="6992079" y="2228927"/>
                </a:lnTo>
                <a:lnTo>
                  <a:pt x="6992079" y="2075549"/>
                </a:lnTo>
                <a:lnTo>
                  <a:pt x="6838704" y="2075549"/>
                </a:lnTo>
                <a:lnTo>
                  <a:pt x="6838704" y="1949604"/>
                </a:lnTo>
                <a:lnTo>
                  <a:pt x="6992079" y="1949604"/>
                </a:lnTo>
                <a:close/>
                <a:moveTo>
                  <a:pt x="3410238" y="1713828"/>
                </a:moveTo>
                <a:lnTo>
                  <a:pt x="3510858" y="1713828"/>
                </a:lnTo>
                <a:lnTo>
                  <a:pt x="3510858" y="1838052"/>
                </a:lnTo>
                <a:lnTo>
                  <a:pt x="3635078" y="1838052"/>
                </a:lnTo>
                <a:lnTo>
                  <a:pt x="3635078" y="1939916"/>
                </a:lnTo>
                <a:lnTo>
                  <a:pt x="3510858" y="1939916"/>
                </a:lnTo>
                <a:lnTo>
                  <a:pt x="3510858" y="2064140"/>
                </a:lnTo>
                <a:lnTo>
                  <a:pt x="3410238" y="2064140"/>
                </a:lnTo>
                <a:lnTo>
                  <a:pt x="3410238" y="1939916"/>
                </a:lnTo>
                <a:lnTo>
                  <a:pt x="3284775" y="1939916"/>
                </a:lnTo>
                <a:lnTo>
                  <a:pt x="3284775" y="1838052"/>
                </a:lnTo>
                <a:lnTo>
                  <a:pt x="3410238" y="1838052"/>
                </a:lnTo>
                <a:close/>
                <a:moveTo>
                  <a:pt x="17021256" y="1669884"/>
                </a:moveTo>
                <a:lnTo>
                  <a:pt x="17208228" y="1669884"/>
                </a:lnTo>
                <a:lnTo>
                  <a:pt x="17208228" y="1899240"/>
                </a:lnTo>
                <a:lnTo>
                  <a:pt x="17438826" y="1899240"/>
                </a:lnTo>
                <a:lnTo>
                  <a:pt x="17438826" y="2086215"/>
                </a:lnTo>
                <a:lnTo>
                  <a:pt x="17208228" y="2086215"/>
                </a:lnTo>
                <a:lnTo>
                  <a:pt x="17208228" y="2316818"/>
                </a:lnTo>
                <a:lnTo>
                  <a:pt x="17021256" y="2316818"/>
                </a:lnTo>
                <a:lnTo>
                  <a:pt x="17021256" y="2086215"/>
                </a:lnTo>
                <a:lnTo>
                  <a:pt x="16791904" y="2086215"/>
                </a:lnTo>
                <a:lnTo>
                  <a:pt x="16791904" y="1899240"/>
                </a:lnTo>
                <a:lnTo>
                  <a:pt x="17021256" y="1899240"/>
                </a:lnTo>
                <a:close/>
                <a:moveTo>
                  <a:pt x="9667016" y="1345796"/>
                </a:moveTo>
                <a:lnTo>
                  <a:pt x="9853629" y="1345796"/>
                </a:lnTo>
                <a:lnTo>
                  <a:pt x="9853629" y="1576399"/>
                </a:lnTo>
                <a:lnTo>
                  <a:pt x="10083784" y="1576399"/>
                </a:lnTo>
                <a:lnTo>
                  <a:pt x="10083784" y="1762127"/>
                </a:lnTo>
                <a:lnTo>
                  <a:pt x="9853629" y="1762127"/>
                </a:lnTo>
                <a:lnTo>
                  <a:pt x="9853629" y="1992730"/>
                </a:lnTo>
                <a:lnTo>
                  <a:pt x="9667016" y="1992730"/>
                </a:lnTo>
                <a:lnTo>
                  <a:pt x="9667016" y="1762127"/>
                </a:lnTo>
                <a:lnTo>
                  <a:pt x="9436861" y="1762127"/>
                </a:lnTo>
                <a:lnTo>
                  <a:pt x="9436861" y="1576399"/>
                </a:lnTo>
                <a:lnTo>
                  <a:pt x="9667016" y="1576399"/>
                </a:lnTo>
                <a:close/>
                <a:moveTo>
                  <a:pt x="498753" y="812968"/>
                </a:moveTo>
                <a:lnTo>
                  <a:pt x="582110" y="812968"/>
                </a:lnTo>
                <a:lnTo>
                  <a:pt x="582110" y="915794"/>
                </a:lnTo>
                <a:lnTo>
                  <a:pt x="685373" y="915794"/>
                </a:lnTo>
                <a:lnTo>
                  <a:pt x="685373" y="1000037"/>
                </a:lnTo>
                <a:lnTo>
                  <a:pt x="582110" y="1000037"/>
                </a:lnTo>
                <a:lnTo>
                  <a:pt x="582110" y="1102862"/>
                </a:lnTo>
                <a:lnTo>
                  <a:pt x="498753" y="1102862"/>
                </a:lnTo>
                <a:lnTo>
                  <a:pt x="498753" y="1000037"/>
                </a:lnTo>
                <a:lnTo>
                  <a:pt x="395490" y="1000037"/>
                </a:lnTo>
                <a:lnTo>
                  <a:pt x="395490" y="915794"/>
                </a:lnTo>
                <a:lnTo>
                  <a:pt x="498753" y="915794"/>
                </a:lnTo>
                <a:close/>
                <a:moveTo>
                  <a:pt x="17809668" y="598744"/>
                </a:moveTo>
                <a:lnTo>
                  <a:pt x="17894416" y="598744"/>
                </a:lnTo>
                <a:lnTo>
                  <a:pt x="17894416" y="703435"/>
                </a:lnTo>
                <a:lnTo>
                  <a:pt x="17999106" y="703435"/>
                </a:lnTo>
                <a:lnTo>
                  <a:pt x="17999106" y="789431"/>
                </a:lnTo>
                <a:lnTo>
                  <a:pt x="17894416" y="789431"/>
                </a:lnTo>
                <a:lnTo>
                  <a:pt x="17894416" y="894122"/>
                </a:lnTo>
                <a:lnTo>
                  <a:pt x="17809668" y="894122"/>
                </a:lnTo>
                <a:lnTo>
                  <a:pt x="17809668" y="789431"/>
                </a:lnTo>
                <a:lnTo>
                  <a:pt x="17703734" y="789431"/>
                </a:lnTo>
                <a:lnTo>
                  <a:pt x="17703734" y="703435"/>
                </a:lnTo>
                <a:lnTo>
                  <a:pt x="17809668" y="703435"/>
                </a:lnTo>
                <a:close/>
                <a:moveTo>
                  <a:pt x="6961119" y="0"/>
                </a:moveTo>
                <a:lnTo>
                  <a:pt x="7045867" y="0"/>
                </a:lnTo>
                <a:lnTo>
                  <a:pt x="7045867" y="105937"/>
                </a:lnTo>
                <a:lnTo>
                  <a:pt x="7150554" y="105937"/>
                </a:lnTo>
                <a:lnTo>
                  <a:pt x="7150554" y="189440"/>
                </a:lnTo>
                <a:lnTo>
                  <a:pt x="7045867" y="189440"/>
                </a:lnTo>
                <a:lnTo>
                  <a:pt x="7045867" y="295378"/>
                </a:lnTo>
                <a:lnTo>
                  <a:pt x="6961119" y="295378"/>
                </a:lnTo>
                <a:lnTo>
                  <a:pt x="6961119" y="189440"/>
                </a:lnTo>
                <a:lnTo>
                  <a:pt x="6855184" y="189440"/>
                </a:lnTo>
                <a:lnTo>
                  <a:pt x="6855184" y="105937"/>
                </a:lnTo>
                <a:lnTo>
                  <a:pt x="6961119" y="105937"/>
                </a:ln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81" name="Google Shape;1181;p31"/>
          <p:cNvSpPr txBox="1"/>
          <p:nvPr/>
        </p:nvSpPr>
        <p:spPr>
          <a:xfrm>
            <a:off x="7254623" y="3073903"/>
            <a:ext cx="1650000" cy="461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2800" b="1">
                <a:solidFill>
                  <a:schemeClr val="lt1"/>
                </a:solidFill>
                <a:latin typeface="Poppins"/>
                <a:ea typeface="Poppins"/>
                <a:cs typeface="Poppins"/>
                <a:sym typeface="Poppins"/>
              </a:rPr>
              <a:t>Desktop</a:t>
            </a:r>
            <a:endParaRPr sz="500"/>
          </a:p>
        </p:txBody>
      </p:sp>
      <p:sp>
        <p:nvSpPr>
          <p:cNvPr id="1182" name="Google Shape;1182;p31"/>
          <p:cNvSpPr txBox="1"/>
          <p:nvPr/>
        </p:nvSpPr>
        <p:spPr>
          <a:xfrm>
            <a:off x="4358246" y="3162936"/>
            <a:ext cx="1856400" cy="461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2800" b="1">
                <a:solidFill>
                  <a:schemeClr val="lt1"/>
                </a:solidFill>
                <a:latin typeface="Poppins"/>
                <a:ea typeface="Poppins"/>
                <a:cs typeface="Poppins"/>
                <a:sym typeface="Poppins"/>
              </a:rPr>
              <a:t>Mobile</a:t>
            </a:r>
            <a:endParaRPr sz="500"/>
          </a:p>
        </p:txBody>
      </p:sp>
      <p:sp>
        <p:nvSpPr>
          <p:cNvPr id="1183" name="Google Shape;1183;p31"/>
          <p:cNvSpPr txBox="1"/>
          <p:nvPr/>
        </p:nvSpPr>
        <p:spPr>
          <a:xfrm>
            <a:off x="1215615" y="3236953"/>
            <a:ext cx="960000" cy="461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2800" b="1">
                <a:solidFill>
                  <a:schemeClr val="lt1"/>
                </a:solidFill>
                <a:latin typeface="Poppins"/>
                <a:ea typeface="Poppins"/>
                <a:cs typeface="Poppins"/>
                <a:sym typeface="Poppins"/>
              </a:rPr>
              <a:t>Free</a:t>
            </a:r>
            <a:endParaRPr sz="500"/>
          </a:p>
        </p:txBody>
      </p:sp>
      <p:sp>
        <p:nvSpPr>
          <p:cNvPr id="1184" name="Google Shape;1184;p31"/>
          <p:cNvSpPr txBox="1"/>
          <p:nvPr/>
        </p:nvSpPr>
        <p:spPr>
          <a:xfrm>
            <a:off x="1963139" y="1446778"/>
            <a:ext cx="1353900" cy="461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2800" b="1">
                <a:solidFill>
                  <a:schemeClr val="lt1"/>
                </a:solidFill>
                <a:latin typeface="Poppins"/>
                <a:ea typeface="Poppins"/>
                <a:cs typeface="Poppins"/>
                <a:sym typeface="Poppins"/>
              </a:rPr>
              <a:t>Simple</a:t>
            </a:r>
            <a:endParaRPr sz="500"/>
          </a:p>
        </p:txBody>
      </p:sp>
      <p:sp>
        <p:nvSpPr>
          <p:cNvPr id="1185" name="Google Shape;1185;p31"/>
          <p:cNvSpPr/>
          <p:nvPr/>
        </p:nvSpPr>
        <p:spPr>
          <a:xfrm>
            <a:off x="3261593" y="2308085"/>
            <a:ext cx="609251" cy="368253"/>
          </a:xfrm>
          <a:custGeom>
            <a:avLst/>
            <a:gdLst/>
            <a:ahLst/>
            <a:cxnLst/>
            <a:rect l="l" t="t" r="r" b="b"/>
            <a:pathLst>
              <a:path w="1624670" h="982008" extrusionOk="0">
                <a:moveTo>
                  <a:pt x="1624670" y="0"/>
                </a:moveTo>
                <a:lnTo>
                  <a:pt x="1489638" y="256934"/>
                </a:lnTo>
                <a:lnTo>
                  <a:pt x="1425194" y="154658"/>
                </a:lnTo>
                <a:lnTo>
                  <a:pt x="353257" y="982008"/>
                </a:lnTo>
                <a:lnTo>
                  <a:pt x="105728" y="667135"/>
                </a:lnTo>
                <a:lnTo>
                  <a:pt x="0" y="749602"/>
                </a:lnTo>
                <a:lnTo>
                  <a:pt x="0" y="694624"/>
                </a:lnTo>
                <a:lnTo>
                  <a:pt x="111948" y="604661"/>
                </a:lnTo>
                <a:lnTo>
                  <a:pt x="360720" y="920783"/>
                </a:lnTo>
                <a:lnTo>
                  <a:pt x="1401815" y="117553"/>
                </a:lnTo>
                <a:lnTo>
                  <a:pt x="1334785" y="11171"/>
                </a:lnTo>
                <a:close/>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86" name="Google Shape;1186;p31"/>
          <p:cNvSpPr/>
          <p:nvPr/>
        </p:nvSpPr>
        <p:spPr>
          <a:xfrm>
            <a:off x="2892784" y="2738602"/>
            <a:ext cx="140106" cy="123593"/>
          </a:xfrm>
          <a:custGeom>
            <a:avLst/>
            <a:gdLst/>
            <a:ahLst/>
            <a:cxnLst/>
            <a:rect l="l" t="t" r="r" b="b"/>
            <a:pathLst>
              <a:path w="299" h="265" extrusionOk="0">
                <a:moveTo>
                  <a:pt x="0" y="237"/>
                </a:moveTo>
                <a:lnTo>
                  <a:pt x="22" y="264"/>
                </a:lnTo>
                <a:lnTo>
                  <a:pt x="298" y="45"/>
                </a:lnTo>
                <a:lnTo>
                  <a:pt x="298" y="0"/>
                </a:lnTo>
                <a:lnTo>
                  <a:pt x="0" y="237"/>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87" name="Google Shape;1187;p31"/>
          <p:cNvSpPr/>
          <p:nvPr/>
        </p:nvSpPr>
        <p:spPr>
          <a:xfrm>
            <a:off x="8251852" y="2371943"/>
            <a:ext cx="484191" cy="751858"/>
          </a:xfrm>
          <a:custGeom>
            <a:avLst/>
            <a:gdLst/>
            <a:ahLst/>
            <a:cxnLst/>
            <a:rect l="l" t="t" r="r" b="b"/>
            <a:pathLst>
              <a:path w="1037" h="1609" extrusionOk="0">
                <a:moveTo>
                  <a:pt x="854" y="574"/>
                </a:moveTo>
                <a:lnTo>
                  <a:pt x="854" y="574"/>
                </a:lnTo>
                <a:cubicBezTo>
                  <a:pt x="851" y="546"/>
                  <a:pt x="892" y="524"/>
                  <a:pt x="936" y="454"/>
                </a:cubicBezTo>
                <a:cubicBezTo>
                  <a:pt x="1031" y="306"/>
                  <a:pt x="1024" y="133"/>
                  <a:pt x="921" y="66"/>
                </a:cubicBezTo>
                <a:cubicBezTo>
                  <a:pt x="818" y="0"/>
                  <a:pt x="659" y="8"/>
                  <a:pt x="562" y="215"/>
                </a:cubicBezTo>
                <a:cubicBezTo>
                  <a:pt x="538" y="267"/>
                  <a:pt x="520" y="357"/>
                  <a:pt x="502" y="364"/>
                </a:cubicBezTo>
                <a:cubicBezTo>
                  <a:pt x="459" y="377"/>
                  <a:pt x="391" y="154"/>
                  <a:pt x="232" y="219"/>
                </a:cubicBezTo>
                <a:cubicBezTo>
                  <a:pt x="0" y="315"/>
                  <a:pt x="155" y="553"/>
                  <a:pt x="133" y="671"/>
                </a:cubicBezTo>
                <a:cubicBezTo>
                  <a:pt x="125" y="711"/>
                  <a:pt x="94" y="716"/>
                  <a:pt x="54" y="720"/>
                </a:cubicBezTo>
                <a:lnTo>
                  <a:pt x="54" y="1563"/>
                </a:lnTo>
                <a:cubicBezTo>
                  <a:pt x="148" y="1600"/>
                  <a:pt x="255" y="1608"/>
                  <a:pt x="348" y="1603"/>
                </a:cubicBezTo>
                <a:cubicBezTo>
                  <a:pt x="573" y="1591"/>
                  <a:pt x="755" y="1464"/>
                  <a:pt x="755" y="1292"/>
                </a:cubicBezTo>
                <a:cubicBezTo>
                  <a:pt x="755" y="1196"/>
                  <a:pt x="543" y="1228"/>
                  <a:pt x="576" y="1126"/>
                </a:cubicBezTo>
                <a:cubicBezTo>
                  <a:pt x="628" y="963"/>
                  <a:pt x="925" y="1052"/>
                  <a:pt x="988" y="819"/>
                </a:cubicBezTo>
                <a:cubicBezTo>
                  <a:pt x="1036" y="642"/>
                  <a:pt x="862" y="631"/>
                  <a:pt x="854" y="574"/>
                </a:cubicBezTo>
              </a:path>
            </a:pathLst>
          </a:custGeom>
          <a:solidFill>
            <a:srgbClr val="A1DFF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88" name="Google Shape;1188;p31"/>
          <p:cNvSpPr/>
          <p:nvPr/>
        </p:nvSpPr>
        <p:spPr>
          <a:xfrm>
            <a:off x="8278637" y="2456397"/>
            <a:ext cx="354387" cy="543811"/>
          </a:xfrm>
          <a:custGeom>
            <a:avLst/>
            <a:gdLst/>
            <a:ahLst/>
            <a:cxnLst/>
            <a:rect l="l" t="t" r="r" b="b"/>
            <a:pathLst>
              <a:path w="759" h="1166" extrusionOk="0">
                <a:moveTo>
                  <a:pt x="757" y="9"/>
                </a:moveTo>
                <a:lnTo>
                  <a:pt x="757" y="9"/>
                </a:lnTo>
                <a:cubicBezTo>
                  <a:pt x="758" y="6"/>
                  <a:pt x="756" y="2"/>
                  <a:pt x="753" y="1"/>
                </a:cubicBezTo>
                <a:cubicBezTo>
                  <a:pt x="749" y="0"/>
                  <a:pt x="746" y="1"/>
                  <a:pt x="745" y="4"/>
                </a:cubicBezTo>
                <a:cubicBezTo>
                  <a:pt x="743" y="9"/>
                  <a:pt x="589" y="447"/>
                  <a:pt x="338" y="618"/>
                </a:cubicBezTo>
                <a:cubicBezTo>
                  <a:pt x="431" y="416"/>
                  <a:pt x="259" y="208"/>
                  <a:pt x="257" y="206"/>
                </a:cubicBezTo>
                <a:cubicBezTo>
                  <a:pt x="255" y="203"/>
                  <a:pt x="251" y="202"/>
                  <a:pt x="248" y="205"/>
                </a:cubicBezTo>
                <a:cubicBezTo>
                  <a:pt x="246" y="207"/>
                  <a:pt x="245" y="211"/>
                  <a:pt x="248" y="213"/>
                </a:cubicBezTo>
                <a:cubicBezTo>
                  <a:pt x="248" y="214"/>
                  <a:pt x="293" y="268"/>
                  <a:pt x="324" y="348"/>
                </a:cubicBezTo>
                <a:cubicBezTo>
                  <a:pt x="353" y="420"/>
                  <a:pt x="374" y="527"/>
                  <a:pt x="317" y="632"/>
                </a:cubicBezTo>
                <a:cubicBezTo>
                  <a:pt x="157" y="731"/>
                  <a:pt x="72" y="870"/>
                  <a:pt x="28" y="995"/>
                </a:cubicBezTo>
                <a:cubicBezTo>
                  <a:pt x="26" y="932"/>
                  <a:pt x="14" y="875"/>
                  <a:pt x="0" y="827"/>
                </a:cubicBezTo>
                <a:lnTo>
                  <a:pt x="0" y="874"/>
                </a:lnTo>
                <a:cubicBezTo>
                  <a:pt x="11" y="921"/>
                  <a:pt x="18" y="975"/>
                  <a:pt x="14" y="1033"/>
                </a:cubicBezTo>
                <a:lnTo>
                  <a:pt x="14" y="1036"/>
                </a:lnTo>
                <a:cubicBezTo>
                  <a:pt x="9" y="1056"/>
                  <a:pt x="3" y="1075"/>
                  <a:pt x="0" y="1094"/>
                </a:cubicBezTo>
                <a:lnTo>
                  <a:pt x="0" y="1165"/>
                </a:lnTo>
                <a:cubicBezTo>
                  <a:pt x="5" y="1127"/>
                  <a:pt x="13" y="1084"/>
                  <a:pt x="27" y="1038"/>
                </a:cubicBezTo>
                <a:cubicBezTo>
                  <a:pt x="61" y="1029"/>
                  <a:pt x="298" y="970"/>
                  <a:pt x="414" y="1132"/>
                </a:cubicBezTo>
                <a:cubicBezTo>
                  <a:pt x="415" y="1134"/>
                  <a:pt x="417" y="1135"/>
                  <a:pt x="419" y="1135"/>
                </a:cubicBezTo>
                <a:cubicBezTo>
                  <a:pt x="420" y="1135"/>
                  <a:pt x="422" y="1135"/>
                  <a:pt x="422" y="1134"/>
                </a:cubicBezTo>
                <a:cubicBezTo>
                  <a:pt x="425" y="1132"/>
                  <a:pt x="426" y="1128"/>
                  <a:pt x="424" y="1125"/>
                </a:cubicBezTo>
                <a:cubicBezTo>
                  <a:pt x="311" y="966"/>
                  <a:pt x="86" y="1010"/>
                  <a:pt x="31" y="1024"/>
                </a:cubicBezTo>
                <a:cubicBezTo>
                  <a:pt x="73" y="894"/>
                  <a:pt x="157" y="746"/>
                  <a:pt x="325" y="642"/>
                </a:cubicBezTo>
                <a:cubicBezTo>
                  <a:pt x="329" y="639"/>
                  <a:pt x="525" y="537"/>
                  <a:pt x="729" y="577"/>
                </a:cubicBezTo>
                <a:cubicBezTo>
                  <a:pt x="732" y="578"/>
                  <a:pt x="736" y="576"/>
                  <a:pt x="736" y="572"/>
                </a:cubicBezTo>
                <a:cubicBezTo>
                  <a:pt x="737" y="569"/>
                  <a:pt x="735" y="566"/>
                  <a:pt x="731" y="565"/>
                </a:cubicBezTo>
                <a:cubicBezTo>
                  <a:pt x="589" y="537"/>
                  <a:pt x="452" y="577"/>
                  <a:pt x="377" y="605"/>
                </a:cubicBezTo>
                <a:cubicBezTo>
                  <a:pt x="612" y="417"/>
                  <a:pt x="756" y="13"/>
                  <a:pt x="757" y="9"/>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89" name="Google Shape;1189;p31"/>
          <p:cNvSpPr txBox="1"/>
          <p:nvPr/>
        </p:nvSpPr>
        <p:spPr>
          <a:xfrm>
            <a:off x="671222" y="1390384"/>
            <a:ext cx="8290500" cy="20970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8200" b="1">
                <a:solidFill>
                  <a:schemeClr val="lt1"/>
                </a:solidFill>
                <a:latin typeface="Poppins"/>
                <a:ea typeface="Poppins"/>
                <a:cs typeface="Poppins"/>
                <a:sym typeface="Poppins"/>
              </a:rPr>
              <a:t>Digital Literacy</a:t>
            </a:r>
            <a:endParaRPr sz="300"/>
          </a:p>
        </p:txBody>
      </p:sp>
      <p:sp>
        <p:nvSpPr>
          <p:cNvPr id="1190" name="Google Shape;1190;p31"/>
          <p:cNvSpPr/>
          <p:nvPr/>
        </p:nvSpPr>
        <p:spPr>
          <a:xfrm>
            <a:off x="1586498" y="2886915"/>
            <a:ext cx="659323" cy="401679"/>
          </a:xfrm>
          <a:custGeom>
            <a:avLst/>
            <a:gdLst/>
            <a:ahLst/>
            <a:cxnLst/>
            <a:rect l="l" t="t" r="r" b="b"/>
            <a:pathLst>
              <a:path w="1412" h="859" extrusionOk="0">
                <a:moveTo>
                  <a:pt x="1411" y="858"/>
                </a:moveTo>
                <a:lnTo>
                  <a:pt x="0" y="858"/>
                </a:lnTo>
                <a:lnTo>
                  <a:pt x="0" y="0"/>
                </a:lnTo>
                <a:lnTo>
                  <a:pt x="1411" y="0"/>
                </a:lnTo>
                <a:lnTo>
                  <a:pt x="1411" y="858"/>
                </a:lnTo>
              </a:path>
            </a:pathLst>
          </a:custGeom>
          <a:solidFill>
            <a:srgbClr val="DCDF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1" name="Google Shape;1191;p31"/>
          <p:cNvSpPr/>
          <p:nvPr/>
        </p:nvSpPr>
        <p:spPr>
          <a:xfrm>
            <a:off x="1617403" y="2969311"/>
            <a:ext cx="590732" cy="242601"/>
          </a:xfrm>
          <a:custGeom>
            <a:avLst/>
            <a:gdLst/>
            <a:ahLst/>
            <a:cxnLst/>
            <a:rect l="l" t="t" r="r" b="b"/>
            <a:pathLst>
              <a:path w="1575286" h="646936" extrusionOk="0">
                <a:moveTo>
                  <a:pt x="1532530" y="0"/>
                </a:moveTo>
                <a:lnTo>
                  <a:pt x="1575286" y="0"/>
                </a:lnTo>
                <a:lnTo>
                  <a:pt x="1575286" y="646936"/>
                </a:lnTo>
                <a:lnTo>
                  <a:pt x="1532530" y="646936"/>
                </a:lnTo>
                <a:close/>
                <a:moveTo>
                  <a:pt x="1461122" y="0"/>
                </a:moveTo>
                <a:lnTo>
                  <a:pt x="1476335" y="0"/>
                </a:lnTo>
                <a:lnTo>
                  <a:pt x="1476335" y="646936"/>
                </a:lnTo>
                <a:lnTo>
                  <a:pt x="1461122" y="646936"/>
                </a:lnTo>
                <a:close/>
                <a:moveTo>
                  <a:pt x="1417180" y="0"/>
                </a:moveTo>
                <a:lnTo>
                  <a:pt x="1432287" y="0"/>
                </a:lnTo>
                <a:lnTo>
                  <a:pt x="1432287" y="646936"/>
                </a:lnTo>
                <a:lnTo>
                  <a:pt x="1417180" y="646936"/>
                </a:lnTo>
                <a:close/>
                <a:moveTo>
                  <a:pt x="1378729" y="0"/>
                </a:moveTo>
                <a:lnTo>
                  <a:pt x="1393833" y="0"/>
                </a:lnTo>
                <a:lnTo>
                  <a:pt x="1393833" y="646936"/>
                </a:lnTo>
                <a:lnTo>
                  <a:pt x="1378729" y="646936"/>
                </a:lnTo>
                <a:close/>
                <a:moveTo>
                  <a:pt x="1318306" y="0"/>
                </a:moveTo>
                <a:lnTo>
                  <a:pt x="1361061" y="0"/>
                </a:lnTo>
                <a:lnTo>
                  <a:pt x="1361061" y="646936"/>
                </a:lnTo>
                <a:lnTo>
                  <a:pt x="1318306" y="646936"/>
                </a:lnTo>
                <a:close/>
                <a:moveTo>
                  <a:pt x="1246897" y="0"/>
                </a:moveTo>
                <a:lnTo>
                  <a:pt x="1262001" y="0"/>
                </a:lnTo>
                <a:lnTo>
                  <a:pt x="1262001" y="646936"/>
                </a:lnTo>
                <a:lnTo>
                  <a:pt x="1246897" y="646936"/>
                </a:lnTo>
                <a:close/>
                <a:moveTo>
                  <a:pt x="1208447" y="0"/>
                </a:moveTo>
                <a:lnTo>
                  <a:pt x="1223554" y="0"/>
                </a:lnTo>
                <a:lnTo>
                  <a:pt x="1223554" y="646936"/>
                </a:lnTo>
                <a:lnTo>
                  <a:pt x="1208447" y="646936"/>
                </a:lnTo>
                <a:close/>
                <a:moveTo>
                  <a:pt x="1164504" y="0"/>
                </a:moveTo>
                <a:lnTo>
                  <a:pt x="1179717" y="0"/>
                </a:lnTo>
                <a:lnTo>
                  <a:pt x="1179717" y="646936"/>
                </a:lnTo>
                <a:lnTo>
                  <a:pt x="1164504" y="646936"/>
                </a:lnTo>
                <a:close/>
                <a:moveTo>
                  <a:pt x="1104083" y="0"/>
                </a:moveTo>
                <a:lnTo>
                  <a:pt x="1146838" y="0"/>
                </a:lnTo>
                <a:lnTo>
                  <a:pt x="1146838" y="646936"/>
                </a:lnTo>
                <a:lnTo>
                  <a:pt x="1104083" y="646936"/>
                </a:lnTo>
                <a:close/>
                <a:moveTo>
                  <a:pt x="1032672" y="0"/>
                </a:moveTo>
                <a:lnTo>
                  <a:pt x="1047976" y="0"/>
                </a:lnTo>
                <a:lnTo>
                  <a:pt x="1047976" y="646936"/>
                </a:lnTo>
                <a:lnTo>
                  <a:pt x="1032672" y="646936"/>
                </a:lnTo>
                <a:close/>
                <a:moveTo>
                  <a:pt x="994222" y="0"/>
                </a:moveTo>
                <a:lnTo>
                  <a:pt x="1009522" y="0"/>
                </a:lnTo>
                <a:lnTo>
                  <a:pt x="1009522" y="646936"/>
                </a:lnTo>
                <a:lnTo>
                  <a:pt x="994222" y="646936"/>
                </a:lnTo>
                <a:close/>
                <a:moveTo>
                  <a:pt x="889856" y="0"/>
                </a:moveTo>
                <a:lnTo>
                  <a:pt x="932611" y="0"/>
                </a:lnTo>
                <a:lnTo>
                  <a:pt x="932611" y="646936"/>
                </a:lnTo>
                <a:lnTo>
                  <a:pt x="889856" y="646936"/>
                </a:lnTo>
                <a:close/>
                <a:moveTo>
                  <a:pt x="862392" y="0"/>
                </a:moveTo>
                <a:lnTo>
                  <a:pt x="877601" y="0"/>
                </a:lnTo>
                <a:lnTo>
                  <a:pt x="877601" y="646936"/>
                </a:lnTo>
                <a:lnTo>
                  <a:pt x="862392" y="646936"/>
                </a:lnTo>
                <a:close/>
                <a:moveTo>
                  <a:pt x="823942" y="0"/>
                </a:moveTo>
                <a:lnTo>
                  <a:pt x="839155" y="0"/>
                </a:lnTo>
                <a:lnTo>
                  <a:pt x="839155" y="646936"/>
                </a:lnTo>
                <a:lnTo>
                  <a:pt x="823942" y="646936"/>
                </a:lnTo>
                <a:close/>
                <a:moveTo>
                  <a:pt x="763520" y="0"/>
                </a:moveTo>
                <a:lnTo>
                  <a:pt x="806275" y="0"/>
                </a:lnTo>
                <a:lnTo>
                  <a:pt x="806275" y="646936"/>
                </a:lnTo>
                <a:lnTo>
                  <a:pt x="763520" y="646936"/>
                </a:lnTo>
                <a:close/>
                <a:moveTo>
                  <a:pt x="692112" y="0"/>
                </a:moveTo>
                <a:lnTo>
                  <a:pt x="707325" y="0"/>
                </a:lnTo>
                <a:lnTo>
                  <a:pt x="707325" y="646936"/>
                </a:lnTo>
                <a:lnTo>
                  <a:pt x="692112" y="646936"/>
                </a:lnTo>
                <a:close/>
                <a:moveTo>
                  <a:pt x="653661" y="0"/>
                </a:moveTo>
                <a:lnTo>
                  <a:pt x="668870" y="0"/>
                </a:lnTo>
                <a:lnTo>
                  <a:pt x="668870" y="646936"/>
                </a:lnTo>
                <a:lnTo>
                  <a:pt x="653661" y="646936"/>
                </a:lnTo>
                <a:close/>
                <a:moveTo>
                  <a:pt x="609717" y="0"/>
                </a:moveTo>
                <a:lnTo>
                  <a:pt x="624821" y="0"/>
                </a:lnTo>
                <a:lnTo>
                  <a:pt x="624821" y="646936"/>
                </a:lnTo>
                <a:lnTo>
                  <a:pt x="609717" y="646936"/>
                </a:lnTo>
                <a:close/>
                <a:moveTo>
                  <a:pt x="521830" y="0"/>
                </a:moveTo>
                <a:lnTo>
                  <a:pt x="537039" y="0"/>
                </a:lnTo>
                <a:lnTo>
                  <a:pt x="537039" y="646936"/>
                </a:lnTo>
                <a:lnTo>
                  <a:pt x="521830" y="646936"/>
                </a:lnTo>
                <a:close/>
                <a:moveTo>
                  <a:pt x="483379" y="0"/>
                </a:moveTo>
                <a:lnTo>
                  <a:pt x="498592" y="0"/>
                </a:lnTo>
                <a:lnTo>
                  <a:pt x="498592" y="646936"/>
                </a:lnTo>
                <a:lnTo>
                  <a:pt x="483379" y="646936"/>
                </a:lnTo>
                <a:close/>
                <a:moveTo>
                  <a:pt x="422958" y="0"/>
                </a:moveTo>
                <a:lnTo>
                  <a:pt x="465713" y="0"/>
                </a:lnTo>
                <a:lnTo>
                  <a:pt x="465713" y="646936"/>
                </a:lnTo>
                <a:lnTo>
                  <a:pt x="422958" y="646936"/>
                </a:lnTo>
                <a:close/>
                <a:moveTo>
                  <a:pt x="351549" y="0"/>
                </a:moveTo>
                <a:lnTo>
                  <a:pt x="366656" y="0"/>
                </a:lnTo>
                <a:lnTo>
                  <a:pt x="366656" y="646936"/>
                </a:lnTo>
                <a:lnTo>
                  <a:pt x="351549" y="646936"/>
                </a:lnTo>
                <a:close/>
                <a:moveTo>
                  <a:pt x="313099" y="0"/>
                </a:moveTo>
                <a:lnTo>
                  <a:pt x="328203" y="0"/>
                </a:lnTo>
                <a:lnTo>
                  <a:pt x="328203" y="646936"/>
                </a:lnTo>
                <a:lnTo>
                  <a:pt x="313099" y="646936"/>
                </a:lnTo>
                <a:close/>
                <a:moveTo>
                  <a:pt x="208733" y="0"/>
                </a:moveTo>
                <a:lnTo>
                  <a:pt x="251455" y="0"/>
                </a:lnTo>
                <a:lnTo>
                  <a:pt x="251455" y="646936"/>
                </a:lnTo>
                <a:lnTo>
                  <a:pt x="208733" y="646936"/>
                </a:lnTo>
                <a:close/>
                <a:moveTo>
                  <a:pt x="142819" y="0"/>
                </a:moveTo>
                <a:lnTo>
                  <a:pt x="157926" y="0"/>
                </a:lnTo>
                <a:lnTo>
                  <a:pt x="157926" y="646936"/>
                </a:lnTo>
                <a:lnTo>
                  <a:pt x="142819" y="646936"/>
                </a:lnTo>
                <a:close/>
                <a:moveTo>
                  <a:pt x="98874" y="0"/>
                </a:moveTo>
                <a:lnTo>
                  <a:pt x="114087" y="0"/>
                </a:lnTo>
                <a:lnTo>
                  <a:pt x="114087" y="646936"/>
                </a:lnTo>
                <a:lnTo>
                  <a:pt x="98874" y="646936"/>
                </a:lnTo>
                <a:close/>
                <a:moveTo>
                  <a:pt x="0" y="0"/>
                </a:moveTo>
                <a:lnTo>
                  <a:pt x="42755" y="0"/>
                </a:lnTo>
                <a:lnTo>
                  <a:pt x="42755" y="646936"/>
                </a:lnTo>
                <a:lnTo>
                  <a:pt x="0" y="646936"/>
                </a:lnTo>
                <a:close/>
              </a:path>
            </a:pathLst>
          </a:custGeom>
          <a:solidFill>
            <a:srgbClr val="6A7F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2" name="Google Shape;1192;p31"/>
          <p:cNvSpPr/>
          <p:nvPr/>
        </p:nvSpPr>
        <p:spPr>
          <a:xfrm>
            <a:off x="2624934" y="2829238"/>
            <a:ext cx="321421" cy="323404"/>
          </a:xfrm>
          <a:custGeom>
            <a:avLst/>
            <a:gdLst/>
            <a:ahLst/>
            <a:cxnLst/>
            <a:rect l="l" t="t" r="r" b="b"/>
            <a:pathLst>
              <a:path w="690" h="691" extrusionOk="0">
                <a:moveTo>
                  <a:pt x="344" y="465"/>
                </a:moveTo>
                <a:lnTo>
                  <a:pt x="344" y="465"/>
                </a:lnTo>
                <a:cubicBezTo>
                  <a:pt x="278" y="465"/>
                  <a:pt x="225" y="411"/>
                  <a:pt x="225" y="345"/>
                </a:cubicBezTo>
                <a:cubicBezTo>
                  <a:pt x="225" y="279"/>
                  <a:pt x="278" y="225"/>
                  <a:pt x="344" y="225"/>
                </a:cubicBezTo>
                <a:cubicBezTo>
                  <a:pt x="410" y="225"/>
                  <a:pt x="464" y="279"/>
                  <a:pt x="464" y="345"/>
                </a:cubicBezTo>
                <a:cubicBezTo>
                  <a:pt x="464" y="411"/>
                  <a:pt x="410" y="465"/>
                  <a:pt x="344" y="465"/>
                </a:cubicBezTo>
                <a:close/>
                <a:moveTo>
                  <a:pt x="613" y="268"/>
                </a:moveTo>
                <a:lnTo>
                  <a:pt x="613" y="268"/>
                </a:lnTo>
                <a:cubicBezTo>
                  <a:pt x="588" y="268"/>
                  <a:pt x="567" y="280"/>
                  <a:pt x="553" y="298"/>
                </a:cubicBezTo>
                <a:cubicBezTo>
                  <a:pt x="547" y="274"/>
                  <a:pt x="538" y="250"/>
                  <a:pt x="525" y="231"/>
                </a:cubicBezTo>
                <a:cubicBezTo>
                  <a:pt x="547" y="233"/>
                  <a:pt x="571" y="226"/>
                  <a:pt x="588" y="208"/>
                </a:cubicBezTo>
                <a:cubicBezTo>
                  <a:pt x="618" y="179"/>
                  <a:pt x="618" y="131"/>
                  <a:pt x="588" y="101"/>
                </a:cubicBezTo>
                <a:cubicBezTo>
                  <a:pt x="558" y="71"/>
                  <a:pt x="510" y="71"/>
                  <a:pt x="480" y="101"/>
                </a:cubicBezTo>
                <a:cubicBezTo>
                  <a:pt x="463" y="118"/>
                  <a:pt x="456" y="142"/>
                  <a:pt x="459" y="164"/>
                </a:cubicBezTo>
                <a:cubicBezTo>
                  <a:pt x="438" y="152"/>
                  <a:pt x="415" y="142"/>
                  <a:pt x="391" y="136"/>
                </a:cubicBezTo>
                <a:cubicBezTo>
                  <a:pt x="409" y="122"/>
                  <a:pt x="420" y="101"/>
                  <a:pt x="420" y="76"/>
                </a:cubicBezTo>
                <a:cubicBezTo>
                  <a:pt x="420" y="34"/>
                  <a:pt x="387" y="0"/>
                  <a:pt x="344" y="0"/>
                </a:cubicBezTo>
                <a:cubicBezTo>
                  <a:pt x="302" y="0"/>
                  <a:pt x="268" y="34"/>
                  <a:pt x="268" y="76"/>
                </a:cubicBezTo>
                <a:cubicBezTo>
                  <a:pt x="268" y="101"/>
                  <a:pt x="279" y="122"/>
                  <a:pt x="297" y="136"/>
                </a:cubicBezTo>
                <a:cubicBezTo>
                  <a:pt x="273" y="142"/>
                  <a:pt x="250" y="152"/>
                  <a:pt x="230" y="164"/>
                </a:cubicBezTo>
                <a:cubicBezTo>
                  <a:pt x="232" y="142"/>
                  <a:pt x="226" y="118"/>
                  <a:pt x="208" y="101"/>
                </a:cubicBezTo>
                <a:cubicBezTo>
                  <a:pt x="179" y="71"/>
                  <a:pt x="130" y="71"/>
                  <a:pt x="100" y="101"/>
                </a:cubicBezTo>
                <a:cubicBezTo>
                  <a:pt x="71" y="131"/>
                  <a:pt x="71" y="179"/>
                  <a:pt x="100" y="209"/>
                </a:cubicBezTo>
                <a:cubicBezTo>
                  <a:pt x="118" y="226"/>
                  <a:pt x="141" y="233"/>
                  <a:pt x="164" y="231"/>
                </a:cubicBezTo>
                <a:cubicBezTo>
                  <a:pt x="151" y="251"/>
                  <a:pt x="141" y="274"/>
                  <a:pt x="136" y="298"/>
                </a:cubicBezTo>
                <a:cubicBezTo>
                  <a:pt x="122" y="281"/>
                  <a:pt x="100" y="269"/>
                  <a:pt x="76" y="269"/>
                </a:cubicBezTo>
                <a:cubicBezTo>
                  <a:pt x="34" y="269"/>
                  <a:pt x="0" y="303"/>
                  <a:pt x="0" y="345"/>
                </a:cubicBezTo>
                <a:cubicBezTo>
                  <a:pt x="0" y="387"/>
                  <a:pt x="34" y="421"/>
                  <a:pt x="76" y="421"/>
                </a:cubicBezTo>
                <a:cubicBezTo>
                  <a:pt x="100" y="421"/>
                  <a:pt x="122" y="410"/>
                  <a:pt x="136" y="392"/>
                </a:cubicBezTo>
                <a:cubicBezTo>
                  <a:pt x="141" y="416"/>
                  <a:pt x="151" y="439"/>
                  <a:pt x="164" y="459"/>
                </a:cubicBezTo>
                <a:cubicBezTo>
                  <a:pt x="141" y="457"/>
                  <a:pt x="118" y="463"/>
                  <a:pt x="101" y="481"/>
                </a:cubicBezTo>
                <a:cubicBezTo>
                  <a:pt x="71" y="511"/>
                  <a:pt x="71" y="559"/>
                  <a:pt x="101" y="589"/>
                </a:cubicBezTo>
                <a:cubicBezTo>
                  <a:pt x="130" y="618"/>
                  <a:pt x="179" y="618"/>
                  <a:pt x="209" y="589"/>
                </a:cubicBezTo>
                <a:cubicBezTo>
                  <a:pt x="226" y="571"/>
                  <a:pt x="233" y="548"/>
                  <a:pt x="230" y="525"/>
                </a:cubicBezTo>
                <a:cubicBezTo>
                  <a:pt x="251" y="538"/>
                  <a:pt x="273" y="548"/>
                  <a:pt x="298" y="553"/>
                </a:cubicBezTo>
                <a:cubicBezTo>
                  <a:pt x="280" y="567"/>
                  <a:pt x="269" y="589"/>
                  <a:pt x="269" y="613"/>
                </a:cubicBezTo>
                <a:cubicBezTo>
                  <a:pt x="269" y="656"/>
                  <a:pt x="303" y="690"/>
                  <a:pt x="344" y="690"/>
                </a:cubicBezTo>
                <a:cubicBezTo>
                  <a:pt x="387" y="690"/>
                  <a:pt x="421" y="656"/>
                  <a:pt x="421" y="613"/>
                </a:cubicBezTo>
                <a:cubicBezTo>
                  <a:pt x="421" y="589"/>
                  <a:pt x="409" y="567"/>
                  <a:pt x="391" y="553"/>
                </a:cubicBezTo>
                <a:cubicBezTo>
                  <a:pt x="416" y="548"/>
                  <a:pt x="438" y="538"/>
                  <a:pt x="459" y="525"/>
                </a:cubicBezTo>
                <a:cubicBezTo>
                  <a:pt x="456" y="547"/>
                  <a:pt x="463" y="571"/>
                  <a:pt x="481" y="588"/>
                </a:cubicBezTo>
                <a:cubicBezTo>
                  <a:pt x="510" y="618"/>
                  <a:pt x="558" y="618"/>
                  <a:pt x="588" y="588"/>
                </a:cubicBezTo>
                <a:cubicBezTo>
                  <a:pt x="618" y="559"/>
                  <a:pt x="618" y="511"/>
                  <a:pt x="588" y="480"/>
                </a:cubicBezTo>
                <a:cubicBezTo>
                  <a:pt x="571" y="463"/>
                  <a:pt x="547" y="456"/>
                  <a:pt x="525" y="459"/>
                </a:cubicBezTo>
                <a:cubicBezTo>
                  <a:pt x="538" y="438"/>
                  <a:pt x="547" y="416"/>
                  <a:pt x="553" y="391"/>
                </a:cubicBezTo>
                <a:cubicBezTo>
                  <a:pt x="567" y="409"/>
                  <a:pt x="588" y="421"/>
                  <a:pt x="613" y="421"/>
                </a:cubicBezTo>
                <a:cubicBezTo>
                  <a:pt x="655" y="421"/>
                  <a:pt x="689" y="387"/>
                  <a:pt x="689" y="345"/>
                </a:cubicBezTo>
                <a:cubicBezTo>
                  <a:pt x="689" y="303"/>
                  <a:pt x="655" y="268"/>
                  <a:pt x="613" y="268"/>
                </a:cubicBezTo>
                <a:close/>
              </a:path>
            </a:pathLst>
          </a:custGeom>
          <a:solidFill>
            <a:srgbClr val="6A7F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3" name="Google Shape;1193;p31"/>
          <p:cNvSpPr/>
          <p:nvPr/>
        </p:nvSpPr>
        <p:spPr>
          <a:xfrm>
            <a:off x="6673595" y="2318385"/>
            <a:ext cx="321421" cy="321343"/>
          </a:xfrm>
          <a:custGeom>
            <a:avLst/>
            <a:gdLst/>
            <a:ahLst/>
            <a:cxnLst/>
            <a:rect l="l" t="t" r="r" b="b"/>
            <a:pathLst>
              <a:path w="690" h="689" extrusionOk="0">
                <a:moveTo>
                  <a:pt x="344" y="464"/>
                </a:moveTo>
                <a:lnTo>
                  <a:pt x="344" y="464"/>
                </a:lnTo>
                <a:cubicBezTo>
                  <a:pt x="278" y="464"/>
                  <a:pt x="224" y="410"/>
                  <a:pt x="224" y="344"/>
                </a:cubicBezTo>
                <a:cubicBezTo>
                  <a:pt x="224" y="279"/>
                  <a:pt x="278" y="225"/>
                  <a:pt x="344" y="225"/>
                </a:cubicBezTo>
                <a:cubicBezTo>
                  <a:pt x="410" y="225"/>
                  <a:pt x="464" y="279"/>
                  <a:pt x="464" y="344"/>
                </a:cubicBezTo>
                <a:cubicBezTo>
                  <a:pt x="464" y="410"/>
                  <a:pt x="410" y="464"/>
                  <a:pt x="344" y="464"/>
                </a:cubicBezTo>
                <a:close/>
                <a:moveTo>
                  <a:pt x="612" y="268"/>
                </a:moveTo>
                <a:lnTo>
                  <a:pt x="612" y="268"/>
                </a:lnTo>
                <a:cubicBezTo>
                  <a:pt x="588" y="268"/>
                  <a:pt x="566" y="280"/>
                  <a:pt x="552" y="297"/>
                </a:cubicBezTo>
                <a:cubicBezTo>
                  <a:pt x="547" y="273"/>
                  <a:pt x="537" y="250"/>
                  <a:pt x="524" y="230"/>
                </a:cubicBezTo>
                <a:cubicBezTo>
                  <a:pt x="547" y="233"/>
                  <a:pt x="570" y="225"/>
                  <a:pt x="588" y="208"/>
                </a:cubicBezTo>
                <a:cubicBezTo>
                  <a:pt x="617" y="178"/>
                  <a:pt x="617" y="130"/>
                  <a:pt x="588" y="101"/>
                </a:cubicBezTo>
                <a:cubicBezTo>
                  <a:pt x="558" y="70"/>
                  <a:pt x="509" y="70"/>
                  <a:pt x="479" y="101"/>
                </a:cubicBezTo>
                <a:cubicBezTo>
                  <a:pt x="462" y="118"/>
                  <a:pt x="455" y="142"/>
                  <a:pt x="458" y="164"/>
                </a:cubicBezTo>
                <a:cubicBezTo>
                  <a:pt x="438" y="151"/>
                  <a:pt x="415" y="141"/>
                  <a:pt x="390" y="135"/>
                </a:cubicBezTo>
                <a:cubicBezTo>
                  <a:pt x="409" y="122"/>
                  <a:pt x="420" y="100"/>
                  <a:pt x="420" y="75"/>
                </a:cubicBezTo>
                <a:cubicBezTo>
                  <a:pt x="420" y="34"/>
                  <a:pt x="386" y="0"/>
                  <a:pt x="344" y="0"/>
                </a:cubicBezTo>
                <a:cubicBezTo>
                  <a:pt x="301" y="0"/>
                  <a:pt x="267" y="34"/>
                  <a:pt x="267" y="75"/>
                </a:cubicBezTo>
                <a:cubicBezTo>
                  <a:pt x="267" y="100"/>
                  <a:pt x="279" y="122"/>
                  <a:pt x="297" y="135"/>
                </a:cubicBezTo>
                <a:cubicBezTo>
                  <a:pt x="273" y="141"/>
                  <a:pt x="249" y="151"/>
                  <a:pt x="229" y="164"/>
                </a:cubicBezTo>
                <a:cubicBezTo>
                  <a:pt x="232" y="142"/>
                  <a:pt x="225" y="118"/>
                  <a:pt x="208" y="101"/>
                </a:cubicBezTo>
                <a:cubicBezTo>
                  <a:pt x="178" y="70"/>
                  <a:pt x="130" y="70"/>
                  <a:pt x="100" y="101"/>
                </a:cubicBezTo>
                <a:cubicBezTo>
                  <a:pt x="70" y="131"/>
                  <a:pt x="70" y="179"/>
                  <a:pt x="100" y="208"/>
                </a:cubicBezTo>
                <a:cubicBezTo>
                  <a:pt x="117" y="225"/>
                  <a:pt x="141" y="233"/>
                  <a:pt x="163" y="230"/>
                </a:cubicBezTo>
                <a:cubicBezTo>
                  <a:pt x="150" y="250"/>
                  <a:pt x="141" y="273"/>
                  <a:pt x="135" y="297"/>
                </a:cubicBezTo>
                <a:cubicBezTo>
                  <a:pt x="121" y="280"/>
                  <a:pt x="100" y="268"/>
                  <a:pt x="75" y="268"/>
                </a:cubicBezTo>
                <a:cubicBezTo>
                  <a:pt x="33" y="268"/>
                  <a:pt x="0" y="302"/>
                  <a:pt x="0" y="344"/>
                </a:cubicBezTo>
                <a:cubicBezTo>
                  <a:pt x="0" y="386"/>
                  <a:pt x="33" y="420"/>
                  <a:pt x="75" y="420"/>
                </a:cubicBezTo>
                <a:cubicBezTo>
                  <a:pt x="100" y="420"/>
                  <a:pt x="121" y="409"/>
                  <a:pt x="135" y="391"/>
                </a:cubicBezTo>
                <a:cubicBezTo>
                  <a:pt x="141" y="415"/>
                  <a:pt x="150" y="438"/>
                  <a:pt x="163" y="459"/>
                </a:cubicBezTo>
                <a:cubicBezTo>
                  <a:pt x="141" y="456"/>
                  <a:pt x="117" y="463"/>
                  <a:pt x="100" y="480"/>
                </a:cubicBezTo>
                <a:cubicBezTo>
                  <a:pt x="70" y="510"/>
                  <a:pt x="70" y="557"/>
                  <a:pt x="100" y="587"/>
                </a:cubicBezTo>
                <a:cubicBezTo>
                  <a:pt x="130" y="617"/>
                  <a:pt x="178" y="617"/>
                  <a:pt x="208" y="587"/>
                </a:cubicBezTo>
                <a:cubicBezTo>
                  <a:pt x="225" y="570"/>
                  <a:pt x="232" y="546"/>
                  <a:pt x="229" y="524"/>
                </a:cubicBezTo>
                <a:cubicBezTo>
                  <a:pt x="250" y="538"/>
                  <a:pt x="273" y="546"/>
                  <a:pt x="297" y="551"/>
                </a:cubicBezTo>
                <a:cubicBezTo>
                  <a:pt x="280" y="566"/>
                  <a:pt x="268" y="588"/>
                  <a:pt x="268" y="611"/>
                </a:cubicBezTo>
                <a:cubicBezTo>
                  <a:pt x="268" y="654"/>
                  <a:pt x="302" y="688"/>
                  <a:pt x="344" y="688"/>
                </a:cubicBezTo>
                <a:cubicBezTo>
                  <a:pt x="386" y="688"/>
                  <a:pt x="420" y="654"/>
                  <a:pt x="420" y="611"/>
                </a:cubicBezTo>
                <a:cubicBezTo>
                  <a:pt x="420" y="587"/>
                  <a:pt x="409" y="566"/>
                  <a:pt x="391" y="551"/>
                </a:cubicBezTo>
                <a:cubicBezTo>
                  <a:pt x="415" y="546"/>
                  <a:pt x="438" y="537"/>
                  <a:pt x="458" y="524"/>
                </a:cubicBezTo>
                <a:cubicBezTo>
                  <a:pt x="456" y="546"/>
                  <a:pt x="462" y="569"/>
                  <a:pt x="480" y="587"/>
                </a:cubicBezTo>
                <a:cubicBezTo>
                  <a:pt x="509" y="616"/>
                  <a:pt x="558" y="616"/>
                  <a:pt x="588" y="587"/>
                </a:cubicBezTo>
                <a:cubicBezTo>
                  <a:pt x="617" y="557"/>
                  <a:pt x="617" y="510"/>
                  <a:pt x="588" y="480"/>
                </a:cubicBezTo>
                <a:cubicBezTo>
                  <a:pt x="570" y="463"/>
                  <a:pt x="547" y="456"/>
                  <a:pt x="524" y="458"/>
                </a:cubicBezTo>
                <a:cubicBezTo>
                  <a:pt x="537" y="438"/>
                  <a:pt x="547" y="415"/>
                  <a:pt x="552" y="390"/>
                </a:cubicBezTo>
                <a:cubicBezTo>
                  <a:pt x="566" y="409"/>
                  <a:pt x="588" y="420"/>
                  <a:pt x="612" y="420"/>
                </a:cubicBezTo>
                <a:cubicBezTo>
                  <a:pt x="655" y="420"/>
                  <a:pt x="689" y="386"/>
                  <a:pt x="689" y="344"/>
                </a:cubicBezTo>
                <a:cubicBezTo>
                  <a:pt x="689" y="302"/>
                  <a:pt x="655" y="268"/>
                  <a:pt x="612" y="268"/>
                </a:cubicBezTo>
                <a:close/>
              </a:path>
            </a:pathLst>
          </a:custGeom>
          <a:solidFill>
            <a:srgbClr val="6A7F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4" name="Google Shape;1194;p31"/>
          <p:cNvSpPr/>
          <p:nvPr/>
        </p:nvSpPr>
        <p:spPr>
          <a:xfrm>
            <a:off x="434742" y="2505834"/>
            <a:ext cx="515097" cy="753920"/>
          </a:xfrm>
          <a:custGeom>
            <a:avLst/>
            <a:gdLst/>
            <a:ahLst/>
            <a:cxnLst/>
            <a:rect l="l" t="t" r="r" b="b"/>
            <a:pathLst>
              <a:path w="1102" h="1612" extrusionOk="0">
                <a:moveTo>
                  <a:pt x="903" y="671"/>
                </a:moveTo>
                <a:lnTo>
                  <a:pt x="903" y="671"/>
                </a:lnTo>
                <a:cubicBezTo>
                  <a:pt x="880" y="553"/>
                  <a:pt x="1036" y="315"/>
                  <a:pt x="804" y="219"/>
                </a:cubicBezTo>
                <a:cubicBezTo>
                  <a:pt x="645" y="153"/>
                  <a:pt x="576" y="377"/>
                  <a:pt x="534" y="363"/>
                </a:cubicBezTo>
                <a:cubicBezTo>
                  <a:pt x="516" y="357"/>
                  <a:pt x="498" y="267"/>
                  <a:pt x="474" y="215"/>
                </a:cubicBezTo>
                <a:cubicBezTo>
                  <a:pt x="377" y="9"/>
                  <a:pt x="218" y="0"/>
                  <a:pt x="115" y="66"/>
                </a:cubicBezTo>
                <a:cubicBezTo>
                  <a:pt x="12" y="132"/>
                  <a:pt x="5" y="306"/>
                  <a:pt x="99" y="454"/>
                </a:cubicBezTo>
                <a:cubicBezTo>
                  <a:pt x="144" y="524"/>
                  <a:pt x="185" y="545"/>
                  <a:pt x="181" y="574"/>
                </a:cubicBezTo>
                <a:cubicBezTo>
                  <a:pt x="174" y="631"/>
                  <a:pt x="0" y="643"/>
                  <a:pt x="48" y="819"/>
                </a:cubicBezTo>
                <a:cubicBezTo>
                  <a:pt x="111" y="1053"/>
                  <a:pt x="408" y="963"/>
                  <a:pt x="460" y="1126"/>
                </a:cubicBezTo>
                <a:cubicBezTo>
                  <a:pt x="493" y="1228"/>
                  <a:pt x="281" y="1196"/>
                  <a:pt x="281" y="1292"/>
                </a:cubicBezTo>
                <a:cubicBezTo>
                  <a:pt x="281" y="1464"/>
                  <a:pt x="463" y="1592"/>
                  <a:pt x="687" y="1604"/>
                </a:cubicBezTo>
                <a:cubicBezTo>
                  <a:pt x="824" y="1611"/>
                  <a:pt x="987" y="1590"/>
                  <a:pt x="1101" y="1493"/>
                </a:cubicBezTo>
                <a:lnTo>
                  <a:pt x="1101" y="745"/>
                </a:lnTo>
                <a:cubicBezTo>
                  <a:pt x="1014" y="701"/>
                  <a:pt x="916" y="745"/>
                  <a:pt x="903" y="671"/>
                </a:cubicBezTo>
              </a:path>
            </a:pathLst>
          </a:custGeom>
          <a:solidFill>
            <a:srgbClr val="A1DFF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5" name="Google Shape;1195;p31"/>
          <p:cNvSpPr/>
          <p:nvPr/>
        </p:nvSpPr>
        <p:spPr>
          <a:xfrm>
            <a:off x="540380" y="2588229"/>
            <a:ext cx="392121" cy="611322"/>
          </a:xfrm>
          <a:custGeom>
            <a:avLst/>
            <a:gdLst/>
            <a:ahLst/>
            <a:cxnLst/>
            <a:rect l="l" t="t" r="r" b="b"/>
            <a:pathLst>
              <a:path w="1045657" h="1630193" extrusionOk="0">
                <a:moveTo>
                  <a:pt x="4742" y="0"/>
                </a:moveTo>
                <a:cubicBezTo>
                  <a:pt x="8481" y="0"/>
                  <a:pt x="12220" y="1245"/>
                  <a:pt x="14712" y="4978"/>
                </a:cubicBezTo>
                <a:cubicBezTo>
                  <a:pt x="15803" y="10422"/>
                  <a:pt x="171466" y="450325"/>
                  <a:pt x="429104" y="695270"/>
                </a:cubicBezTo>
                <a:lnTo>
                  <a:pt x="518447" y="765210"/>
                </a:lnTo>
                <a:lnTo>
                  <a:pt x="503711" y="728352"/>
                </a:lnTo>
                <a:cubicBezTo>
                  <a:pt x="427321" y="490982"/>
                  <a:pt x="618464" y="258675"/>
                  <a:pt x="620793" y="255171"/>
                </a:cubicBezTo>
                <a:cubicBezTo>
                  <a:pt x="623276" y="252680"/>
                  <a:pt x="628243" y="252680"/>
                  <a:pt x="631969" y="255171"/>
                </a:cubicBezTo>
                <a:cubicBezTo>
                  <a:pt x="634452" y="257663"/>
                  <a:pt x="634452" y="262645"/>
                  <a:pt x="631969" y="265136"/>
                </a:cubicBezTo>
                <a:cubicBezTo>
                  <a:pt x="629640" y="267472"/>
                  <a:pt x="434132" y="506274"/>
                  <a:pt x="524301" y="742408"/>
                </a:cubicBezTo>
                <a:lnTo>
                  <a:pt x="544429" y="785550"/>
                </a:lnTo>
                <a:lnTo>
                  <a:pt x="545611" y="786475"/>
                </a:lnTo>
                <a:cubicBezTo>
                  <a:pt x="718994" y="893339"/>
                  <a:pt x="821750" y="1036953"/>
                  <a:pt x="882402" y="1174989"/>
                </a:cubicBezTo>
                <a:lnTo>
                  <a:pt x="908934" y="1249902"/>
                </a:lnTo>
                <a:lnTo>
                  <a:pt x="910805" y="1188605"/>
                </a:lnTo>
                <a:cubicBezTo>
                  <a:pt x="930274" y="983058"/>
                  <a:pt x="1031606" y="840855"/>
                  <a:pt x="1032697" y="838678"/>
                </a:cubicBezTo>
                <a:cubicBezTo>
                  <a:pt x="1035191" y="834945"/>
                  <a:pt x="1040179" y="834945"/>
                  <a:pt x="1042672" y="836189"/>
                </a:cubicBezTo>
                <a:cubicBezTo>
                  <a:pt x="1046413" y="838678"/>
                  <a:pt x="1046413" y="843654"/>
                  <a:pt x="1043919" y="846143"/>
                </a:cubicBezTo>
                <a:cubicBezTo>
                  <a:pt x="1042672" y="848631"/>
                  <a:pt x="910498" y="1036498"/>
                  <a:pt x="922967" y="1289061"/>
                </a:cubicBezTo>
                <a:lnTo>
                  <a:pt x="922863" y="1289234"/>
                </a:lnTo>
                <a:lnTo>
                  <a:pt x="930076" y="1309598"/>
                </a:lnTo>
                <a:cubicBezTo>
                  <a:pt x="977745" y="1482418"/>
                  <a:pt x="967463" y="1620237"/>
                  <a:pt x="966840" y="1622726"/>
                </a:cubicBezTo>
                <a:cubicBezTo>
                  <a:pt x="966840" y="1626459"/>
                  <a:pt x="964348" y="1630193"/>
                  <a:pt x="959363" y="1630193"/>
                </a:cubicBezTo>
                <a:cubicBezTo>
                  <a:pt x="955624" y="1628948"/>
                  <a:pt x="951885" y="1625215"/>
                  <a:pt x="953131" y="1621482"/>
                </a:cubicBezTo>
                <a:cubicBezTo>
                  <a:pt x="953131" y="1619148"/>
                  <a:pt x="961620" y="1499786"/>
                  <a:pt x="923917" y="1344784"/>
                </a:cubicBezTo>
                <a:lnTo>
                  <a:pt x="908945" y="1296587"/>
                </a:lnTo>
                <a:lnTo>
                  <a:pt x="908599" y="1296486"/>
                </a:lnTo>
                <a:cubicBezTo>
                  <a:pt x="868784" y="1285319"/>
                  <a:pt x="570398" y="1210523"/>
                  <a:pt x="425443" y="1413476"/>
                </a:cubicBezTo>
                <a:cubicBezTo>
                  <a:pt x="424196" y="1414720"/>
                  <a:pt x="421702" y="1415964"/>
                  <a:pt x="419209" y="1415964"/>
                </a:cubicBezTo>
                <a:cubicBezTo>
                  <a:pt x="417962" y="1415964"/>
                  <a:pt x="415468" y="1415964"/>
                  <a:pt x="414221" y="1414720"/>
                </a:cubicBezTo>
                <a:cubicBezTo>
                  <a:pt x="411727" y="1412232"/>
                  <a:pt x="410480" y="1408499"/>
                  <a:pt x="412974" y="1404767"/>
                </a:cubicBezTo>
                <a:cubicBezTo>
                  <a:pt x="540628" y="1226231"/>
                  <a:pt x="779980" y="1253447"/>
                  <a:pt x="876249" y="1273042"/>
                </a:cubicBezTo>
                <a:lnTo>
                  <a:pt x="903586" y="1279335"/>
                </a:lnTo>
                <a:lnTo>
                  <a:pt x="886124" y="1223121"/>
                </a:lnTo>
                <a:cubicBezTo>
                  <a:pt x="837961" y="1097319"/>
                  <a:pt x="756126" y="962915"/>
                  <a:pt x="617550" y="854244"/>
                </a:cubicBezTo>
                <a:lnTo>
                  <a:pt x="540465" y="800544"/>
                </a:lnTo>
                <a:lnTo>
                  <a:pt x="540077" y="800739"/>
                </a:lnTo>
                <a:cubicBezTo>
                  <a:pt x="538835" y="800739"/>
                  <a:pt x="537593" y="800739"/>
                  <a:pt x="536351" y="799493"/>
                </a:cubicBezTo>
                <a:cubicBezTo>
                  <a:pt x="533868" y="798247"/>
                  <a:pt x="290478" y="667461"/>
                  <a:pt x="34670" y="718530"/>
                </a:cubicBezTo>
                <a:cubicBezTo>
                  <a:pt x="30944" y="719775"/>
                  <a:pt x="27219" y="717284"/>
                  <a:pt x="25977" y="713548"/>
                </a:cubicBezTo>
                <a:cubicBezTo>
                  <a:pt x="25977" y="709811"/>
                  <a:pt x="28461" y="704828"/>
                  <a:pt x="30944" y="703583"/>
                </a:cubicBezTo>
                <a:cubicBezTo>
                  <a:pt x="194860" y="670886"/>
                  <a:pt x="353188" y="711757"/>
                  <a:pt x="449349" y="746322"/>
                </a:cubicBezTo>
                <a:lnTo>
                  <a:pt x="491482" y="762515"/>
                </a:lnTo>
                <a:lnTo>
                  <a:pt x="419928" y="706679"/>
                </a:lnTo>
                <a:cubicBezTo>
                  <a:pt x="158711" y="459114"/>
                  <a:pt x="2094" y="15400"/>
                  <a:pt x="1004" y="9956"/>
                </a:cubicBezTo>
                <a:cubicBezTo>
                  <a:pt x="-1489" y="6222"/>
                  <a:pt x="1004" y="1245"/>
                  <a:pt x="4742"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6" name="Google Shape;1196;p31"/>
          <p:cNvSpPr/>
          <p:nvPr/>
        </p:nvSpPr>
        <p:spPr>
          <a:xfrm>
            <a:off x="879785" y="1663340"/>
            <a:ext cx="546002" cy="350181"/>
          </a:xfrm>
          <a:custGeom>
            <a:avLst/>
            <a:gdLst/>
            <a:ahLst/>
            <a:cxnLst/>
            <a:rect l="l" t="t" r="r" b="b"/>
            <a:pathLst>
              <a:path w="1168" h="750" extrusionOk="0">
                <a:moveTo>
                  <a:pt x="1167" y="749"/>
                </a:moveTo>
                <a:lnTo>
                  <a:pt x="0" y="749"/>
                </a:lnTo>
                <a:lnTo>
                  <a:pt x="0" y="0"/>
                </a:lnTo>
                <a:lnTo>
                  <a:pt x="1167" y="0"/>
                </a:lnTo>
                <a:lnTo>
                  <a:pt x="1167" y="749"/>
                </a:lnTo>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7" name="Google Shape;1197;p31"/>
          <p:cNvSpPr/>
          <p:nvPr/>
        </p:nvSpPr>
        <p:spPr>
          <a:xfrm>
            <a:off x="906571" y="1685997"/>
            <a:ext cx="490373" cy="304864"/>
          </a:xfrm>
          <a:custGeom>
            <a:avLst/>
            <a:gdLst/>
            <a:ahLst/>
            <a:cxnLst/>
            <a:rect l="l" t="t" r="r" b="b"/>
            <a:pathLst>
              <a:path w="1049" h="653" extrusionOk="0">
                <a:moveTo>
                  <a:pt x="1048" y="652"/>
                </a:moveTo>
                <a:lnTo>
                  <a:pt x="0" y="652"/>
                </a:lnTo>
                <a:lnTo>
                  <a:pt x="0" y="0"/>
                </a:lnTo>
                <a:lnTo>
                  <a:pt x="1048" y="0"/>
                </a:lnTo>
                <a:lnTo>
                  <a:pt x="1048" y="652"/>
                </a:ln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8" name="Google Shape;1198;p31"/>
          <p:cNvSpPr/>
          <p:nvPr/>
        </p:nvSpPr>
        <p:spPr>
          <a:xfrm>
            <a:off x="1085824" y="1778693"/>
            <a:ext cx="129805" cy="135953"/>
          </a:xfrm>
          <a:custGeom>
            <a:avLst/>
            <a:gdLst/>
            <a:ahLst/>
            <a:cxnLst/>
            <a:rect l="l" t="t" r="r" b="b"/>
            <a:pathLst>
              <a:path w="276" h="290" extrusionOk="0">
                <a:moveTo>
                  <a:pt x="275" y="144"/>
                </a:moveTo>
                <a:lnTo>
                  <a:pt x="0" y="289"/>
                </a:lnTo>
                <a:lnTo>
                  <a:pt x="0" y="0"/>
                </a:lnTo>
                <a:lnTo>
                  <a:pt x="275" y="144"/>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199" name="Google Shape;1199;p31"/>
          <p:cNvSpPr/>
          <p:nvPr/>
        </p:nvSpPr>
        <p:spPr>
          <a:xfrm>
            <a:off x="5952459" y="1867268"/>
            <a:ext cx="438863" cy="286326"/>
          </a:xfrm>
          <a:custGeom>
            <a:avLst/>
            <a:gdLst/>
            <a:ahLst/>
            <a:cxnLst/>
            <a:rect l="l" t="t" r="r" b="b"/>
            <a:pathLst>
              <a:path w="940" h="613" extrusionOk="0">
                <a:moveTo>
                  <a:pt x="939" y="612"/>
                </a:moveTo>
                <a:lnTo>
                  <a:pt x="0" y="612"/>
                </a:lnTo>
                <a:lnTo>
                  <a:pt x="0" y="0"/>
                </a:lnTo>
                <a:lnTo>
                  <a:pt x="939" y="0"/>
                </a:lnTo>
                <a:lnTo>
                  <a:pt x="939" y="612"/>
                </a:ln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0" name="Google Shape;1200;p31"/>
          <p:cNvSpPr/>
          <p:nvPr/>
        </p:nvSpPr>
        <p:spPr>
          <a:xfrm>
            <a:off x="5971004" y="1885807"/>
            <a:ext cx="401775" cy="249246"/>
          </a:xfrm>
          <a:custGeom>
            <a:avLst/>
            <a:gdLst/>
            <a:ahLst/>
            <a:cxnLst/>
            <a:rect l="l" t="t" r="r" b="b"/>
            <a:pathLst>
              <a:path w="860" h="534" extrusionOk="0">
                <a:moveTo>
                  <a:pt x="859" y="533"/>
                </a:moveTo>
                <a:lnTo>
                  <a:pt x="0" y="533"/>
                </a:lnTo>
                <a:lnTo>
                  <a:pt x="0" y="0"/>
                </a:lnTo>
                <a:lnTo>
                  <a:pt x="859" y="0"/>
                </a:lnTo>
                <a:lnTo>
                  <a:pt x="859" y="533"/>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1" name="Google Shape;1201;p31"/>
          <p:cNvSpPr/>
          <p:nvPr/>
        </p:nvSpPr>
        <p:spPr>
          <a:xfrm>
            <a:off x="6036936" y="1943484"/>
            <a:ext cx="255487" cy="131833"/>
          </a:xfrm>
          <a:custGeom>
            <a:avLst/>
            <a:gdLst/>
            <a:ahLst/>
            <a:cxnLst/>
            <a:rect l="l" t="t" r="r" b="b"/>
            <a:pathLst>
              <a:path w="549" h="283" extrusionOk="0">
                <a:moveTo>
                  <a:pt x="274" y="282"/>
                </a:moveTo>
                <a:lnTo>
                  <a:pt x="274" y="282"/>
                </a:lnTo>
                <a:cubicBezTo>
                  <a:pt x="206" y="282"/>
                  <a:pt x="0" y="225"/>
                  <a:pt x="0" y="141"/>
                </a:cubicBezTo>
                <a:cubicBezTo>
                  <a:pt x="0" y="57"/>
                  <a:pt x="206" y="0"/>
                  <a:pt x="274" y="0"/>
                </a:cubicBezTo>
                <a:cubicBezTo>
                  <a:pt x="342" y="0"/>
                  <a:pt x="548" y="57"/>
                  <a:pt x="548" y="141"/>
                </a:cubicBezTo>
                <a:cubicBezTo>
                  <a:pt x="548" y="225"/>
                  <a:pt x="342" y="282"/>
                  <a:pt x="274" y="282"/>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2" name="Google Shape;1202;p31"/>
          <p:cNvSpPr/>
          <p:nvPr/>
        </p:nvSpPr>
        <p:spPr>
          <a:xfrm>
            <a:off x="6032816" y="1939365"/>
            <a:ext cx="265790" cy="142132"/>
          </a:xfrm>
          <a:custGeom>
            <a:avLst/>
            <a:gdLst/>
            <a:ahLst/>
            <a:cxnLst/>
            <a:rect l="l" t="t" r="r" b="b"/>
            <a:pathLst>
              <a:path w="569" h="303" extrusionOk="0">
                <a:moveTo>
                  <a:pt x="284" y="0"/>
                </a:moveTo>
                <a:lnTo>
                  <a:pt x="284" y="0"/>
                </a:lnTo>
                <a:cubicBezTo>
                  <a:pt x="211" y="0"/>
                  <a:pt x="0" y="60"/>
                  <a:pt x="0" y="151"/>
                </a:cubicBezTo>
                <a:cubicBezTo>
                  <a:pt x="0" y="243"/>
                  <a:pt x="211" y="302"/>
                  <a:pt x="284" y="302"/>
                </a:cubicBezTo>
                <a:cubicBezTo>
                  <a:pt x="357" y="302"/>
                  <a:pt x="568" y="243"/>
                  <a:pt x="568" y="151"/>
                </a:cubicBezTo>
                <a:cubicBezTo>
                  <a:pt x="568" y="60"/>
                  <a:pt x="357" y="0"/>
                  <a:pt x="284" y="0"/>
                </a:cubicBezTo>
                <a:close/>
                <a:moveTo>
                  <a:pt x="284" y="20"/>
                </a:moveTo>
                <a:lnTo>
                  <a:pt x="284" y="20"/>
                </a:lnTo>
                <a:cubicBezTo>
                  <a:pt x="357" y="20"/>
                  <a:pt x="548" y="79"/>
                  <a:pt x="548" y="151"/>
                </a:cubicBezTo>
                <a:cubicBezTo>
                  <a:pt x="548" y="223"/>
                  <a:pt x="357" y="282"/>
                  <a:pt x="284" y="282"/>
                </a:cubicBezTo>
                <a:cubicBezTo>
                  <a:pt x="212" y="282"/>
                  <a:pt x="20" y="223"/>
                  <a:pt x="20" y="151"/>
                </a:cubicBezTo>
                <a:cubicBezTo>
                  <a:pt x="20" y="79"/>
                  <a:pt x="212" y="20"/>
                  <a:pt x="284" y="20"/>
                </a:cubicBezTo>
                <a:close/>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3" name="Google Shape;1203;p31"/>
          <p:cNvSpPr/>
          <p:nvPr/>
        </p:nvSpPr>
        <p:spPr>
          <a:xfrm>
            <a:off x="6104928" y="1947604"/>
            <a:ext cx="123623" cy="123593"/>
          </a:xfrm>
          <a:custGeom>
            <a:avLst/>
            <a:gdLst/>
            <a:ahLst/>
            <a:cxnLst/>
            <a:rect l="l" t="t" r="r" b="b"/>
            <a:pathLst>
              <a:path w="263" h="263" extrusionOk="0">
                <a:moveTo>
                  <a:pt x="262" y="131"/>
                </a:moveTo>
                <a:lnTo>
                  <a:pt x="262" y="131"/>
                </a:lnTo>
                <a:cubicBezTo>
                  <a:pt x="262" y="203"/>
                  <a:pt x="204" y="262"/>
                  <a:pt x="131" y="262"/>
                </a:cubicBezTo>
                <a:cubicBezTo>
                  <a:pt x="59" y="262"/>
                  <a:pt x="0" y="203"/>
                  <a:pt x="0" y="131"/>
                </a:cubicBezTo>
                <a:cubicBezTo>
                  <a:pt x="0" y="59"/>
                  <a:pt x="59" y="0"/>
                  <a:pt x="131" y="0"/>
                </a:cubicBezTo>
                <a:cubicBezTo>
                  <a:pt x="204" y="0"/>
                  <a:pt x="262" y="59"/>
                  <a:pt x="262" y="131"/>
                </a:cubicBezTo>
              </a:path>
            </a:pathLst>
          </a:custGeom>
          <a:solidFill>
            <a:srgbClr val="A1DFF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4" name="Google Shape;1204;p31"/>
          <p:cNvSpPr/>
          <p:nvPr/>
        </p:nvSpPr>
        <p:spPr>
          <a:xfrm>
            <a:off x="6127593" y="1970262"/>
            <a:ext cx="76233" cy="76216"/>
          </a:xfrm>
          <a:custGeom>
            <a:avLst/>
            <a:gdLst/>
            <a:ahLst/>
            <a:cxnLst/>
            <a:rect l="l" t="t" r="r" b="b"/>
            <a:pathLst>
              <a:path w="164" h="165" extrusionOk="0">
                <a:moveTo>
                  <a:pt x="163" y="82"/>
                </a:moveTo>
                <a:lnTo>
                  <a:pt x="163" y="82"/>
                </a:lnTo>
                <a:cubicBezTo>
                  <a:pt x="163" y="128"/>
                  <a:pt x="126" y="164"/>
                  <a:pt x="81" y="164"/>
                </a:cubicBezTo>
                <a:cubicBezTo>
                  <a:pt x="36" y="164"/>
                  <a:pt x="0" y="128"/>
                  <a:pt x="0" y="82"/>
                </a:cubicBezTo>
                <a:cubicBezTo>
                  <a:pt x="0" y="37"/>
                  <a:pt x="36" y="0"/>
                  <a:pt x="81" y="0"/>
                </a:cubicBezTo>
                <a:cubicBezTo>
                  <a:pt x="126" y="0"/>
                  <a:pt x="163" y="37"/>
                  <a:pt x="163" y="82"/>
                </a:cubicBez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5" name="Google Shape;1205;p31"/>
          <p:cNvSpPr/>
          <p:nvPr/>
        </p:nvSpPr>
        <p:spPr>
          <a:xfrm>
            <a:off x="6168801" y="1970263"/>
            <a:ext cx="37087" cy="37078"/>
          </a:xfrm>
          <a:custGeom>
            <a:avLst/>
            <a:gdLst/>
            <a:ahLst/>
            <a:cxnLst/>
            <a:rect l="l" t="t" r="r" b="b"/>
            <a:pathLst>
              <a:path w="80" h="81" extrusionOk="0">
                <a:moveTo>
                  <a:pt x="79" y="40"/>
                </a:moveTo>
                <a:lnTo>
                  <a:pt x="79" y="40"/>
                </a:lnTo>
                <a:cubicBezTo>
                  <a:pt x="79" y="62"/>
                  <a:pt x="61" y="80"/>
                  <a:pt x="39" y="80"/>
                </a:cubicBezTo>
                <a:cubicBezTo>
                  <a:pt x="18" y="80"/>
                  <a:pt x="0" y="62"/>
                  <a:pt x="0" y="40"/>
                </a:cubicBezTo>
                <a:cubicBezTo>
                  <a:pt x="0" y="18"/>
                  <a:pt x="18" y="0"/>
                  <a:pt x="39" y="0"/>
                </a:cubicBezTo>
                <a:cubicBezTo>
                  <a:pt x="61" y="0"/>
                  <a:pt x="79" y="18"/>
                  <a:pt x="79" y="40"/>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6" name="Google Shape;1206;p31"/>
          <p:cNvSpPr/>
          <p:nvPr/>
        </p:nvSpPr>
        <p:spPr>
          <a:xfrm>
            <a:off x="3364612" y="1455289"/>
            <a:ext cx="488312" cy="488194"/>
          </a:xfrm>
          <a:custGeom>
            <a:avLst/>
            <a:gdLst/>
            <a:ahLst/>
            <a:cxnLst/>
            <a:rect l="l" t="t" r="r" b="b"/>
            <a:pathLst>
              <a:path w="1046" h="1046" extrusionOk="0">
                <a:moveTo>
                  <a:pt x="1045" y="522"/>
                </a:moveTo>
                <a:lnTo>
                  <a:pt x="1045" y="522"/>
                </a:lnTo>
                <a:cubicBezTo>
                  <a:pt x="1045" y="811"/>
                  <a:pt x="811" y="1045"/>
                  <a:pt x="523" y="1045"/>
                </a:cubicBezTo>
                <a:cubicBezTo>
                  <a:pt x="235" y="1045"/>
                  <a:pt x="0" y="811"/>
                  <a:pt x="0" y="522"/>
                </a:cubicBezTo>
                <a:cubicBezTo>
                  <a:pt x="0" y="234"/>
                  <a:pt x="235" y="0"/>
                  <a:pt x="523" y="0"/>
                </a:cubicBezTo>
                <a:cubicBezTo>
                  <a:pt x="811" y="0"/>
                  <a:pt x="1045" y="234"/>
                  <a:pt x="1045" y="522"/>
                </a:cubicBezTo>
              </a:path>
            </a:pathLst>
          </a:custGeom>
          <a:solidFill>
            <a:srgbClr val="A1DFF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7" name="Google Shape;1207;p31"/>
          <p:cNvSpPr/>
          <p:nvPr/>
        </p:nvSpPr>
        <p:spPr>
          <a:xfrm>
            <a:off x="3397578" y="1488247"/>
            <a:ext cx="422379" cy="422278"/>
          </a:xfrm>
          <a:custGeom>
            <a:avLst/>
            <a:gdLst/>
            <a:ahLst/>
            <a:cxnLst/>
            <a:rect l="l" t="t" r="r" b="b"/>
            <a:pathLst>
              <a:path w="906" h="905" extrusionOk="0">
                <a:moveTo>
                  <a:pt x="905" y="452"/>
                </a:moveTo>
                <a:lnTo>
                  <a:pt x="905" y="452"/>
                </a:lnTo>
                <a:cubicBezTo>
                  <a:pt x="905" y="702"/>
                  <a:pt x="703" y="904"/>
                  <a:pt x="453" y="904"/>
                </a:cubicBezTo>
                <a:cubicBezTo>
                  <a:pt x="203" y="904"/>
                  <a:pt x="0" y="702"/>
                  <a:pt x="0" y="452"/>
                </a:cubicBezTo>
                <a:cubicBezTo>
                  <a:pt x="0" y="202"/>
                  <a:pt x="203" y="0"/>
                  <a:pt x="453" y="0"/>
                </a:cubicBezTo>
                <a:cubicBezTo>
                  <a:pt x="703" y="0"/>
                  <a:pt x="905" y="202"/>
                  <a:pt x="905" y="452"/>
                </a:cubicBez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8" name="Google Shape;1208;p31"/>
          <p:cNvSpPr/>
          <p:nvPr/>
        </p:nvSpPr>
        <p:spPr>
          <a:xfrm>
            <a:off x="3603617" y="1580943"/>
            <a:ext cx="78295" cy="160672"/>
          </a:xfrm>
          <a:custGeom>
            <a:avLst/>
            <a:gdLst/>
            <a:ahLst/>
            <a:cxnLst/>
            <a:rect l="l" t="t" r="r" b="b"/>
            <a:pathLst>
              <a:path w="167" h="346" extrusionOk="0">
                <a:moveTo>
                  <a:pt x="12" y="345"/>
                </a:moveTo>
                <a:lnTo>
                  <a:pt x="12" y="345"/>
                </a:lnTo>
                <a:cubicBezTo>
                  <a:pt x="10" y="345"/>
                  <a:pt x="8" y="345"/>
                  <a:pt x="7" y="345"/>
                </a:cubicBezTo>
                <a:cubicBezTo>
                  <a:pt x="3" y="343"/>
                  <a:pt x="0" y="338"/>
                  <a:pt x="0" y="334"/>
                </a:cubicBezTo>
                <a:lnTo>
                  <a:pt x="0" y="0"/>
                </a:lnTo>
                <a:lnTo>
                  <a:pt x="24" y="0"/>
                </a:lnTo>
                <a:lnTo>
                  <a:pt x="24" y="306"/>
                </a:lnTo>
                <a:lnTo>
                  <a:pt x="150" y="179"/>
                </a:lnTo>
                <a:lnTo>
                  <a:pt x="166" y="195"/>
                </a:lnTo>
                <a:lnTo>
                  <a:pt x="20" y="342"/>
                </a:lnTo>
                <a:cubicBezTo>
                  <a:pt x="18" y="344"/>
                  <a:pt x="14" y="345"/>
                  <a:pt x="12" y="345"/>
                </a:cubicBezTo>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09" name="Google Shape;1209;p31"/>
          <p:cNvSpPr/>
          <p:nvPr/>
        </p:nvSpPr>
        <p:spPr>
          <a:xfrm>
            <a:off x="5153029" y="1817831"/>
            <a:ext cx="140107" cy="278086"/>
          </a:xfrm>
          <a:custGeom>
            <a:avLst/>
            <a:gdLst/>
            <a:ahLst/>
            <a:cxnLst/>
            <a:rect l="l" t="t" r="r" b="b"/>
            <a:pathLst>
              <a:path w="300" h="594" extrusionOk="0">
                <a:moveTo>
                  <a:pt x="299" y="552"/>
                </a:moveTo>
                <a:lnTo>
                  <a:pt x="289" y="556"/>
                </a:lnTo>
                <a:cubicBezTo>
                  <a:pt x="200" y="593"/>
                  <a:pt x="99" y="593"/>
                  <a:pt x="9" y="556"/>
                </a:cubicBezTo>
                <a:lnTo>
                  <a:pt x="0" y="552"/>
                </a:lnTo>
                <a:lnTo>
                  <a:pt x="0" y="0"/>
                </a:lnTo>
                <a:cubicBezTo>
                  <a:pt x="88" y="40"/>
                  <a:pt x="189" y="42"/>
                  <a:pt x="280" y="7"/>
                </a:cubicBezTo>
                <a:lnTo>
                  <a:pt x="299" y="0"/>
                </a:lnTo>
                <a:lnTo>
                  <a:pt x="299" y="552"/>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0" name="Google Shape;1210;p31"/>
          <p:cNvSpPr/>
          <p:nvPr/>
        </p:nvSpPr>
        <p:spPr>
          <a:xfrm>
            <a:off x="5153029" y="1964084"/>
            <a:ext cx="26786" cy="111234"/>
          </a:xfrm>
          <a:custGeom>
            <a:avLst/>
            <a:gdLst/>
            <a:ahLst/>
            <a:cxnLst/>
            <a:rect l="l" t="t" r="r" b="b"/>
            <a:pathLst>
              <a:path w="57" h="238" extrusionOk="0">
                <a:moveTo>
                  <a:pt x="0" y="0"/>
                </a:moveTo>
                <a:lnTo>
                  <a:pt x="56" y="0"/>
                </a:lnTo>
                <a:lnTo>
                  <a:pt x="56" y="134"/>
                </a:lnTo>
                <a:lnTo>
                  <a:pt x="0" y="237"/>
                </a:lnTo>
                <a:lnTo>
                  <a:pt x="0" y="0"/>
                </a:lnTo>
              </a:path>
            </a:pathLst>
          </a:custGeom>
          <a:solidFill>
            <a:srgbClr val="FFA74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1" name="Google Shape;1211;p31"/>
          <p:cNvSpPr/>
          <p:nvPr/>
        </p:nvSpPr>
        <p:spPr>
          <a:xfrm>
            <a:off x="5153029" y="1964084"/>
            <a:ext cx="26786" cy="111234"/>
          </a:xfrm>
          <a:custGeom>
            <a:avLst/>
            <a:gdLst/>
            <a:ahLst/>
            <a:cxnLst/>
            <a:rect l="l" t="t" r="r" b="b"/>
            <a:pathLst>
              <a:path w="57" h="238" extrusionOk="0">
                <a:moveTo>
                  <a:pt x="0" y="0"/>
                </a:moveTo>
                <a:lnTo>
                  <a:pt x="56" y="0"/>
                </a:lnTo>
                <a:lnTo>
                  <a:pt x="56" y="134"/>
                </a:lnTo>
                <a:lnTo>
                  <a:pt x="0" y="237"/>
                </a:lnTo>
                <a:lnTo>
                  <a:pt x="0" y="0"/>
                </a:lnTo>
              </a:path>
            </a:pathLst>
          </a:custGeom>
          <a:solidFill>
            <a:srgbClr val="E26D62">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2" name="Google Shape;1212;p31"/>
          <p:cNvSpPr/>
          <p:nvPr/>
        </p:nvSpPr>
        <p:spPr>
          <a:xfrm>
            <a:off x="5008802" y="1702476"/>
            <a:ext cx="171013" cy="325464"/>
          </a:xfrm>
          <a:custGeom>
            <a:avLst/>
            <a:gdLst/>
            <a:ahLst/>
            <a:cxnLst/>
            <a:rect l="l" t="t" r="r" b="b"/>
            <a:pathLst>
              <a:path w="366" h="696" extrusionOk="0">
                <a:moveTo>
                  <a:pt x="365" y="695"/>
                </a:moveTo>
                <a:lnTo>
                  <a:pt x="365" y="695"/>
                </a:lnTo>
                <a:cubicBezTo>
                  <a:pt x="254" y="661"/>
                  <a:pt x="136" y="658"/>
                  <a:pt x="23" y="689"/>
                </a:cubicBezTo>
                <a:lnTo>
                  <a:pt x="0" y="695"/>
                </a:lnTo>
                <a:lnTo>
                  <a:pt x="0" y="36"/>
                </a:lnTo>
                <a:lnTo>
                  <a:pt x="12" y="32"/>
                </a:lnTo>
                <a:cubicBezTo>
                  <a:pt x="123" y="0"/>
                  <a:pt x="241" y="0"/>
                  <a:pt x="353" y="32"/>
                </a:cubicBezTo>
                <a:lnTo>
                  <a:pt x="365" y="36"/>
                </a:lnTo>
                <a:lnTo>
                  <a:pt x="365" y="695"/>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3" name="Google Shape;1213;p31"/>
          <p:cNvSpPr/>
          <p:nvPr/>
        </p:nvSpPr>
        <p:spPr>
          <a:xfrm>
            <a:off x="5008802" y="1885807"/>
            <a:ext cx="84476" cy="140073"/>
          </a:xfrm>
          <a:custGeom>
            <a:avLst/>
            <a:gdLst/>
            <a:ahLst/>
            <a:cxnLst/>
            <a:rect l="l" t="t" r="r" b="b"/>
            <a:pathLst>
              <a:path w="183" h="301" extrusionOk="0">
                <a:moveTo>
                  <a:pt x="0" y="0"/>
                </a:moveTo>
                <a:lnTo>
                  <a:pt x="182" y="0"/>
                </a:lnTo>
                <a:lnTo>
                  <a:pt x="182" y="189"/>
                </a:lnTo>
                <a:lnTo>
                  <a:pt x="0" y="300"/>
                </a:lnTo>
                <a:lnTo>
                  <a:pt x="0" y="0"/>
                </a:lnTo>
              </a:path>
            </a:pathLst>
          </a:custGeom>
          <a:solidFill>
            <a:srgbClr val="FFA74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4" name="Google Shape;1214;p31"/>
          <p:cNvSpPr/>
          <p:nvPr/>
        </p:nvSpPr>
        <p:spPr>
          <a:xfrm>
            <a:off x="5008802" y="1885807"/>
            <a:ext cx="84476" cy="140073"/>
          </a:xfrm>
          <a:custGeom>
            <a:avLst/>
            <a:gdLst/>
            <a:ahLst/>
            <a:cxnLst/>
            <a:rect l="l" t="t" r="r" b="b"/>
            <a:pathLst>
              <a:path w="183" h="301" extrusionOk="0">
                <a:moveTo>
                  <a:pt x="0" y="0"/>
                </a:moveTo>
                <a:lnTo>
                  <a:pt x="182" y="0"/>
                </a:lnTo>
                <a:lnTo>
                  <a:pt x="182" y="189"/>
                </a:lnTo>
                <a:lnTo>
                  <a:pt x="0" y="300"/>
                </a:lnTo>
                <a:lnTo>
                  <a:pt x="0" y="0"/>
                </a:lnTo>
              </a:path>
            </a:pathLst>
          </a:custGeom>
          <a:solidFill>
            <a:srgbClr val="E26D62">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5" name="Google Shape;1215;p31"/>
          <p:cNvSpPr/>
          <p:nvPr/>
        </p:nvSpPr>
        <p:spPr>
          <a:xfrm>
            <a:off x="4734771" y="1615961"/>
            <a:ext cx="358508" cy="358421"/>
          </a:xfrm>
          <a:custGeom>
            <a:avLst/>
            <a:gdLst/>
            <a:ahLst/>
            <a:cxnLst/>
            <a:rect l="l" t="t" r="r" b="b"/>
            <a:pathLst>
              <a:path w="768" h="767" extrusionOk="0">
                <a:moveTo>
                  <a:pt x="767" y="766"/>
                </a:moveTo>
                <a:lnTo>
                  <a:pt x="767" y="766"/>
                </a:lnTo>
                <a:cubicBezTo>
                  <a:pt x="526" y="697"/>
                  <a:pt x="270" y="695"/>
                  <a:pt x="28" y="758"/>
                </a:cubicBezTo>
                <a:lnTo>
                  <a:pt x="0" y="766"/>
                </a:lnTo>
                <a:lnTo>
                  <a:pt x="0" y="70"/>
                </a:lnTo>
                <a:lnTo>
                  <a:pt x="14" y="66"/>
                </a:lnTo>
                <a:cubicBezTo>
                  <a:pt x="256" y="0"/>
                  <a:pt x="511" y="0"/>
                  <a:pt x="752" y="66"/>
                </a:cubicBezTo>
                <a:lnTo>
                  <a:pt x="767" y="70"/>
                </a:lnTo>
                <a:lnTo>
                  <a:pt x="767" y="766"/>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6" name="Google Shape;1216;p31"/>
          <p:cNvSpPr/>
          <p:nvPr/>
        </p:nvSpPr>
        <p:spPr>
          <a:xfrm>
            <a:off x="4701804" y="1620081"/>
            <a:ext cx="39147" cy="646808"/>
          </a:xfrm>
          <a:custGeom>
            <a:avLst/>
            <a:gdLst/>
            <a:ahLst/>
            <a:cxnLst/>
            <a:rect l="l" t="t" r="r" b="b"/>
            <a:pathLst>
              <a:path w="85" h="1386" extrusionOk="0">
                <a:moveTo>
                  <a:pt x="14" y="0"/>
                </a:moveTo>
                <a:lnTo>
                  <a:pt x="70" y="0"/>
                </a:lnTo>
                <a:lnTo>
                  <a:pt x="84" y="1385"/>
                </a:lnTo>
                <a:lnTo>
                  <a:pt x="0" y="1385"/>
                </a:lnTo>
                <a:lnTo>
                  <a:pt x="14" y="0"/>
                </a:ln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7" name="Google Shape;1217;p31"/>
          <p:cNvSpPr/>
          <p:nvPr/>
        </p:nvSpPr>
        <p:spPr>
          <a:xfrm>
            <a:off x="7190753" y="1753975"/>
            <a:ext cx="488312" cy="488195"/>
          </a:xfrm>
          <a:custGeom>
            <a:avLst/>
            <a:gdLst/>
            <a:ahLst/>
            <a:cxnLst/>
            <a:rect l="l" t="t" r="r" b="b"/>
            <a:pathLst>
              <a:path w="1046" h="1047" extrusionOk="0">
                <a:moveTo>
                  <a:pt x="1045" y="523"/>
                </a:moveTo>
                <a:lnTo>
                  <a:pt x="1045" y="523"/>
                </a:lnTo>
                <a:cubicBezTo>
                  <a:pt x="1045" y="813"/>
                  <a:pt x="812" y="1046"/>
                  <a:pt x="523" y="1046"/>
                </a:cubicBezTo>
                <a:cubicBezTo>
                  <a:pt x="234" y="1046"/>
                  <a:pt x="0" y="813"/>
                  <a:pt x="0" y="523"/>
                </a:cubicBezTo>
                <a:cubicBezTo>
                  <a:pt x="0" y="234"/>
                  <a:pt x="234" y="0"/>
                  <a:pt x="523" y="0"/>
                </a:cubicBezTo>
                <a:cubicBezTo>
                  <a:pt x="812" y="0"/>
                  <a:pt x="1045" y="234"/>
                  <a:pt x="1045" y="523"/>
                </a:cubicBez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8" name="Google Shape;1218;p31"/>
          <p:cNvSpPr/>
          <p:nvPr/>
        </p:nvSpPr>
        <p:spPr>
          <a:xfrm>
            <a:off x="7254624" y="1815771"/>
            <a:ext cx="362628" cy="362540"/>
          </a:xfrm>
          <a:custGeom>
            <a:avLst/>
            <a:gdLst/>
            <a:ahLst/>
            <a:cxnLst/>
            <a:rect l="l" t="t" r="r" b="b"/>
            <a:pathLst>
              <a:path w="778" h="778" extrusionOk="0">
                <a:moveTo>
                  <a:pt x="777" y="388"/>
                </a:moveTo>
                <a:lnTo>
                  <a:pt x="777" y="388"/>
                </a:lnTo>
                <a:cubicBezTo>
                  <a:pt x="777" y="603"/>
                  <a:pt x="603" y="777"/>
                  <a:pt x="389" y="777"/>
                </a:cubicBezTo>
                <a:cubicBezTo>
                  <a:pt x="174" y="777"/>
                  <a:pt x="0" y="603"/>
                  <a:pt x="0" y="388"/>
                </a:cubicBezTo>
                <a:cubicBezTo>
                  <a:pt x="0" y="174"/>
                  <a:pt x="174" y="0"/>
                  <a:pt x="389" y="0"/>
                </a:cubicBezTo>
                <a:cubicBezTo>
                  <a:pt x="603" y="0"/>
                  <a:pt x="777" y="174"/>
                  <a:pt x="777" y="38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19" name="Google Shape;1219;p31"/>
          <p:cNvSpPr/>
          <p:nvPr/>
        </p:nvSpPr>
        <p:spPr>
          <a:xfrm>
            <a:off x="7322617" y="1883747"/>
            <a:ext cx="228703" cy="228649"/>
          </a:xfrm>
          <a:custGeom>
            <a:avLst/>
            <a:gdLst/>
            <a:ahLst/>
            <a:cxnLst/>
            <a:rect l="l" t="t" r="r" b="b"/>
            <a:pathLst>
              <a:path w="491" h="490" extrusionOk="0">
                <a:moveTo>
                  <a:pt x="490" y="244"/>
                </a:moveTo>
                <a:lnTo>
                  <a:pt x="490" y="244"/>
                </a:lnTo>
                <a:cubicBezTo>
                  <a:pt x="490" y="380"/>
                  <a:pt x="380" y="489"/>
                  <a:pt x="245" y="489"/>
                </a:cubicBezTo>
                <a:cubicBezTo>
                  <a:pt x="109" y="489"/>
                  <a:pt x="0" y="380"/>
                  <a:pt x="0" y="244"/>
                </a:cubicBezTo>
                <a:cubicBezTo>
                  <a:pt x="0" y="109"/>
                  <a:pt x="109" y="0"/>
                  <a:pt x="245" y="0"/>
                </a:cubicBezTo>
                <a:cubicBezTo>
                  <a:pt x="380" y="0"/>
                  <a:pt x="490" y="109"/>
                  <a:pt x="490" y="244"/>
                </a:cubicBez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0" name="Google Shape;1220;p31"/>
          <p:cNvSpPr/>
          <p:nvPr/>
        </p:nvSpPr>
        <p:spPr>
          <a:xfrm>
            <a:off x="7384430" y="1947605"/>
            <a:ext cx="100959" cy="100935"/>
          </a:xfrm>
          <a:custGeom>
            <a:avLst/>
            <a:gdLst/>
            <a:ahLst/>
            <a:cxnLst/>
            <a:rect l="l" t="t" r="r" b="b"/>
            <a:pathLst>
              <a:path w="218" h="218" extrusionOk="0">
                <a:moveTo>
                  <a:pt x="217" y="108"/>
                </a:moveTo>
                <a:lnTo>
                  <a:pt x="217" y="108"/>
                </a:lnTo>
                <a:cubicBezTo>
                  <a:pt x="217" y="168"/>
                  <a:pt x="168" y="217"/>
                  <a:pt x="109" y="217"/>
                </a:cubicBezTo>
                <a:cubicBezTo>
                  <a:pt x="48" y="217"/>
                  <a:pt x="0" y="168"/>
                  <a:pt x="0" y="108"/>
                </a:cubicBezTo>
                <a:cubicBezTo>
                  <a:pt x="0" y="48"/>
                  <a:pt x="48" y="0"/>
                  <a:pt x="109" y="0"/>
                </a:cubicBezTo>
                <a:cubicBezTo>
                  <a:pt x="168" y="0"/>
                  <a:pt x="217" y="48"/>
                  <a:pt x="217" y="10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1" name="Google Shape;1221;p31"/>
          <p:cNvSpPr/>
          <p:nvPr/>
        </p:nvSpPr>
        <p:spPr>
          <a:xfrm>
            <a:off x="7431817" y="1735434"/>
            <a:ext cx="230764" cy="265727"/>
          </a:xfrm>
          <a:custGeom>
            <a:avLst/>
            <a:gdLst/>
            <a:ahLst/>
            <a:cxnLst/>
            <a:rect l="l" t="t" r="r" b="b"/>
            <a:pathLst>
              <a:path w="495" h="570" extrusionOk="0">
                <a:moveTo>
                  <a:pt x="18" y="569"/>
                </a:moveTo>
                <a:lnTo>
                  <a:pt x="0" y="554"/>
                </a:lnTo>
                <a:lnTo>
                  <a:pt x="476" y="0"/>
                </a:lnTo>
                <a:lnTo>
                  <a:pt x="494" y="16"/>
                </a:lnTo>
                <a:lnTo>
                  <a:pt x="18" y="569"/>
                </a:ln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2" name="Google Shape;1222;p31"/>
          <p:cNvSpPr/>
          <p:nvPr/>
        </p:nvSpPr>
        <p:spPr>
          <a:xfrm>
            <a:off x="7621374" y="1677758"/>
            <a:ext cx="96839" cy="88576"/>
          </a:xfrm>
          <a:custGeom>
            <a:avLst/>
            <a:gdLst/>
            <a:ahLst/>
            <a:cxnLst/>
            <a:rect l="l" t="t" r="r" b="b"/>
            <a:pathLst>
              <a:path w="206" h="190" extrusionOk="0">
                <a:moveTo>
                  <a:pt x="29" y="189"/>
                </a:moveTo>
                <a:lnTo>
                  <a:pt x="0" y="41"/>
                </a:lnTo>
                <a:lnTo>
                  <a:pt x="52" y="0"/>
                </a:lnTo>
                <a:lnTo>
                  <a:pt x="78" y="122"/>
                </a:lnTo>
                <a:lnTo>
                  <a:pt x="205" y="107"/>
                </a:lnTo>
                <a:lnTo>
                  <a:pt x="199" y="171"/>
                </a:lnTo>
                <a:lnTo>
                  <a:pt x="29" y="189"/>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3" name="Google Shape;1223;p31"/>
          <p:cNvSpPr/>
          <p:nvPr/>
        </p:nvSpPr>
        <p:spPr>
          <a:xfrm>
            <a:off x="4396867" y="2355462"/>
            <a:ext cx="88596" cy="131833"/>
          </a:xfrm>
          <a:custGeom>
            <a:avLst/>
            <a:gdLst/>
            <a:ahLst/>
            <a:cxnLst/>
            <a:rect l="l" t="t" r="r" b="b"/>
            <a:pathLst>
              <a:path w="190" h="283" extrusionOk="0">
                <a:moveTo>
                  <a:pt x="6" y="282"/>
                </a:moveTo>
                <a:lnTo>
                  <a:pt x="0" y="272"/>
                </a:lnTo>
                <a:cubicBezTo>
                  <a:pt x="40" y="247"/>
                  <a:pt x="86" y="194"/>
                  <a:pt x="122" y="131"/>
                </a:cubicBezTo>
                <a:cubicBezTo>
                  <a:pt x="144" y="94"/>
                  <a:pt x="171" y="21"/>
                  <a:pt x="171" y="21"/>
                </a:cubicBezTo>
                <a:lnTo>
                  <a:pt x="189" y="0"/>
                </a:lnTo>
                <a:lnTo>
                  <a:pt x="186" y="12"/>
                </a:lnTo>
                <a:cubicBezTo>
                  <a:pt x="176" y="51"/>
                  <a:pt x="156" y="94"/>
                  <a:pt x="132" y="136"/>
                </a:cubicBezTo>
                <a:cubicBezTo>
                  <a:pt x="95" y="202"/>
                  <a:pt x="48" y="256"/>
                  <a:pt x="6" y="282"/>
                </a:cubicBez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4" name="Google Shape;1224;p31"/>
          <p:cNvSpPr/>
          <p:nvPr/>
        </p:nvSpPr>
        <p:spPr>
          <a:xfrm>
            <a:off x="4166104" y="2452277"/>
            <a:ext cx="457407" cy="508793"/>
          </a:xfrm>
          <a:custGeom>
            <a:avLst/>
            <a:gdLst/>
            <a:ahLst/>
            <a:cxnLst/>
            <a:rect l="l" t="t" r="r" b="b"/>
            <a:pathLst>
              <a:path w="977" h="1091" extrusionOk="0">
                <a:moveTo>
                  <a:pt x="976" y="709"/>
                </a:moveTo>
                <a:lnTo>
                  <a:pt x="257" y="1090"/>
                </a:lnTo>
                <a:lnTo>
                  <a:pt x="0" y="220"/>
                </a:lnTo>
                <a:lnTo>
                  <a:pt x="449" y="0"/>
                </a:lnTo>
                <a:lnTo>
                  <a:pt x="976" y="709"/>
                </a:lnTo>
              </a:path>
            </a:pathLst>
          </a:custGeom>
          <a:solidFill>
            <a:srgbClr val="A1DFF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5" name="Google Shape;1225;p31"/>
          <p:cNvSpPr/>
          <p:nvPr/>
        </p:nvSpPr>
        <p:spPr>
          <a:xfrm>
            <a:off x="4248520" y="2549050"/>
            <a:ext cx="246712" cy="300786"/>
          </a:xfrm>
          <a:custGeom>
            <a:avLst/>
            <a:gdLst/>
            <a:ahLst/>
            <a:cxnLst/>
            <a:rect l="l" t="t" r="r" b="b"/>
            <a:pathLst>
              <a:path w="657899" h="802097" extrusionOk="0">
                <a:moveTo>
                  <a:pt x="509621" y="537858"/>
                </a:moveTo>
                <a:cubicBezTo>
                  <a:pt x="541626" y="536684"/>
                  <a:pt x="572398" y="553127"/>
                  <a:pt x="594008" y="585073"/>
                </a:cubicBezTo>
                <a:lnTo>
                  <a:pt x="644119" y="562523"/>
                </a:lnTo>
                <a:lnTo>
                  <a:pt x="657899" y="592590"/>
                </a:lnTo>
                <a:lnTo>
                  <a:pt x="610294" y="615140"/>
                </a:lnTo>
                <a:cubicBezTo>
                  <a:pt x="621569" y="646460"/>
                  <a:pt x="624074" y="669011"/>
                  <a:pt x="621569" y="687803"/>
                </a:cubicBezTo>
                <a:lnTo>
                  <a:pt x="582733" y="690309"/>
                </a:lnTo>
                <a:cubicBezTo>
                  <a:pt x="583985" y="676528"/>
                  <a:pt x="585238" y="651472"/>
                  <a:pt x="570205" y="620152"/>
                </a:cubicBezTo>
                <a:cubicBezTo>
                  <a:pt x="553919" y="581315"/>
                  <a:pt x="523852" y="576304"/>
                  <a:pt x="503808" y="586326"/>
                </a:cubicBezTo>
                <a:cubicBezTo>
                  <a:pt x="477499" y="597601"/>
                  <a:pt x="473741" y="622657"/>
                  <a:pt x="474994" y="674022"/>
                </a:cubicBezTo>
                <a:cubicBezTo>
                  <a:pt x="477499" y="735409"/>
                  <a:pt x="462466" y="772994"/>
                  <a:pt x="418619" y="794291"/>
                </a:cubicBezTo>
                <a:cubicBezTo>
                  <a:pt x="378530" y="811830"/>
                  <a:pt x="329671" y="800555"/>
                  <a:pt x="297099" y="752949"/>
                </a:cubicBezTo>
                <a:lnTo>
                  <a:pt x="245735" y="776752"/>
                </a:lnTo>
                <a:lnTo>
                  <a:pt x="230702" y="745432"/>
                </a:lnTo>
                <a:lnTo>
                  <a:pt x="280813" y="722881"/>
                </a:lnTo>
                <a:cubicBezTo>
                  <a:pt x="268285" y="692814"/>
                  <a:pt x="264527" y="658989"/>
                  <a:pt x="268285" y="635185"/>
                </a:cubicBezTo>
                <a:lnTo>
                  <a:pt x="308374" y="631427"/>
                </a:lnTo>
                <a:cubicBezTo>
                  <a:pt x="304616" y="655230"/>
                  <a:pt x="307121" y="686550"/>
                  <a:pt x="318396" y="714112"/>
                </a:cubicBezTo>
                <a:cubicBezTo>
                  <a:pt x="334683" y="750443"/>
                  <a:pt x="366002" y="764224"/>
                  <a:pt x="396069" y="751696"/>
                </a:cubicBezTo>
                <a:cubicBezTo>
                  <a:pt x="423630" y="739168"/>
                  <a:pt x="431146" y="711606"/>
                  <a:pt x="428641" y="667758"/>
                </a:cubicBezTo>
                <a:cubicBezTo>
                  <a:pt x="426135" y="607624"/>
                  <a:pt x="433652" y="565028"/>
                  <a:pt x="477499" y="544983"/>
                </a:cubicBezTo>
                <a:cubicBezTo>
                  <a:pt x="488148" y="540599"/>
                  <a:pt x="498953" y="538250"/>
                  <a:pt x="509621" y="537858"/>
                </a:cubicBezTo>
                <a:close/>
                <a:moveTo>
                  <a:pt x="394797" y="269402"/>
                </a:moveTo>
                <a:cubicBezTo>
                  <a:pt x="426273" y="267993"/>
                  <a:pt x="457044" y="284906"/>
                  <a:pt x="478655" y="315913"/>
                </a:cubicBezTo>
                <a:lnTo>
                  <a:pt x="528766" y="293362"/>
                </a:lnTo>
                <a:lnTo>
                  <a:pt x="542546" y="324682"/>
                </a:lnTo>
                <a:lnTo>
                  <a:pt x="493688" y="347233"/>
                </a:lnTo>
                <a:cubicBezTo>
                  <a:pt x="506216" y="377300"/>
                  <a:pt x="507468" y="401103"/>
                  <a:pt x="506216" y="419895"/>
                </a:cubicBezTo>
                <a:lnTo>
                  <a:pt x="467380" y="422401"/>
                </a:lnTo>
                <a:cubicBezTo>
                  <a:pt x="468632" y="408620"/>
                  <a:pt x="471138" y="383564"/>
                  <a:pt x="456105" y="350991"/>
                </a:cubicBezTo>
                <a:cubicBezTo>
                  <a:pt x="438566" y="313407"/>
                  <a:pt x="408499" y="308396"/>
                  <a:pt x="388455" y="317165"/>
                </a:cubicBezTo>
                <a:cubicBezTo>
                  <a:pt x="362146" y="329694"/>
                  <a:pt x="358388" y="353497"/>
                  <a:pt x="359641" y="406114"/>
                </a:cubicBezTo>
                <a:cubicBezTo>
                  <a:pt x="362146" y="467502"/>
                  <a:pt x="348366" y="505086"/>
                  <a:pt x="303266" y="525131"/>
                </a:cubicBezTo>
                <a:cubicBezTo>
                  <a:pt x="263177" y="542670"/>
                  <a:pt x="214318" y="532648"/>
                  <a:pt x="181746" y="485041"/>
                </a:cubicBezTo>
                <a:lnTo>
                  <a:pt x="129130" y="508844"/>
                </a:lnTo>
                <a:lnTo>
                  <a:pt x="115349" y="476271"/>
                </a:lnTo>
                <a:lnTo>
                  <a:pt x="166713" y="453721"/>
                </a:lnTo>
                <a:cubicBezTo>
                  <a:pt x="152932" y="424907"/>
                  <a:pt x="149174" y="389828"/>
                  <a:pt x="152932" y="367278"/>
                </a:cubicBezTo>
                <a:lnTo>
                  <a:pt x="191768" y="363519"/>
                </a:lnTo>
                <a:cubicBezTo>
                  <a:pt x="189263" y="387322"/>
                  <a:pt x="190516" y="418642"/>
                  <a:pt x="204296" y="446204"/>
                </a:cubicBezTo>
                <a:cubicBezTo>
                  <a:pt x="219330" y="481283"/>
                  <a:pt x="251902" y="496316"/>
                  <a:pt x="279463" y="483788"/>
                </a:cubicBezTo>
                <a:cubicBezTo>
                  <a:pt x="307024" y="471260"/>
                  <a:pt x="315793" y="443699"/>
                  <a:pt x="314541" y="399850"/>
                </a:cubicBezTo>
                <a:cubicBezTo>
                  <a:pt x="310782" y="339716"/>
                  <a:pt x="319552" y="297121"/>
                  <a:pt x="363399" y="277076"/>
                </a:cubicBezTo>
                <a:cubicBezTo>
                  <a:pt x="373735" y="272378"/>
                  <a:pt x="384305" y="269872"/>
                  <a:pt x="394797" y="269402"/>
                </a:cubicBezTo>
                <a:close/>
                <a:moveTo>
                  <a:pt x="278633" y="80"/>
                </a:moveTo>
                <a:cubicBezTo>
                  <a:pt x="310017" y="-1309"/>
                  <a:pt x="340698" y="15352"/>
                  <a:pt x="362246" y="45896"/>
                </a:cubicBezTo>
                <a:lnTo>
                  <a:pt x="412211" y="23682"/>
                </a:lnTo>
                <a:lnTo>
                  <a:pt x="427201" y="54535"/>
                </a:lnTo>
                <a:lnTo>
                  <a:pt x="377236" y="75515"/>
                </a:lnTo>
                <a:cubicBezTo>
                  <a:pt x="390976" y="105134"/>
                  <a:pt x="392225" y="128582"/>
                  <a:pt x="389727" y="147094"/>
                </a:cubicBezTo>
                <a:lnTo>
                  <a:pt x="351004" y="148328"/>
                </a:lnTo>
                <a:cubicBezTo>
                  <a:pt x="352253" y="135987"/>
                  <a:pt x="353502" y="111305"/>
                  <a:pt x="339762" y="79217"/>
                </a:cubicBezTo>
                <a:cubicBezTo>
                  <a:pt x="322274" y="43428"/>
                  <a:pt x="292295" y="38492"/>
                  <a:pt x="272309" y="47130"/>
                </a:cubicBezTo>
                <a:cubicBezTo>
                  <a:pt x="247327" y="58237"/>
                  <a:pt x="242330" y="81686"/>
                  <a:pt x="243579" y="133519"/>
                </a:cubicBezTo>
                <a:cubicBezTo>
                  <a:pt x="246078" y="193991"/>
                  <a:pt x="232337" y="231014"/>
                  <a:pt x="187369" y="250760"/>
                </a:cubicBezTo>
                <a:cubicBezTo>
                  <a:pt x="147397" y="268038"/>
                  <a:pt x="98681" y="258165"/>
                  <a:pt x="66204" y="211268"/>
                </a:cubicBezTo>
                <a:lnTo>
                  <a:pt x="14990" y="233482"/>
                </a:lnTo>
                <a:lnTo>
                  <a:pt x="0" y="202629"/>
                </a:lnTo>
                <a:lnTo>
                  <a:pt x="49965" y="180415"/>
                </a:lnTo>
                <a:cubicBezTo>
                  <a:pt x="38723" y="150796"/>
                  <a:pt x="33726" y="117475"/>
                  <a:pt x="38723" y="94027"/>
                </a:cubicBezTo>
                <a:lnTo>
                  <a:pt x="77446" y="91559"/>
                </a:lnTo>
                <a:cubicBezTo>
                  <a:pt x="73698" y="115007"/>
                  <a:pt x="76197" y="144626"/>
                  <a:pt x="88688" y="171776"/>
                </a:cubicBezTo>
                <a:cubicBezTo>
                  <a:pt x="103677" y="207566"/>
                  <a:pt x="134906" y="222375"/>
                  <a:pt x="164885" y="208800"/>
                </a:cubicBezTo>
                <a:cubicBezTo>
                  <a:pt x="192365" y="197693"/>
                  <a:pt x="199860" y="169308"/>
                  <a:pt x="198611" y="127348"/>
                </a:cubicBezTo>
                <a:cubicBezTo>
                  <a:pt x="194864" y="68110"/>
                  <a:pt x="203607" y="27384"/>
                  <a:pt x="247327" y="7639"/>
                </a:cubicBezTo>
                <a:cubicBezTo>
                  <a:pt x="257632" y="3011"/>
                  <a:pt x="268172" y="542"/>
                  <a:pt x="278633" y="80"/>
                </a:cubicBezTo>
                <a:close/>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6" name="Google Shape;1226;p31"/>
          <p:cNvSpPr/>
          <p:nvPr/>
        </p:nvSpPr>
        <p:spPr>
          <a:xfrm>
            <a:off x="4358237" y="2302945"/>
            <a:ext cx="126727" cy="198291"/>
          </a:xfrm>
          <a:custGeom>
            <a:avLst/>
            <a:gdLst/>
            <a:ahLst/>
            <a:cxnLst/>
            <a:rect l="l" t="t" r="r" b="b"/>
            <a:pathLst>
              <a:path w="337938" h="528775" extrusionOk="0">
                <a:moveTo>
                  <a:pt x="268698" y="3750"/>
                </a:moveTo>
                <a:cubicBezTo>
                  <a:pt x="287482" y="-1917"/>
                  <a:pt x="304301" y="-1292"/>
                  <a:pt x="318005" y="6525"/>
                </a:cubicBezTo>
                <a:cubicBezTo>
                  <a:pt x="324234" y="10277"/>
                  <a:pt x="331709" y="15281"/>
                  <a:pt x="335447" y="24036"/>
                </a:cubicBezTo>
                <a:cubicBezTo>
                  <a:pt x="335447" y="25287"/>
                  <a:pt x="337938" y="30290"/>
                  <a:pt x="337938" y="30290"/>
                </a:cubicBezTo>
                <a:lnTo>
                  <a:pt x="321742" y="30290"/>
                </a:lnTo>
                <a:cubicBezTo>
                  <a:pt x="319251" y="25287"/>
                  <a:pt x="315513" y="21534"/>
                  <a:pt x="310530" y="17782"/>
                </a:cubicBezTo>
                <a:cubicBezTo>
                  <a:pt x="264435" y="-7233"/>
                  <a:pt x="164769" y="79069"/>
                  <a:pt x="90020" y="207897"/>
                </a:cubicBezTo>
                <a:cubicBezTo>
                  <a:pt x="34892" y="303580"/>
                  <a:pt x="7095" y="401374"/>
                  <a:pt x="16088" y="455372"/>
                </a:cubicBezTo>
                <a:lnTo>
                  <a:pt x="28180" y="476469"/>
                </a:lnTo>
                <a:lnTo>
                  <a:pt x="31580" y="475122"/>
                </a:lnTo>
                <a:cubicBezTo>
                  <a:pt x="46561" y="475122"/>
                  <a:pt x="57797" y="486619"/>
                  <a:pt x="57797" y="501949"/>
                </a:cubicBezTo>
                <a:cubicBezTo>
                  <a:pt x="57797" y="516000"/>
                  <a:pt x="46561" y="528775"/>
                  <a:pt x="31580" y="528775"/>
                </a:cubicBezTo>
                <a:cubicBezTo>
                  <a:pt x="16600" y="528775"/>
                  <a:pt x="4116" y="516000"/>
                  <a:pt x="4116" y="501949"/>
                </a:cubicBezTo>
                <a:cubicBezTo>
                  <a:pt x="4116" y="494284"/>
                  <a:pt x="7237" y="487577"/>
                  <a:pt x="12231" y="482787"/>
                </a:cubicBezTo>
                <a:lnTo>
                  <a:pt x="13757" y="482182"/>
                </a:lnTo>
                <a:lnTo>
                  <a:pt x="3104" y="464928"/>
                </a:lnTo>
                <a:cubicBezTo>
                  <a:pt x="-9568" y="407002"/>
                  <a:pt x="16828" y="305457"/>
                  <a:pt x="77562" y="200393"/>
                </a:cubicBezTo>
                <a:cubicBezTo>
                  <a:pt x="138296" y="94391"/>
                  <a:pt x="212344" y="20753"/>
                  <a:pt x="268698" y="3750"/>
                </a:cubicBezTo>
                <a:close/>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7" name="Google Shape;1227;p31"/>
          <p:cNvSpPr/>
          <p:nvPr/>
        </p:nvSpPr>
        <p:spPr>
          <a:xfrm>
            <a:off x="3337828" y="2872496"/>
            <a:ext cx="694349" cy="409919"/>
          </a:xfrm>
          <a:custGeom>
            <a:avLst/>
            <a:gdLst/>
            <a:ahLst/>
            <a:cxnLst/>
            <a:rect l="l" t="t" r="r" b="b"/>
            <a:pathLst>
              <a:path w="1484" h="877" extrusionOk="0">
                <a:moveTo>
                  <a:pt x="1483" y="876"/>
                </a:moveTo>
                <a:lnTo>
                  <a:pt x="0" y="876"/>
                </a:lnTo>
                <a:lnTo>
                  <a:pt x="0" y="0"/>
                </a:lnTo>
                <a:lnTo>
                  <a:pt x="1483" y="0"/>
                </a:lnTo>
                <a:lnTo>
                  <a:pt x="1483" y="876"/>
                </a:lnTo>
              </a:path>
            </a:pathLst>
          </a:custGeom>
          <a:solidFill>
            <a:srgbClr val="6A7F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8" name="Google Shape;1228;p31"/>
          <p:cNvSpPr/>
          <p:nvPr/>
        </p:nvSpPr>
        <p:spPr>
          <a:xfrm>
            <a:off x="3574772" y="2775681"/>
            <a:ext cx="218401" cy="179210"/>
          </a:xfrm>
          <a:custGeom>
            <a:avLst/>
            <a:gdLst/>
            <a:ahLst/>
            <a:cxnLst/>
            <a:rect l="l" t="t" r="r" b="b"/>
            <a:pathLst>
              <a:path w="466" h="385" extrusionOk="0">
                <a:moveTo>
                  <a:pt x="70" y="313"/>
                </a:moveTo>
                <a:lnTo>
                  <a:pt x="395" y="313"/>
                </a:lnTo>
                <a:lnTo>
                  <a:pt x="395" y="70"/>
                </a:lnTo>
                <a:lnTo>
                  <a:pt x="70" y="70"/>
                </a:lnTo>
                <a:lnTo>
                  <a:pt x="70" y="313"/>
                </a:lnTo>
                <a:close/>
                <a:moveTo>
                  <a:pt x="465" y="384"/>
                </a:moveTo>
                <a:lnTo>
                  <a:pt x="0" y="384"/>
                </a:lnTo>
                <a:lnTo>
                  <a:pt x="0" y="0"/>
                </a:lnTo>
                <a:lnTo>
                  <a:pt x="465" y="0"/>
                </a:lnTo>
                <a:lnTo>
                  <a:pt x="465" y="384"/>
                </a:lnTo>
                <a:close/>
              </a:path>
            </a:pathLst>
          </a:custGeom>
          <a:solidFill>
            <a:srgbClr val="6A7F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29" name="Google Shape;1229;p31"/>
          <p:cNvSpPr/>
          <p:nvPr/>
        </p:nvSpPr>
        <p:spPr>
          <a:xfrm>
            <a:off x="3337828" y="2872496"/>
            <a:ext cx="694349" cy="218349"/>
          </a:xfrm>
          <a:custGeom>
            <a:avLst/>
            <a:gdLst/>
            <a:ahLst/>
            <a:cxnLst/>
            <a:rect l="l" t="t" r="r" b="b"/>
            <a:pathLst>
              <a:path w="1484" h="469" extrusionOk="0">
                <a:moveTo>
                  <a:pt x="1483" y="468"/>
                </a:moveTo>
                <a:lnTo>
                  <a:pt x="0" y="468"/>
                </a:lnTo>
                <a:lnTo>
                  <a:pt x="0" y="0"/>
                </a:lnTo>
                <a:lnTo>
                  <a:pt x="1483" y="0"/>
                </a:lnTo>
                <a:lnTo>
                  <a:pt x="1483" y="468"/>
                </a:lnTo>
              </a:path>
            </a:pathLst>
          </a:custGeom>
          <a:solidFill>
            <a:srgbClr val="DCDFE1">
              <a:alpha val="349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0" name="Google Shape;1230;p31"/>
          <p:cNvSpPr/>
          <p:nvPr/>
        </p:nvSpPr>
        <p:spPr>
          <a:xfrm>
            <a:off x="3651007" y="3047587"/>
            <a:ext cx="65933" cy="84455"/>
          </a:xfrm>
          <a:custGeom>
            <a:avLst/>
            <a:gdLst/>
            <a:ahLst/>
            <a:cxnLst/>
            <a:rect l="l" t="t" r="r" b="b"/>
            <a:pathLst>
              <a:path w="143" h="181" extrusionOk="0">
                <a:moveTo>
                  <a:pt x="142" y="90"/>
                </a:moveTo>
                <a:lnTo>
                  <a:pt x="142" y="90"/>
                </a:lnTo>
                <a:cubicBezTo>
                  <a:pt x="142" y="139"/>
                  <a:pt x="111" y="180"/>
                  <a:pt x="72" y="180"/>
                </a:cubicBezTo>
                <a:cubicBezTo>
                  <a:pt x="32" y="180"/>
                  <a:pt x="0" y="139"/>
                  <a:pt x="0" y="90"/>
                </a:cubicBezTo>
                <a:cubicBezTo>
                  <a:pt x="0" y="40"/>
                  <a:pt x="32" y="0"/>
                  <a:pt x="72" y="0"/>
                </a:cubicBezTo>
                <a:cubicBezTo>
                  <a:pt x="111" y="0"/>
                  <a:pt x="142" y="40"/>
                  <a:pt x="142" y="90"/>
                </a:cubicBezTo>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1" name="Google Shape;1231;p31"/>
          <p:cNvSpPr/>
          <p:nvPr/>
        </p:nvSpPr>
        <p:spPr>
          <a:xfrm>
            <a:off x="4841295" y="2835417"/>
            <a:ext cx="330752" cy="446529"/>
          </a:xfrm>
          <a:custGeom>
            <a:avLst/>
            <a:gdLst/>
            <a:ahLst/>
            <a:cxnLst/>
            <a:rect l="l" t="t" r="r" b="b"/>
            <a:pathLst>
              <a:path w="882006" h="1190745" extrusionOk="0">
                <a:moveTo>
                  <a:pt x="299659" y="291131"/>
                </a:moveTo>
                <a:lnTo>
                  <a:pt x="581249" y="291131"/>
                </a:lnTo>
                <a:lnTo>
                  <a:pt x="704601" y="367137"/>
                </a:lnTo>
                <a:cubicBezTo>
                  <a:pt x="750703" y="395795"/>
                  <a:pt x="786836" y="436914"/>
                  <a:pt x="809263" y="486754"/>
                </a:cubicBezTo>
                <a:cubicBezTo>
                  <a:pt x="842905" y="562760"/>
                  <a:pt x="862841" y="644996"/>
                  <a:pt x="867824" y="727232"/>
                </a:cubicBezTo>
                <a:lnTo>
                  <a:pt x="881530" y="932822"/>
                </a:lnTo>
                <a:cubicBezTo>
                  <a:pt x="890252" y="1072375"/>
                  <a:pt x="778114" y="1190745"/>
                  <a:pt x="639811" y="1190745"/>
                </a:cubicBezTo>
                <a:lnTo>
                  <a:pt x="243589" y="1190745"/>
                </a:lnTo>
                <a:cubicBezTo>
                  <a:pt x="101548" y="1190745"/>
                  <a:pt x="-9344" y="1072375"/>
                  <a:pt x="624" y="931576"/>
                </a:cubicBezTo>
                <a:lnTo>
                  <a:pt x="15576" y="717264"/>
                </a:lnTo>
                <a:cubicBezTo>
                  <a:pt x="21805" y="628798"/>
                  <a:pt x="44233" y="542824"/>
                  <a:pt x="80366" y="463080"/>
                </a:cubicBezTo>
                <a:cubicBezTo>
                  <a:pt x="106532" y="409502"/>
                  <a:pt x="150141" y="367137"/>
                  <a:pt x="203718" y="339725"/>
                </a:cubicBezTo>
                <a:close/>
                <a:moveTo>
                  <a:pt x="465033" y="0"/>
                </a:moveTo>
                <a:cubicBezTo>
                  <a:pt x="521116" y="0"/>
                  <a:pt x="536072" y="82467"/>
                  <a:pt x="558505" y="82467"/>
                </a:cubicBezTo>
                <a:cubicBezTo>
                  <a:pt x="580939" y="82467"/>
                  <a:pt x="565983" y="16243"/>
                  <a:pt x="659455" y="16243"/>
                </a:cubicBezTo>
                <a:cubicBezTo>
                  <a:pt x="752928" y="16243"/>
                  <a:pt x="579692" y="289883"/>
                  <a:pt x="579692" y="289883"/>
                </a:cubicBezTo>
                <a:lnTo>
                  <a:pt x="298029" y="289883"/>
                </a:lnTo>
                <a:cubicBezTo>
                  <a:pt x="298029" y="289883"/>
                  <a:pt x="160936" y="8746"/>
                  <a:pt x="240699" y="8746"/>
                </a:cubicBezTo>
                <a:cubicBezTo>
                  <a:pt x="320462" y="8746"/>
                  <a:pt x="364083" y="69972"/>
                  <a:pt x="382777" y="69972"/>
                </a:cubicBezTo>
                <a:cubicBezTo>
                  <a:pt x="401472" y="69972"/>
                  <a:pt x="389009" y="0"/>
                  <a:pt x="465033" y="0"/>
                </a:cubicBezTo>
                <a:close/>
              </a:path>
            </a:pathLst>
          </a:custGeom>
          <a:solidFill>
            <a:srgbClr val="A1DFF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2" name="Google Shape;1232;p31"/>
          <p:cNvSpPr/>
          <p:nvPr/>
        </p:nvSpPr>
        <p:spPr>
          <a:xfrm>
            <a:off x="4837790" y="3014628"/>
            <a:ext cx="294634" cy="276025"/>
          </a:xfrm>
          <a:custGeom>
            <a:avLst/>
            <a:gdLst/>
            <a:ahLst/>
            <a:cxnLst/>
            <a:rect l="l" t="t" r="r" b="b"/>
            <a:pathLst>
              <a:path w="631" h="591" extrusionOk="0">
                <a:moveTo>
                  <a:pt x="133" y="283"/>
                </a:moveTo>
                <a:lnTo>
                  <a:pt x="133" y="283"/>
                </a:lnTo>
                <a:cubicBezTo>
                  <a:pt x="132" y="144"/>
                  <a:pt x="98" y="78"/>
                  <a:pt x="66" y="0"/>
                </a:cubicBezTo>
                <a:cubicBezTo>
                  <a:pt x="40" y="60"/>
                  <a:pt x="25" y="123"/>
                  <a:pt x="20" y="189"/>
                </a:cubicBezTo>
                <a:lnTo>
                  <a:pt x="8" y="361"/>
                </a:lnTo>
                <a:cubicBezTo>
                  <a:pt x="0" y="474"/>
                  <a:pt x="89" y="569"/>
                  <a:pt x="203" y="569"/>
                </a:cubicBezTo>
                <a:lnTo>
                  <a:pt x="521" y="569"/>
                </a:lnTo>
                <a:cubicBezTo>
                  <a:pt x="561" y="569"/>
                  <a:pt x="599" y="556"/>
                  <a:pt x="630" y="535"/>
                </a:cubicBezTo>
                <a:cubicBezTo>
                  <a:pt x="289" y="590"/>
                  <a:pt x="136" y="465"/>
                  <a:pt x="133" y="283"/>
                </a:cubicBezTo>
              </a:path>
            </a:pathLst>
          </a:custGeom>
          <a:solidFill>
            <a:srgbClr val="4376BD">
              <a:alpha val="4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3" name="Google Shape;1233;p31"/>
          <p:cNvSpPr/>
          <p:nvPr/>
        </p:nvSpPr>
        <p:spPr>
          <a:xfrm>
            <a:off x="4982018" y="3029047"/>
            <a:ext cx="76233" cy="168911"/>
          </a:xfrm>
          <a:custGeom>
            <a:avLst/>
            <a:gdLst/>
            <a:ahLst/>
            <a:cxnLst/>
            <a:rect l="l" t="t" r="r" b="b"/>
            <a:pathLst>
              <a:path w="165" h="362" extrusionOk="0">
                <a:moveTo>
                  <a:pt x="67" y="361"/>
                </a:moveTo>
                <a:lnTo>
                  <a:pt x="67" y="317"/>
                </a:lnTo>
                <a:cubicBezTo>
                  <a:pt x="42" y="317"/>
                  <a:pt x="15" y="308"/>
                  <a:pt x="0" y="297"/>
                </a:cubicBezTo>
                <a:lnTo>
                  <a:pt x="11" y="268"/>
                </a:lnTo>
                <a:cubicBezTo>
                  <a:pt x="26" y="279"/>
                  <a:pt x="49" y="287"/>
                  <a:pt x="73" y="287"/>
                </a:cubicBezTo>
                <a:cubicBezTo>
                  <a:pt x="105" y="287"/>
                  <a:pt x="126" y="269"/>
                  <a:pt x="126" y="244"/>
                </a:cubicBezTo>
                <a:cubicBezTo>
                  <a:pt x="126" y="220"/>
                  <a:pt x="109" y="205"/>
                  <a:pt x="77" y="192"/>
                </a:cubicBezTo>
                <a:cubicBezTo>
                  <a:pt x="31" y="174"/>
                  <a:pt x="4" y="154"/>
                  <a:pt x="4" y="116"/>
                </a:cubicBezTo>
                <a:cubicBezTo>
                  <a:pt x="4" y="79"/>
                  <a:pt x="30" y="52"/>
                  <a:pt x="70" y="45"/>
                </a:cubicBezTo>
                <a:lnTo>
                  <a:pt x="70" y="0"/>
                </a:lnTo>
                <a:lnTo>
                  <a:pt x="97" y="0"/>
                </a:lnTo>
                <a:lnTo>
                  <a:pt x="97" y="43"/>
                </a:lnTo>
                <a:cubicBezTo>
                  <a:pt x="124" y="44"/>
                  <a:pt x="142" y="51"/>
                  <a:pt x="155" y="59"/>
                </a:cubicBezTo>
                <a:lnTo>
                  <a:pt x="144" y="88"/>
                </a:lnTo>
                <a:cubicBezTo>
                  <a:pt x="135" y="82"/>
                  <a:pt x="116" y="72"/>
                  <a:pt x="88" y="72"/>
                </a:cubicBezTo>
                <a:cubicBezTo>
                  <a:pt x="54" y="72"/>
                  <a:pt x="42" y="93"/>
                  <a:pt x="42" y="111"/>
                </a:cubicBezTo>
                <a:cubicBezTo>
                  <a:pt x="42" y="133"/>
                  <a:pt x="58" y="145"/>
                  <a:pt x="96" y="160"/>
                </a:cubicBezTo>
                <a:cubicBezTo>
                  <a:pt x="141" y="179"/>
                  <a:pt x="164" y="202"/>
                  <a:pt x="164" y="241"/>
                </a:cubicBezTo>
                <a:cubicBezTo>
                  <a:pt x="164" y="275"/>
                  <a:pt x="140" y="308"/>
                  <a:pt x="95" y="316"/>
                </a:cubicBezTo>
                <a:lnTo>
                  <a:pt x="95" y="361"/>
                </a:lnTo>
                <a:lnTo>
                  <a:pt x="67" y="361"/>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4" name="Google Shape;1234;p31"/>
          <p:cNvSpPr/>
          <p:nvPr/>
        </p:nvSpPr>
        <p:spPr>
          <a:xfrm>
            <a:off x="4949052" y="2934292"/>
            <a:ext cx="200570" cy="123128"/>
          </a:xfrm>
          <a:custGeom>
            <a:avLst/>
            <a:gdLst/>
            <a:ahLst/>
            <a:cxnLst/>
            <a:rect l="l" t="t" r="r" b="b"/>
            <a:pathLst>
              <a:path w="534854" h="328342" extrusionOk="0">
                <a:moveTo>
                  <a:pt x="316689" y="74570"/>
                </a:moveTo>
                <a:lnTo>
                  <a:pt x="317485" y="77063"/>
                </a:lnTo>
                <a:cubicBezTo>
                  <a:pt x="329733" y="111281"/>
                  <a:pt x="348607" y="154519"/>
                  <a:pt x="373797" y="185625"/>
                </a:cubicBezTo>
                <a:lnTo>
                  <a:pt x="381894" y="193985"/>
                </a:lnTo>
                <a:lnTo>
                  <a:pt x="376280" y="179091"/>
                </a:lnTo>
                <a:cubicBezTo>
                  <a:pt x="364148" y="153698"/>
                  <a:pt x="349684" y="127645"/>
                  <a:pt x="335375" y="103747"/>
                </a:cubicBezTo>
                <a:close/>
                <a:moveTo>
                  <a:pt x="292978" y="51196"/>
                </a:moveTo>
                <a:lnTo>
                  <a:pt x="290502" y="61258"/>
                </a:lnTo>
                <a:cubicBezTo>
                  <a:pt x="277828" y="115531"/>
                  <a:pt x="259321" y="219626"/>
                  <a:pt x="294159" y="276158"/>
                </a:cubicBezTo>
                <a:cubicBezTo>
                  <a:pt x="306602" y="296038"/>
                  <a:pt x="325265" y="308462"/>
                  <a:pt x="348906" y="312190"/>
                </a:cubicBezTo>
                <a:cubicBezTo>
                  <a:pt x="376279" y="317160"/>
                  <a:pt x="393699" y="313432"/>
                  <a:pt x="401164" y="301008"/>
                </a:cubicBezTo>
                <a:cubicBezTo>
                  <a:pt x="408318" y="289515"/>
                  <a:pt x="408163" y="271732"/>
                  <a:pt x="403186" y="250474"/>
                </a:cubicBezTo>
                <a:lnTo>
                  <a:pt x="392598" y="222383"/>
                </a:lnTo>
                <a:lnTo>
                  <a:pt x="381516" y="214890"/>
                </a:lnTo>
                <a:cubicBezTo>
                  <a:pt x="337004" y="174670"/>
                  <a:pt x="308260" y="99091"/>
                  <a:pt x="294683" y="56805"/>
                </a:cubicBezTo>
                <a:close/>
                <a:moveTo>
                  <a:pt x="308984" y="36910"/>
                </a:moveTo>
                <a:lnTo>
                  <a:pt x="309192" y="37200"/>
                </a:lnTo>
                <a:cubicBezTo>
                  <a:pt x="325129" y="60154"/>
                  <a:pt x="353183" y="102874"/>
                  <a:pt x="377213" y="148651"/>
                </a:cubicBezTo>
                <a:lnTo>
                  <a:pt x="404023" y="212780"/>
                </a:lnTo>
                <a:lnTo>
                  <a:pt x="416282" y="220543"/>
                </a:lnTo>
                <a:cubicBezTo>
                  <a:pt x="437236" y="229253"/>
                  <a:pt x="458190" y="228008"/>
                  <a:pt x="479143" y="215566"/>
                </a:cubicBezTo>
                <a:cubicBezTo>
                  <a:pt x="508725" y="199390"/>
                  <a:pt x="522283" y="183215"/>
                  <a:pt x="521050" y="165795"/>
                </a:cubicBezTo>
                <a:cubicBezTo>
                  <a:pt x="516428" y="126601"/>
                  <a:pt x="435541" y="85307"/>
                  <a:pt x="366267" y="57661"/>
                </a:cubicBezTo>
                <a:close/>
                <a:moveTo>
                  <a:pt x="0" y="0"/>
                </a:moveTo>
                <a:lnTo>
                  <a:pt x="311843" y="0"/>
                </a:lnTo>
                <a:lnTo>
                  <a:pt x="303218" y="20017"/>
                </a:lnTo>
                <a:lnTo>
                  <a:pt x="312135" y="22659"/>
                </a:lnTo>
                <a:cubicBezTo>
                  <a:pt x="367577" y="40027"/>
                  <a:pt x="527058" y="97049"/>
                  <a:pt x="534608" y="164551"/>
                </a:cubicBezTo>
                <a:cubicBezTo>
                  <a:pt x="537073" y="188192"/>
                  <a:pt x="521050" y="209344"/>
                  <a:pt x="486538" y="229253"/>
                </a:cubicBezTo>
                <a:cubicBezTo>
                  <a:pt x="471748" y="236718"/>
                  <a:pt x="456957" y="240451"/>
                  <a:pt x="443399" y="240451"/>
                </a:cubicBezTo>
                <a:lnTo>
                  <a:pt x="413234" y="234812"/>
                </a:lnTo>
                <a:lnTo>
                  <a:pt x="415123" y="239331"/>
                </a:lnTo>
                <a:cubicBezTo>
                  <a:pt x="422783" y="267616"/>
                  <a:pt x="423872" y="292310"/>
                  <a:pt x="413607" y="308462"/>
                </a:cubicBezTo>
                <a:cubicBezTo>
                  <a:pt x="406141" y="322129"/>
                  <a:pt x="389966" y="328342"/>
                  <a:pt x="368814" y="328342"/>
                </a:cubicBezTo>
                <a:cubicBezTo>
                  <a:pt x="362593" y="328342"/>
                  <a:pt x="355127" y="328342"/>
                  <a:pt x="346418" y="327099"/>
                </a:cubicBezTo>
                <a:cubicBezTo>
                  <a:pt x="317800" y="322129"/>
                  <a:pt x="296648" y="307220"/>
                  <a:pt x="281717" y="283613"/>
                </a:cubicBezTo>
                <a:cubicBezTo>
                  <a:pt x="237080" y="210773"/>
                  <a:pt x="271510" y="71346"/>
                  <a:pt x="282483" y="32633"/>
                </a:cubicBezTo>
                <a:lnTo>
                  <a:pt x="284416" y="26158"/>
                </a:lnTo>
                <a:lnTo>
                  <a:pt x="10019" y="26158"/>
                </a:lnTo>
                <a:close/>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5" name="Google Shape;1235;p31"/>
          <p:cNvSpPr/>
          <p:nvPr/>
        </p:nvSpPr>
        <p:spPr>
          <a:xfrm>
            <a:off x="2476586" y="1673637"/>
            <a:ext cx="327049" cy="341497"/>
          </a:xfrm>
          <a:custGeom>
            <a:avLst/>
            <a:gdLst/>
            <a:ahLst/>
            <a:cxnLst/>
            <a:rect l="l" t="t" r="r" b="b"/>
            <a:pathLst>
              <a:path w="872131" h="910659" extrusionOk="0">
                <a:moveTo>
                  <a:pt x="502321" y="867902"/>
                </a:moveTo>
                <a:lnTo>
                  <a:pt x="751299" y="882154"/>
                </a:lnTo>
                <a:lnTo>
                  <a:pt x="748834" y="910659"/>
                </a:lnTo>
                <a:lnTo>
                  <a:pt x="499856" y="896406"/>
                </a:lnTo>
                <a:close/>
                <a:moveTo>
                  <a:pt x="728640" y="571280"/>
                </a:moveTo>
                <a:lnTo>
                  <a:pt x="734819" y="600066"/>
                </a:lnTo>
                <a:lnTo>
                  <a:pt x="445616" y="668902"/>
                </a:lnTo>
                <a:lnTo>
                  <a:pt x="439437" y="640116"/>
                </a:lnTo>
                <a:close/>
                <a:moveTo>
                  <a:pt x="857180" y="153806"/>
                </a:moveTo>
                <a:lnTo>
                  <a:pt x="872131" y="178794"/>
                </a:lnTo>
                <a:lnTo>
                  <a:pt x="377487" y="471154"/>
                </a:lnTo>
                <a:lnTo>
                  <a:pt x="362536" y="444917"/>
                </a:lnTo>
                <a:close/>
                <a:moveTo>
                  <a:pt x="443250" y="60427"/>
                </a:moveTo>
                <a:lnTo>
                  <a:pt x="465655" y="79280"/>
                </a:lnTo>
                <a:lnTo>
                  <a:pt x="236629" y="355794"/>
                </a:lnTo>
                <a:lnTo>
                  <a:pt x="214225" y="336941"/>
                </a:lnTo>
                <a:close/>
                <a:moveTo>
                  <a:pt x="83937" y="0"/>
                </a:moveTo>
                <a:lnTo>
                  <a:pt x="108624" y="14818"/>
                </a:lnTo>
                <a:lnTo>
                  <a:pt x="25922" y="158066"/>
                </a:lnTo>
                <a:lnTo>
                  <a:pt x="0" y="143247"/>
                </a:lnTo>
                <a:close/>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6" name="Google Shape;1236;p31"/>
          <p:cNvSpPr/>
          <p:nvPr/>
        </p:nvSpPr>
        <p:spPr>
          <a:xfrm>
            <a:off x="2184011" y="2322504"/>
            <a:ext cx="96838" cy="98875"/>
          </a:xfrm>
          <a:custGeom>
            <a:avLst/>
            <a:gdLst/>
            <a:ahLst/>
            <a:cxnLst/>
            <a:rect l="l" t="t" r="r" b="b"/>
            <a:pathLst>
              <a:path w="208" h="213" extrusionOk="0">
                <a:moveTo>
                  <a:pt x="207" y="156"/>
                </a:moveTo>
                <a:lnTo>
                  <a:pt x="139" y="212"/>
                </a:lnTo>
                <a:lnTo>
                  <a:pt x="0" y="42"/>
                </a:lnTo>
                <a:lnTo>
                  <a:pt x="51" y="0"/>
                </a:lnTo>
                <a:lnTo>
                  <a:pt x="207" y="156"/>
                </a:ln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7" name="Google Shape;1237;p31"/>
          <p:cNvSpPr/>
          <p:nvPr/>
        </p:nvSpPr>
        <p:spPr>
          <a:xfrm>
            <a:off x="2070689" y="2285427"/>
            <a:ext cx="269912" cy="306923"/>
          </a:xfrm>
          <a:custGeom>
            <a:avLst/>
            <a:gdLst/>
            <a:ahLst/>
            <a:cxnLst/>
            <a:rect l="l" t="t" r="r" b="b"/>
            <a:pathLst>
              <a:path w="578" h="656" extrusionOk="0">
                <a:moveTo>
                  <a:pt x="168" y="0"/>
                </a:moveTo>
                <a:lnTo>
                  <a:pt x="0" y="119"/>
                </a:lnTo>
                <a:lnTo>
                  <a:pt x="309" y="655"/>
                </a:lnTo>
                <a:lnTo>
                  <a:pt x="577" y="497"/>
                </a:lnTo>
                <a:lnTo>
                  <a:pt x="168" y="0"/>
                </a:lnTo>
              </a:path>
            </a:pathLst>
          </a:custGeom>
          <a:solidFill>
            <a:srgbClr val="4376B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8" name="Google Shape;1238;p31"/>
          <p:cNvSpPr/>
          <p:nvPr/>
        </p:nvSpPr>
        <p:spPr>
          <a:xfrm>
            <a:off x="2214917" y="2518193"/>
            <a:ext cx="146288" cy="100936"/>
          </a:xfrm>
          <a:custGeom>
            <a:avLst/>
            <a:gdLst/>
            <a:ahLst/>
            <a:cxnLst/>
            <a:rect l="l" t="t" r="r" b="b"/>
            <a:pathLst>
              <a:path w="314" h="215" extrusionOk="0">
                <a:moveTo>
                  <a:pt x="0" y="158"/>
                </a:moveTo>
                <a:lnTo>
                  <a:pt x="32" y="214"/>
                </a:lnTo>
                <a:lnTo>
                  <a:pt x="313" y="54"/>
                </a:lnTo>
                <a:lnTo>
                  <a:pt x="268" y="0"/>
                </a:lnTo>
                <a:lnTo>
                  <a:pt x="0" y="158"/>
                </a:lnTo>
              </a:path>
            </a:pathLst>
          </a:custGeom>
          <a:solidFill>
            <a:srgbClr val="04C9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39" name="Google Shape;1239;p31"/>
          <p:cNvSpPr/>
          <p:nvPr/>
        </p:nvSpPr>
        <p:spPr>
          <a:xfrm>
            <a:off x="2214917" y="2518193"/>
            <a:ext cx="146288" cy="100936"/>
          </a:xfrm>
          <a:custGeom>
            <a:avLst/>
            <a:gdLst/>
            <a:ahLst/>
            <a:cxnLst/>
            <a:rect l="l" t="t" r="r" b="b"/>
            <a:pathLst>
              <a:path w="314" h="215" extrusionOk="0">
                <a:moveTo>
                  <a:pt x="0" y="158"/>
                </a:moveTo>
                <a:lnTo>
                  <a:pt x="32" y="214"/>
                </a:lnTo>
                <a:lnTo>
                  <a:pt x="313" y="54"/>
                </a:lnTo>
                <a:lnTo>
                  <a:pt x="268" y="0"/>
                </a:lnTo>
                <a:lnTo>
                  <a:pt x="0" y="158"/>
                </a:lnTo>
              </a:path>
            </a:pathLst>
          </a:custGeom>
          <a:solidFill>
            <a:srgbClr val="A1DFF3">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0" name="Google Shape;1240;p31"/>
          <p:cNvSpPr/>
          <p:nvPr/>
        </p:nvSpPr>
        <p:spPr>
          <a:xfrm>
            <a:off x="1893496" y="2275126"/>
            <a:ext cx="121564" cy="144193"/>
          </a:xfrm>
          <a:custGeom>
            <a:avLst/>
            <a:gdLst/>
            <a:ahLst/>
            <a:cxnLst/>
            <a:rect l="l" t="t" r="r" b="b"/>
            <a:pathLst>
              <a:path w="260" h="310" extrusionOk="0">
                <a:moveTo>
                  <a:pt x="75" y="0"/>
                </a:moveTo>
                <a:lnTo>
                  <a:pt x="60" y="12"/>
                </a:lnTo>
                <a:cubicBezTo>
                  <a:pt x="9" y="52"/>
                  <a:pt x="0" y="125"/>
                  <a:pt x="38" y="176"/>
                </a:cubicBezTo>
                <a:lnTo>
                  <a:pt x="92" y="247"/>
                </a:lnTo>
                <a:cubicBezTo>
                  <a:pt x="132" y="299"/>
                  <a:pt x="206" y="309"/>
                  <a:pt x="258" y="269"/>
                </a:cubicBezTo>
                <a:lnTo>
                  <a:pt x="259" y="267"/>
                </a:lnTo>
                <a:cubicBezTo>
                  <a:pt x="129" y="194"/>
                  <a:pt x="88" y="59"/>
                  <a:pt x="75" y="0"/>
                </a:cubicBez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1" name="Google Shape;1241;p31"/>
          <p:cNvSpPr/>
          <p:nvPr/>
        </p:nvSpPr>
        <p:spPr>
          <a:xfrm>
            <a:off x="1928522" y="2163893"/>
            <a:ext cx="236943" cy="236889"/>
          </a:xfrm>
          <a:custGeom>
            <a:avLst/>
            <a:gdLst/>
            <a:ahLst/>
            <a:cxnLst/>
            <a:rect l="l" t="t" r="r" b="b"/>
            <a:pathLst>
              <a:path w="509" h="509" extrusionOk="0">
                <a:moveTo>
                  <a:pt x="298" y="0"/>
                </a:moveTo>
                <a:lnTo>
                  <a:pt x="0" y="241"/>
                </a:lnTo>
                <a:cubicBezTo>
                  <a:pt x="13" y="300"/>
                  <a:pt x="54" y="435"/>
                  <a:pt x="184" y="508"/>
                </a:cubicBezTo>
                <a:lnTo>
                  <a:pt x="508" y="276"/>
                </a:lnTo>
                <a:lnTo>
                  <a:pt x="298" y="0"/>
                </a:lnTo>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2" name="Google Shape;1242;p31"/>
          <p:cNvSpPr/>
          <p:nvPr/>
        </p:nvSpPr>
        <p:spPr>
          <a:xfrm>
            <a:off x="2068630" y="1801351"/>
            <a:ext cx="482132" cy="492314"/>
          </a:xfrm>
          <a:custGeom>
            <a:avLst/>
            <a:gdLst/>
            <a:ahLst/>
            <a:cxnLst/>
            <a:rect l="l" t="t" r="r" b="b"/>
            <a:pathLst>
              <a:path w="1032" h="1053" extrusionOk="0">
                <a:moveTo>
                  <a:pt x="0" y="776"/>
                </a:moveTo>
                <a:lnTo>
                  <a:pt x="210" y="1052"/>
                </a:lnTo>
                <a:lnTo>
                  <a:pt x="1031" y="805"/>
                </a:lnTo>
                <a:lnTo>
                  <a:pt x="357" y="0"/>
                </a:lnTo>
                <a:lnTo>
                  <a:pt x="0" y="776"/>
                </a:lnTo>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3" name="Google Shape;1243;p31"/>
          <p:cNvSpPr/>
          <p:nvPr/>
        </p:nvSpPr>
        <p:spPr>
          <a:xfrm>
            <a:off x="2068630" y="1801351"/>
            <a:ext cx="482132" cy="492314"/>
          </a:xfrm>
          <a:custGeom>
            <a:avLst/>
            <a:gdLst/>
            <a:ahLst/>
            <a:cxnLst/>
            <a:rect l="l" t="t" r="r" b="b"/>
            <a:pathLst>
              <a:path w="1032" h="1053" extrusionOk="0">
                <a:moveTo>
                  <a:pt x="0" y="776"/>
                </a:moveTo>
                <a:lnTo>
                  <a:pt x="210" y="1052"/>
                </a:lnTo>
                <a:lnTo>
                  <a:pt x="1031" y="805"/>
                </a:lnTo>
                <a:lnTo>
                  <a:pt x="357" y="0"/>
                </a:lnTo>
                <a:lnTo>
                  <a:pt x="0" y="776"/>
                </a:lnTo>
              </a:path>
            </a:pathLst>
          </a:custGeom>
          <a:solidFill>
            <a:srgbClr val="DCDFE1">
              <a:alpha val="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4" name="Google Shape;1244;p31"/>
          <p:cNvSpPr/>
          <p:nvPr/>
        </p:nvSpPr>
        <p:spPr>
          <a:xfrm>
            <a:off x="2198433" y="1718956"/>
            <a:ext cx="442984" cy="492315"/>
          </a:xfrm>
          <a:custGeom>
            <a:avLst/>
            <a:gdLst/>
            <a:ahLst/>
            <a:cxnLst/>
            <a:rect l="l" t="t" r="r" b="b"/>
            <a:pathLst>
              <a:path w="948" h="1054" extrusionOk="0">
                <a:moveTo>
                  <a:pt x="710" y="332"/>
                </a:moveTo>
                <a:lnTo>
                  <a:pt x="710" y="332"/>
                </a:lnTo>
                <a:cubicBezTo>
                  <a:pt x="900" y="564"/>
                  <a:pt x="947" y="838"/>
                  <a:pt x="816" y="945"/>
                </a:cubicBezTo>
                <a:cubicBezTo>
                  <a:pt x="685" y="1053"/>
                  <a:pt x="425" y="952"/>
                  <a:pt x="236" y="720"/>
                </a:cubicBezTo>
                <a:cubicBezTo>
                  <a:pt x="47" y="489"/>
                  <a:pt x="0" y="214"/>
                  <a:pt x="131" y="107"/>
                </a:cubicBezTo>
                <a:cubicBezTo>
                  <a:pt x="261" y="0"/>
                  <a:pt x="521" y="101"/>
                  <a:pt x="710" y="332"/>
                </a:cubicBezTo>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5" name="Google Shape;1245;p31"/>
          <p:cNvSpPr/>
          <p:nvPr/>
        </p:nvSpPr>
        <p:spPr>
          <a:xfrm>
            <a:off x="2198433" y="1718956"/>
            <a:ext cx="442984" cy="492315"/>
          </a:xfrm>
          <a:custGeom>
            <a:avLst/>
            <a:gdLst/>
            <a:ahLst/>
            <a:cxnLst/>
            <a:rect l="l" t="t" r="r" b="b"/>
            <a:pathLst>
              <a:path w="948" h="1054" extrusionOk="0">
                <a:moveTo>
                  <a:pt x="710" y="332"/>
                </a:moveTo>
                <a:lnTo>
                  <a:pt x="710" y="332"/>
                </a:lnTo>
                <a:cubicBezTo>
                  <a:pt x="900" y="564"/>
                  <a:pt x="947" y="838"/>
                  <a:pt x="816" y="945"/>
                </a:cubicBezTo>
                <a:cubicBezTo>
                  <a:pt x="685" y="1053"/>
                  <a:pt x="425" y="952"/>
                  <a:pt x="236" y="720"/>
                </a:cubicBezTo>
                <a:cubicBezTo>
                  <a:pt x="47" y="489"/>
                  <a:pt x="0" y="214"/>
                  <a:pt x="131" y="107"/>
                </a:cubicBezTo>
                <a:cubicBezTo>
                  <a:pt x="261" y="0"/>
                  <a:pt x="521" y="101"/>
                  <a:pt x="710" y="332"/>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6" name="Google Shape;1246;p31"/>
          <p:cNvSpPr/>
          <p:nvPr/>
        </p:nvSpPr>
        <p:spPr>
          <a:xfrm>
            <a:off x="2231400" y="1743674"/>
            <a:ext cx="385294" cy="436698"/>
          </a:xfrm>
          <a:custGeom>
            <a:avLst/>
            <a:gdLst/>
            <a:ahLst/>
            <a:cxnLst/>
            <a:rect l="l" t="t" r="r" b="b"/>
            <a:pathLst>
              <a:path w="825" h="936" extrusionOk="0">
                <a:moveTo>
                  <a:pt x="606" y="308"/>
                </a:moveTo>
                <a:lnTo>
                  <a:pt x="606" y="308"/>
                </a:lnTo>
                <a:cubicBezTo>
                  <a:pt x="435" y="96"/>
                  <a:pt x="205" y="0"/>
                  <a:pt x="93" y="94"/>
                </a:cubicBezTo>
                <a:cubicBezTo>
                  <a:pt x="0" y="171"/>
                  <a:pt x="15" y="354"/>
                  <a:pt x="119" y="534"/>
                </a:cubicBezTo>
                <a:cubicBezTo>
                  <a:pt x="132" y="494"/>
                  <a:pt x="159" y="462"/>
                  <a:pt x="197" y="443"/>
                </a:cubicBezTo>
                <a:cubicBezTo>
                  <a:pt x="277" y="405"/>
                  <a:pt x="376" y="448"/>
                  <a:pt x="418" y="538"/>
                </a:cubicBezTo>
                <a:cubicBezTo>
                  <a:pt x="461" y="628"/>
                  <a:pt x="431" y="731"/>
                  <a:pt x="352" y="769"/>
                </a:cubicBezTo>
                <a:cubicBezTo>
                  <a:pt x="343" y="773"/>
                  <a:pt x="335" y="776"/>
                  <a:pt x="326" y="778"/>
                </a:cubicBezTo>
                <a:cubicBezTo>
                  <a:pt x="470" y="895"/>
                  <a:pt x="624" y="935"/>
                  <a:pt x="711" y="863"/>
                </a:cubicBezTo>
                <a:cubicBezTo>
                  <a:pt x="824" y="768"/>
                  <a:pt x="777" y="520"/>
                  <a:pt x="606" y="308"/>
                </a:cubicBez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7" name="Google Shape;1247;p31"/>
          <p:cNvSpPr/>
          <p:nvPr/>
        </p:nvSpPr>
        <p:spPr>
          <a:xfrm>
            <a:off x="2287031" y="1933184"/>
            <a:ext cx="160711" cy="175092"/>
          </a:xfrm>
          <a:custGeom>
            <a:avLst/>
            <a:gdLst/>
            <a:ahLst/>
            <a:cxnLst/>
            <a:rect l="l" t="t" r="r" b="b"/>
            <a:pathLst>
              <a:path w="343" h="374" extrusionOk="0">
                <a:moveTo>
                  <a:pt x="299" y="133"/>
                </a:moveTo>
                <a:lnTo>
                  <a:pt x="299" y="133"/>
                </a:lnTo>
                <a:cubicBezTo>
                  <a:pt x="257" y="43"/>
                  <a:pt x="158" y="0"/>
                  <a:pt x="78" y="38"/>
                </a:cubicBezTo>
                <a:cubicBezTo>
                  <a:pt x="40" y="57"/>
                  <a:pt x="13" y="89"/>
                  <a:pt x="0" y="129"/>
                </a:cubicBezTo>
                <a:cubicBezTo>
                  <a:pt x="22" y="168"/>
                  <a:pt x="49" y="206"/>
                  <a:pt x="79" y="243"/>
                </a:cubicBezTo>
                <a:cubicBezTo>
                  <a:pt x="119" y="294"/>
                  <a:pt x="162" y="337"/>
                  <a:pt x="207" y="373"/>
                </a:cubicBezTo>
                <a:cubicBezTo>
                  <a:pt x="216" y="371"/>
                  <a:pt x="224" y="368"/>
                  <a:pt x="233" y="364"/>
                </a:cubicBezTo>
                <a:cubicBezTo>
                  <a:pt x="312" y="326"/>
                  <a:pt x="342" y="223"/>
                  <a:pt x="299" y="133"/>
                </a:cubicBez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8" name="Google Shape;1248;p31"/>
          <p:cNvSpPr/>
          <p:nvPr/>
        </p:nvSpPr>
        <p:spPr>
          <a:xfrm>
            <a:off x="5674307" y="2732423"/>
            <a:ext cx="508915" cy="547929"/>
          </a:xfrm>
          <a:custGeom>
            <a:avLst/>
            <a:gdLst/>
            <a:ahLst/>
            <a:cxnLst/>
            <a:rect l="l" t="t" r="r" b="b"/>
            <a:pathLst>
              <a:path w="1088" h="1174" extrusionOk="0">
                <a:moveTo>
                  <a:pt x="1087" y="1173"/>
                </a:moveTo>
                <a:lnTo>
                  <a:pt x="0" y="1173"/>
                </a:lnTo>
                <a:lnTo>
                  <a:pt x="0" y="0"/>
                </a:lnTo>
                <a:lnTo>
                  <a:pt x="1087" y="0"/>
                </a:lnTo>
                <a:lnTo>
                  <a:pt x="1087" y="1173"/>
                </a:lnTo>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49" name="Google Shape;1249;p31"/>
          <p:cNvSpPr/>
          <p:nvPr/>
        </p:nvSpPr>
        <p:spPr>
          <a:xfrm>
            <a:off x="5703153" y="2765380"/>
            <a:ext cx="449165" cy="486135"/>
          </a:xfrm>
          <a:custGeom>
            <a:avLst/>
            <a:gdLst/>
            <a:ahLst/>
            <a:cxnLst/>
            <a:rect l="l" t="t" r="r" b="b"/>
            <a:pathLst>
              <a:path w="962" h="1039" extrusionOk="0">
                <a:moveTo>
                  <a:pt x="961" y="1038"/>
                </a:moveTo>
                <a:lnTo>
                  <a:pt x="0" y="1038"/>
                </a:lnTo>
                <a:lnTo>
                  <a:pt x="0" y="0"/>
                </a:lnTo>
                <a:lnTo>
                  <a:pt x="961" y="0"/>
                </a:lnTo>
                <a:lnTo>
                  <a:pt x="961" y="1038"/>
                </a:lnTo>
              </a:path>
            </a:pathLst>
          </a:custGeom>
          <a:solidFill>
            <a:srgbClr val="E697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0" name="Google Shape;1250;p31"/>
          <p:cNvSpPr/>
          <p:nvPr/>
        </p:nvSpPr>
        <p:spPr>
          <a:xfrm>
            <a:off x="6265639" y="3068186"/>
            <a:ext cx="70053" cy="59736"/>
          </a:xfrm>
          <a:custGeom>
            <a:avLst/>
            <a:gdLst/>
            <a:ahLst/>
            <a:cxnLst/>
            <a:rect l="l" t="t" r="r" b="b"/>
            <a:pathLst>
              <a:path w="148" h="126" extrusionOk="0">
                <a:moveTo>
                  <a:pt x="24" y="0"/>
                </a:moveTo>
                <a:lnTo>
                  <a:pt x="0" y="91"/>
                </a:lnTo>
                <a:lnTo>
                  <a:pt x="120" y="125"/>
                </a:lnTo>
                <a:lnTo>
                  <a:pt x="147" y="29"/>
                </a:lnTo>
                <a:lnTo>
                  <a:pt x="24" y="0"/>
                </a:lnTo>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1" name="Google Shape;1251;p31"/>
          <p:cNvSpPr/>
          <p:nvPr/>
        </p:nvSpPr>
        <p:spPr>
          <a:xfrm>
            <a:off x="6321269" y="3080546"/>
            <a:ext cx="541882" cy="191569"/>
          </a:xfrm>
          <a:custGeom>
            <a:avLst/>
            <a:gdLst/>
            <a:ahLst/>
            <a:cxnLst/>
            <a:rect l="l" t="t" r="r" b="b"/>
            <a:pathLst>
              <a:path w="1160" h="411" extrusionOk="0">
                <a:moveTo>
                  <a:pt x="1159" y="272"/>
                </a:moveTo>
                <a:lnTo>
                  <a:pt x="27" y="0"/>
                </a:lnTo>
                <a:lnTo>
                  <a:pt x="0" y="96"/>
                </a:lnTo>
                <a:lnTo>
                  <a:pt x="1124" y="410"/>
                </a:lnTo>
                <a:lnTo>
                  <a:pt x="1159" y="272"/>
                </a:lnTo>
              </a:path>
            </a:pathLst>
          </a:custGeom>
          <a:solidFill>
            <a:srgbClr val="6A7F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2" name="Google Shape;1252;p31"/>
          <p:cNvSpPr/>
          <p:nvPr/>
        </p:nvSpPr>
        <p:spPr>
          <a:xfrm>
            <a:off x="5783507" y="2868375"/>
            <a:ext cx="261669" cy="383140"/>
          </a:xfrm>
          <a:custGeom>
            <a:avLst/>
            <a:gdLst/>
            <a:ahLst/>
            <a:cxnLst/>
            <a:rect l="l" t="t" r="r" b="b"/>
            <a:pathLst>
              <a:path w="559" h="819" extrusionOk="0">
                <a:moveTo>
                  <a:pt x="483" y="448"/>
                </a:moveTo>
                <a:lnTo>
                  <a:pt x="483" y="448"/>
                </a:lnTo>
                <a:cubicBezTo>
                  <a:pt x="519" y="448"/>
                  <a:pt x="542" y="418"/>
                  <a:pt x="552" y="375"/>
                </a:cubicBezTo>
                <a:cubicBezTo>
                  <a:pt x="558" y="348"/>
                  <a:pt x="545" y="310"/>
                  <a:pt x="509" y="310"/>
                </a:cubicBezTo>
                <a:cubicBezTo>
                  <a:pt x="529" y="199"/>
                  <a:pt x="511" y="130"/>
                  <a:pt x="511" y="130"/>
                </a:cubicBezTo>
                <a:cubicBezTo>
                  <a:pt x="505" y="55"/>
                  <a:pt x="448" y="0"/>
                  <a:pt x="308" y="24"/>
                </a:cubicBezTo>
                <a:cubicBezTo>
                  <a:pt x="196" y="43"/>
                  <a:pt x="134" y="108"/>
                  <a:pt x="0" y="72"/>
                </a:cubicBezTo>
                <a:cubicBezTo>
                  <a:pt x="0" y="72"/>
                  <a:pt x="6" y="203"/>
                  <a:pt x="141" y="260"/>
                </a:cubicBezTo>
                <a:cubicBezTo>
                  <a:pt x="127" y="290"/>
                  <a:pt x="118" y="325"/>
                  <a:pt x="118" y="361"/>
                </a:cubicBezTo>
                <a:cubicBezTo>
                  <a:pt x="118" y="440"/>
                  <a:pt x="156" y="526"/>
                  <a:pt x="213" y="575"/>
                </a:cubicBezTo>
                <a:lnTo>
                  <a:pt x="213" y="656"/>
                </a:lnTo>
                <a:cubicBezTo>
                  <a:pt x="213" y="690"/>
                  <a:pt x="198" y="723"/>
                  <a:pt x="172" y="745"/>
                </a:cubicBezTo>
                <a:lnTo>
                  <a:pt x="90" y="818"/>
                </a:lnTo>
                <a:lnTo>
                  <a:pt x="213" y="818"/>
                </a:lnTo>
                <a:lnTo>
                  <a:pt x="403" y="818"/>
                </a:lnTo>
                <a:lnTo>
                  <a:pt x="527" y="818"/>
                </a:lnTo>
                <a:lnTo>
                  <a:pt x="444" y="745"/>
                </a:lnTo>
                <a:cubicBezTo>
                  <a:pt x="418" y="723"/>
                  <a:pt x="403" y="690"/>
                  <a:pt x="403" y="656"/>
                </a:cubicBezTo>
                <a:lnTo>
                  <a:pt x="403" y="574"/>
                </a:lnTo>
                <a:cubicBezTo>
                  <a:pt x="439" y="542"/>
                  <a:pt x="467" y="497"/>
                  <a:pt x="483" y="44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3" name="Google Shape;1253;p31"/>
          <p:cNvSpPr/>
          <p:nvPr/>
        </p:nvSpPr>
        <p:spPr>
          <a:xfrm>
            <a:off x="5884467" y="2959010"/>
            <a:ext cx="82415" cy="142133"/>
          </a:xfrm>
          <a:custGeom>
            <a:avLst/>
            <a:gdLst/>
            <a:ahLst/>
            <a:cxnLst/>
            <a:rect l="l" t="t" r="r" b="b"/>
            <a:pathLst>
              <a:path w="175" h="305" extrusionOk="0">
                <a:moveTo>
                  <a:pt x="78" y="261"/>
                </a:moveTo>
                <a:lnTo>
                  <a:pt x="99" y="261"/>
                </a:lnTo>
                <a:lnTo>
                  <a:pt x="99" y="304"/>
                </a:lnTo>
                <a:lnTo>
                  <a:pt x="78" y="304"/>
                </a:lnTo>
                <a:lnTo>
                  <a:pt x="78" y="261"/>
                </a:lnTo>
                <a:close/>
                <a:moveTo>
                  <a:pt x="80" y="228"/>
                </a:moveTo>
                <a:lnTo>
                  <a:pt x="80" y="228"/>
                </a:lnTo>
                <a:cubicBezTo>
                  <a:pt x="80" y="217"/>
                  <a:pt x="81" y="207"/>
                  <a:pt x="83" y="199"/>
                </a:cubicBezTo>
                <a:cubicBezTo>
                  <a:pt x="85" y="190"/>
                  <a:pt x="88" y="183"/>
                  <a:pt x="91" y="176"/>
                </a:cubicBezTo>
                <a:cubicBezTo>
                  <a:pt x="95" y="170"/>
                  <a:pt x="98" y="163"/>
                  <a:pt x="102" y="158"/>
                </a:cubicBezTo>
                <a:cubicBezTo>
                  <a:pt x="107" y="153"/>
                  <a:pt x="112" y="148"/>
                  <a:pt x="117" y="143"/>
                </a:cubicBezTo>
                <a:cubicBezTo>
                  <a:pt x="122" y="138"/>
                  <a:pt x="127" y="133"/>
                  <a:pt x="132" y="129"/>
                </a:cubicBezTo>
                <a:cubicBezTo>
                  <a:pt x="137" y="123"/>
                  <a:pt x="141" y="118"/>
                  <a:pt x="145" y="112"/>
                </a:cubicBezTo>
                <a:cubicBezTo>
                  <a:pt x="149" y="107"/>
                  <a:pt x="152" y="101"/>
                  <a:pt x="154" y="94"/>
                </a:cubicBezTo>
                <a:cubicBezTo>
                  <a:pt x="157" y="88"/>
                  <a:pt x="158" y="81"/>
                  <a:pt x="158" y="74"/>
                </a:cubicBezTo>
                <a:cubicBezTo>
                  <a:pt x="158" y="64"/>
                  <a:pt x="156" y="55"/>
                  <a:pt x="153" y="48"/>
                </a:cubicBezTo>
                <a:cubicBezTo>
                  <a:pt x="148" y="40"/>
                  <a:pt x="143" y="34"/>
                  <a:pt x="137" y="29"/>
                </a:cubicBezTo>
                <a:cubicBezTo>
                  <a:pt x="131" y="25"/>
                  <a:pt x="124" y="21"/>
                  <a:pt x="116" y="19"/>
                </a:cubicBezTo>
                <a:cubicBezTo>
                  <a:pt x="108" y="17"/>
                  <a:pt x="99" y="16"/>
                  <a:pt x="91" y="16"/>
                </a:cubicBezTo>
                <a:cubicBezTo>
                  <a:pt x="78" y="16"/>
                  <a:pt x="67" y="18"/>
                  <a:pt x="58" y="22"/>
                </a:cubicBezTo>
                <a:cubicBezTo>
                  <a:pt x="49" y="26"/>
                  <a:pt x="41" y="32"/>
                  <a:pt x="34" y="39"/>
                </a:cubicBezTo>
                <a:cubicBezTo>
                  <a:pt x="28" y="47"/>
                  <a:pt x="24" y="55"/>
                  <a:pt x="20" y="66"/>
                </a:cubicBezTo>
                <a:cubicBezTo>
                  <a:pt x="17" y="75"/>
                  <a:pt x="15" y="86"/>
                  <a:pt x="15" y="99"/>
                </a:cubicBezTo>
                <a:lnTo>
                  <a:pt x="0" y="99"/>
                </a:lnTo>
                <a:cubicBezTo>
                  <a:pt x="0" y="84"/>
                  <a:pt x="2" y="70"/>
                  <a:pt x="6" y="58"/>
                </a:cubicBezTo>
                <a:cubicBezTo>
                  <a:pt x="10" y="46"/>
                  <a:pt x="16" y="35"/>
                  <a:pt x="24" y="27"/>
                </a:cubicBezTo>
                <a:cubicBezTo>
                  <a:pt x="32" y="18"/>
                  <a:pt x="41" y="12"/>
                  <a:pt x="53" y="7"/>
                </a:cubicBezTo>
                <a:cubicBezTo>
                  <a:pt x="64" y="2"/>
                  <a:pt x="77" y="0"/>
                  <a:pt x="92" y="0"/>
                </a:cubicBezTo>
                <a:cubicBezTo>
                  <a:pt x="104" y="0"/>
                  <a:pt x="114" y="1"/>
                  <a:pt x="124" y="5"/>
                </a:cubicBezTo>
                <a:cubicBezTo>
                  <a:pt x="134" y="7"/>
                  <a:pt x="142" y="12"/>
                  <a:pt x="149" y="18"/>
                </a:cubicBezTo>
                <a:cubicBezTo>
                  <a:pt x="157" y="24"/>
                  <a:pt x="163" y="32"/>
                  <a:pt x="167" y="41"/>
                </a:cubicBezTo>
                <a:cubicBezTo>
                  <a:pt x="171" y="51"/>
                  <a:pt x="174" y="61"/>
                  <a:pt x="174" y="74"/>
                </a:cubicBezTo>
                <a:cubicBezTo>
                  <a:pt x="174" y="83"/>
                  <a:pt x="173" y="91"/>
                  <a:pt x="170" y="97"/>
                </a:cubicBezTo>
                <a:cubicBezTo>
                  <a:pt x="169" y="104"/>
                  <a:pt x="166" y="110"/>
                  <a:pt x="162" y="116"/>
                </a:cubicBezTo>
                <a:cubicBezTo>
                  <a:pt x="159" y="122"/>
                  <a:pt x="155" y="127"/>
                  <a:pt x="151" y="131"/>
                </a:cubicBezTo>
                <a:cubicBezTo>
                  <a:pt x="146" y="136"/>
                  <a:pt x="142" y="140"/>
                  <a:pt x="137" y="144"/>
                </a:cubicBezTo>
                <a:cubicBezTo>
                  <a:pt x="132" y="149"/>
                  <a:pt x="128" y="153"/>
                  <a:pt x="123" y="158"/>
                </a:cubicBezTo>
                <a:cubicBezTo>
                  <a:pt x="118" y="162"/>
                  <a:pt x="113" y="168"/>
                  <a:pt x="109" y="174"/>
                </a:cubicBezTo>
                <a:cubicBezTo>
                  <a:pt x="106" y="181"/>
                  <a:pt x="102" y="188"/>
                  <a:pt x="100" y="197"/>
                </a:cubicBezTo>
                <a:cubicBezTo>
                  <a:pt x="97" y="206"/>
                  <a:pt x="96" y="216"/>
                  <a:pt x="96" y="228"/>
                </a:cubicBezTo>
                <a:lnTo>
                  <a:pt x="80" y="228"/>
                </a:lnTo>
                <a:close/>
              </a:path>
            </a:pathLst>
          </a:custGeom>
          <a:solidFill>
            <a:srgbClr val="47386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4" name="Google Shape;1254;p31"/>
          <p:cNvSpPr/>
          <p:nvPr/>
        </p:nvSpPr>
        <p:spPr>
          <a:xfrm>
            <a:off x="5814414" y="2814817"/>
            <a:ext cx="461527" cy="461416"/>
          </a:xfrm>
          <a:custGeom>
            <a:avLst/>
            <a:gdLst/>
            <a:ahLst/>
            <a:cxnLst/>
            <a:rect l="l" t="t" r="r" b="b"/>
            <a:pathLst>
              <a:path w="988" h="988" extrusionOk="0">
                <a:moveTo>
                  <a:pt x="987" y="494"/>
                </a:moveTo>
                <a:lnTo>
                  <a:pt x="987" y="494"/>
                </a:lnTo>
                <a:cubicBezTo>
                  <a:pt x="987" y="766"/>
                  <a:pt x="766" y="987"/>
                  <a:pt x="494" y="987"/>
                </a:cubicBezTo>
                <a:cubicBezTo>
                  <a:pt x="221" y="987"/>
                  <a:pt x="0" y="766"/>
                  <a:pt x="0" y="494"/>
                </a:cubicBezTo>
                <a:cubicBezTo>
                  <a:pt x="0" y="221"/>
                  <a:pt x="221" y="0"/>
                  <a:pt x="494" y="0"/>
                </a:cubicBezTo>
                <a:cubicBezTo>
                  <a:pt x="766" y="0"/>
                  <a:pt x="987" y="221"/>
                  <a:pt x="987" y="494"/>
                </a:cubicBezTo>
              </a:path>
            </a:pathLst>
          </a:custGeom>
          <a:solidFill>
            <a:srgbClr val="FFFFFF">
              <a:alpha val="4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5" name="Google Shape;1255;p31"/>
          <p:cNvSpPr/>
          <p:nvPr/>
        </p:nvSpPr>
        <p:spPr>
          <a:xfrm>
            <a:off x="5797930" y="2798338"/>
            <a:ext cx="494492" cy="494376"/>
          </a:xfrm>
          <a:custGeom>
            <a:avLst/>
            <a:gdLst/>
            <a:ahLst/>
            <a:cxnLst/>
            <a:rect l="l" t="t" r="r" b="b"/>
            <a:pathLst>
              <a:path w="1059" h="1059" extrusionOk="0">
                <a:moveTo>
                  <a:pt x="530" y="71"/>
                </a:moveTo>
                <a:lnTo>
                  <a:pt x="530" y="71"/>
                </a:lnTo>
                <a:cubicBezTo>
                  <a:pt x="277" y="71"/>
                  <a:pt x="72" y="276"/>
                  <a:pt x="72" y="529"/>
                </a:cubicBezTo>
                <a:cubicBezTo>
                  <a:pt x="72" y="781"/>
                  <a:pt x="277" y="987"/>
                  <a:pt x="530" y="987"/>
                </a:cubicBezTo>
                <a:cubicBezTo>
                  <a:pt x="782" y="987"/>
                  <a:pt x="988" y="781"/>
                  <a:pt x="988" y="529"/>
                </a:cubicBezTo>
                <a:cubicBezTo>
                  <a:pt x="988" y="276"/>
                  <a:pt x="782" y="71"/>
                  <a:pt x="530" y="71"/>
                </a:cubicBezTo>
                <a:close/>
                <a:moveTo>
                  <a:pt x="530" y="1058"/>
                </a:moveTo>
                <a:lnTo>
                  <a:pt x="530" y="1058"/>
                </a:lnTo>
                <a:cubicBezTo>
                  <a:pt x="238" y="1058"/>
                  <a:pt x="0" y="820"/>
                  <a:pt x="0" y="529"/>
                </a:cubicBezTo>
                <a:cubicBezTo>
                  <a:pt x="0" y="237"/>
                  <a:pt x="238" y="0"/>
                  <a:pt x="530" y="0"/>
                </a:cubicBezTo>
                <a:cubicBezTo>
                  <a:pt x="821" y="0"/>
                  <a:pt x="1058" y="237"/>
                  <a:pt x="1058" y="529"/>
                </a:cubicBezTo>
                <a:cubicBezTo>
                  <a:pt x="1058" y="820"/>
                  <a:pt x="821" y="1058"/>
                  <a:pt x="530" y="1058"/>
                </a:cubicBezTo>
                <a:close/>
              </a:path>
            </a:pathLst>
          </a:custGeom>
          <a:solidFill>
            <a:srgbClr val="6A7F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6" name="Google Shape;1256;p31"/>
          <p:cNvSpPr/>
          <p:nvPr/>
        </p:nvSpPr>
        <p:spPr>
          <a:xfrm>
            <a:off x="7050647" y="2763322"/>
            <a:ext cx="638088" cy="518622"/>
          </a:xfrm>
          <a:custGeom>
            <a:avLst/>
            <a:gdLst/>
            <a:ahLst/>
            <a:cxnLst/>
            <a:rect l="l" t="t" r="r" b="b"/>
            <a:pathLst>
              <a:path w="1701568" h="1382991" extrusionOk="0">
                <a:moveTo>
                  <a:pt x="0" y="0"/>
                </a:moveTo>
                <a:lnTo>
                  <a:pt x="1701568" y="0"/>
                </a:lnTo>
                <a:lnTo>
                  <a:pt x="1701568" y="1130322"/>
                </a:lnTo>
                <a:lnTo>
                  <a:pt x="1410438" y="1130322"/>
                </a:lnTo>
                <a:lnTo>
                  <a:pt x="1410438" y="1382991"/>
                </a:lnTo>
                <a:lnTo>
                  <a:pt x="1307316" y="1382991"/>
                </a:lnTo>
                <a:lnTo>
                  <a:pt x="1307316" y="1130322"/>
                </a:lnTo>
                <a:lnTo>
                  <a:pt x="372278" y="1130322"/>
                </a:lnTo>
                <a:lnTo>
                  <a:pt x="372278" y="1382991"/>
                </a:lnTo>
                <a:lnTo>
                  <a:pt x="269152" y="1382991"/>
                </a:lnTo>
                <a:lnTo>
                  <a:pt x="269152" y="1130322"/>
                </a:lnTo>
                <a:lnTo>
                  <a:pt x="0" y="1130322"/>
                </a:lnTo>
                <a:close/>
              </a:path>
            </a:pathLst>
          </a:custGeom>
          <a:solidFill>
            <a:srgbClr val="0F00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7" name="Google Shape;1257;p31"/>
          <p:cNvSpPr/>
          <p:nvPr/>
        </p:nvSpPr>
        <p:spPr>
          <a:xfrm>
            <a:off x="7075371" y="2788040"/>
            <a:ext cx="591331" cy="374901"/>
          </a:xfrm>
          <a:custGeom>
            <a:avLst/>
            <a:gdLst/>
            <a:ahLst/>
            <a:cxnLst/>
            <a:rect l="l" t="t" r="r" b="b"/>
            <a:pathLst>
              <a:path w="1267" h="803" extrusionOk="0">
                <a:moveTo>
                  <a:pt x="1266" y="802"/>
                </a:moveTo>
                <a:lnTo>
                  <a:pt x="0" y="802"/>
                </a:lnTo>
                <a:lnTo>
                  <a:pt x="0" y="0"/>
                </a:lnTo>
                <a:lnTo>
                  <a:pt x="1266" y="0"/>
                </a:lnTo>
                <a:lnTo>
                  <a:pt x="1266" y="802"/>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8" name="Google Shape;1258;p31"/>
          <p:cNvSpPr/>
          <p:nvPr/>
        </p:nvSpPr>
        <p:spPr>
          <a:xfrm>
            <a:off x="7106276" y="2893093"/>
            <a:ext cx="354387" cy="205989"/>
          </a:xfrm>
          <a:custGeom>
            <a:avLst/>
            <a:gdLst/>
            <a:ahLst/>
            <a:cxnLst/>
            <a:rect l="l" t="t" r="r" b="b"/>
            <a:pathLst>
              <a:path w="759" h="442" extrusionOk="0">
                <a:moveTo>
                  <a:pt x="0" y="441"/>
                </a:moveTo>
                <a:lnTo>
                  <a:pt x="758" y="441"/>
                </a:lnTo>
                <a:lnTo>
                  <a:pt x="758" y="0"/>
                </a:lnTo>
                <a:cubicBezTo>
                  <a:pt x="651" y="0"/>
                  <a:pt x="606" y="390"/>
                  <a:pt x="567" y="390"/>
                </a:cubicBezTo>
                <a:cubicBezTo>
                  <a:pt x="528" y="390"/>
                  <a:pt x="491" y="175"/>
                  <a:pt x="429" y="175"/>
                </a:cubicBezTo>
                <a:cubicBezTo>
                  <a:pt x="366" y="175"/>
                  <a:pt x="306" y="400"/>
                  <a:pt x="266" y="400"/>
                </a:cubicBezTo>
                <a:cubicBezTo>
                  <a:pt x="225" y="400"/>
                  <a:pt x="175" y="204"/>
                  <a:pt x="120" y="204"/>
                </a:cubicBezTo>
                <a:cubicBezTo>
                  <a:pt x="63" y="204"/>
                  <a:pt x="0" y="441"/>
                  <a:pt x="0" y="441"/>
                </a:cubicBezTo>
              </a:path>
            </a:pathLst>
          </a:custGeom>
          <a:solidFill>
            <a:srgbClr val="A1DFF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59" name="Google Shape;1259;p31"/>
          <p:cNvSpPr/>
          <p:nvPr/>
        </p:nvSpPr>
        <p:spPr>
          <a:xfrm>
            <a:off x="7106277" y="2827177"/>
            <a:ext cx="522737" cy="232254"/>
          </a:xfrm>
          <a:custGeom>
            <a:avLst/>
            <a:gdLst/>
            <a:ahLst/>
            <a:cxnLst/>
            <a:rect l="l" t="t" r="r" b="b"/>
            <a:pathLst>
              <a:path w="1393966" h="619343" extrusionOk="0">
                <a:moveTo>
                  <a:pt x="1131542" y="604235"/>
                </a:moveTo>
                <a:lnTo>
                  <a:pt x="1393966" y="604235"/>
                </a:lnTo>
                <a:lnTo>
                  <a:pt x="1393966" y="619343"/>
                </a:lnTo>
                <a:lnTo>
                  <a:pt x="1131542" y="619343"/>
                </a:lnTo>
                <a:close/>
                <a:moveTo>
                  <a:pt x="1131542" y="527332"/>
                </a:moveTo>
                <a:lnTo>
                  <a:pt x="1393966" y="527332"/>
                </a:lnTo>
                <a:lnTo>
                  <a:pt x="1393966" y="537320"/>
                </a:lnTo>
                <a:lnTo>
                  <a:pt x="1131542" y="537320"/>
                </a:lnTo>
                <a:close/>
                <a:moveTo>
                  <a:pt x="1131542" y="450430"/>
                </a:moveTo>
                <a:lnTo>
                  <a:pt x="1393966" y="450430"/>
                </a:lnTo>
                <a:lnTo>
                  <a:pt x="1393966" y="465537"/>
                </a:lnTo>
                <a:lnTo>
                  <a:pt x="1131542" y="465537"/>
                </a:lnTo>
                <a:close/>
                <a:moveTo>
                  <a:pt x="1131542" y="373528"/>
                </a:moveTo>
                <a:lnTo>
                  <a:pt x="1393966" y="373528"/>
                </a:lnTo>
                <a:lnTo>
                  <a:pt x="1393966" y="388635"/>
                </a:lnTo>
                <a:lnTo>
                  <a:pt x="1131542" y="388635"/>
                </a:lnTo>
                <a:close/>
                <a:moveTo>
                  <a:pt x="1131542" y="296624"/>
                </a:moveTo>
                <a:lnTo>
                  <a:pt x="1393966" y="296624"/>
                </a:lnTo>
                <a:lnTo>
                  <a:pt x="1393966" y="306612"/>
                </a:lnTo>
                <a:lnTo>
                  <a:pt x="1131542" y="306612"/>
                </a:lnTo>
                <a:close/>
                <a:moveTo>
                  <a:pt x="0" y="131833"/>
                </a:moveTo>
                <a:lnTo>
                  <a:pt x="449170" y="131833"/>
                </a:lnTo>
                <a:lnTo>
                  <a:pt x="449170" y="146940"/>
                </a:lnTo>
                <a:lnTo>
                  <a:pt x="0" y="146940"/>
                </a:lnTo>
                <a:close/>
                <a:moveTo>
                  <a:pt x="0" y="65917"/>
                </a:moveTo>
                <a:lnTo>
                  <a:pt x="751288" y="65917"/>
                </a:lnTo>
                <a:lnTo>
                  <a:pt x="751288" y="75905"/>
                </a:lnTo>
                <a:lnTo>
                  <a:pt x="0" y="75905"/>
                </a:lnTo>
                <a:close/>
                <a:moveTo>
                  <a:pt x="0" y="0"/>
                </a:moveTo>
                <a:lnTo>
                  <a:pt x="751288" y="0"/>
                </a:lnTo>
                <a:lnTo>
                  <a:pt x="751288" y="9988"/>
                </a:lnTo>
                <a:lnTo>
                  <a:pt x="0" y="9988"/>
                </a:lnTo>
                <a:close/>
              </a:path>
            </a:pathLst>
          </a:custGeom>
          <a:solidFill>
            <a:srgbClr val="D1CED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60" name="Google Shape;1260;p31"/>
          <p:cNvSpPr/>
          <p:nvPr/>
        </p:nvSpPr>
        <p:spPr>
          <a:xfrm>
            <a:off x="7104216" y="2928113"/>
            <a:ext cx="368234" cy="156081"/>
          </a:xfrm>
          <a:custGeom>
            <a:avLst/>
            <a:gdLst/>
            <a:ahLst/>
            <a:cxnLst/>
            <a:rect l="l" t="t" r="r" b="b"/>
            <a:pathLst>
              <a:path w="981958" h="416217" extrusionOk="0">
                <a:moveTo>
                  <a:pt x="374992" y="346058"/>
                </a:moveTo>
                <a:cubicBezTo>
                  <a:pt x="395394" y="346058"/>
                  <a:pt x="410694" y="361092"/>
                  <a:pt x="410694" y="381138"/>
                </a:cubicBezTo>
                <a:cubicBezTo>
                  <a:pt x="410694" y="399930"/>
                  <a:pt x="395394" y="416217"/>
                  <a:pt x="374992" y="416217"/>
                </a:cubicBezTo>
                <a:cubicBezTo>
                  <a:pt x="355866" y="416217"/>
                  <a:pt x="340564" y="399930"/>
                  <a:pt x="340564" y="381138"/>
                </a:cubicBezTo>
                <a:cubicBezTo>
                  <a:pt x="340564" y="361092"/>
                  <a:pt x="355866" y="346058"/>
                  <a:pt x="374992" y="346058"/>
                </a:cubicBezTo>
                <a:close/>
                <a:moveTo>
                  <a:pt x="34428" y="346058"/>
                </a:moveTo>
                <a:cubicBezTo>
                  <a:pt x="53556" y="346058"/>
                  <a:pt x="70132" y="361092"/>
                  <a:pt x="70132" y="381138"/>
                </a:cubicBezTo>
                <a:cubicBezTo>
                  <a:pt x="70132" y="399930"/>
                  <a:pt x="53556" y="416217"/>
                  <a:pt x="34428" y="416217"/>
                </a:cubicBezTo>
                <a:cubicBezTo>
                  <a:pt x="15302" y="416217"/>
                  <a:pt x="0" y="399930"/>
                  <a:pt x="0" y="381138"/>
                </a:cubicBezTo>
                <a:cubicBezTo>
                  <a:pt x="0" y="361092"/>
                  <a:pt x="15302" y="346058"/>
                  <a:pt x="34428" y="346058"/>
                </a:cubicBezTo>
                <a:close/>
                <a:moveTo>
                  <a:pt x="140928" y="225212"/>
                </a:moveTo>
                <a:lnTo>
                  <a:pt x="152514" y="232580"/>
                </a:lnTo>
                <a:lnTo>
                  <a:pt x="82994" y="328354"/>
                </a:lnTo>
                <a:lnTo>
                  <a:pt x="71408" y="320987"/>
                </a:lnTo>
                <a:close/>
                <a:moveTo>
                  <a:pt x="703014" y="219719"/>
                </a:moveTo>
                <a:lnTo>
                  <a:pt x="773290" y="320939"/>
                </a:lnTo>
                <a:lnTo>
                  <a:pt x="763598" y="328346"/>
                </a:lnTo>
                <a:lnTo>
                  <a:pt x="692108" y="227126"/>
                </a:lnTo>
                <a:close/>
                <a:moveTo>
                  <a:pt x="588586" y="219719"/>
                </a:moveTo>
                <a:lnTo>
                  <a:pt x="597460" y="229669"/>
                </a:lnTo>
                <a:lnTo>
                  <a:pt x="459294" y="350309"/>
                </a:lnTo>
                <a:lnTo>
                  <a:pt x="450420" y="341603"/>
                </a:lnTo>
                <a:close/>
                <a:moveTo>
                  <a:pt x="257370" y="219719"/>
                </a:moveTo>
                <a:lnTo>
                  <a:pt x="333794" y="314026"/>
                </a:lnTo>
                <a:lnTo>
                  <a:pt x="323604" y="322828"/>
                </a:lnTo>
                <a:lnTo>
                  <a:pt x="247180" y="228521"/>
                </a:lnTo>
                <a:close/>
                <a:moveTo>
                  <a:pt x="666114" y="137323"/>
                </a:moveTo>
                <a:cubicBezTo>
                  <a:pt x="686518" y="137323"/>
                  <a:pt x="701820" y="153610"/>
                  <a:pt x="701820" y="172403"/>
                </a:cubicBezTo>
                <a:cubicBezTo>
                  <a:pt x="701820" y="192448"/>
                  <a:pt x="686518" y="207482"/>
                  <a:pt x="666114" y="207482"/>
                </a:cubicBezTo>
                <a:cubicBezTo>
                  <a:pt x="646988" y="207482"/>
                  <a:pt x="631684" y="192448"/>
                  <a:pt x="631684" y="172403"/>
                </a:cubicBezTo>
                <a:cubicBezTo>
                  <a:pt x="631684" y="153610"/>
                  <a:pt x="646988" y="137323"/>
                  <a:pt x="666114" y="137323"/>
                </a:cubicBezTo>
                <a:close/>
                <a:moveTo>
                  <a:pt x="184012" y="137323"/>
                </a:moveTo>
                <a:cubicBezTo>
                  <a:pt x="203138" y="137323"/>
                  <a:pt x="218440" y="153610"/>
                  <a:pt x="218440" y="172403"/>
                </a:cubicBezTo>
                <a:cubicBezTo>
                  <a:pt x="218440" y="192448"/>
                  <a:pt x="203138" y="207482"/>
                  <a:pt x="184012" y="207482"/>
                </a:cubicBezTo>
                <a:cubicBezTo>
                  <a:pt x="163608" y="207482"/>
                  <a:pt x="148306" y="192448"/>
                  <a:pt x="148306" y="172403"/>
                </a:cubicBezTo>
                <a:cubicBezTo>
                  <a:pt x="148306" y="153610"/>
                  <a:pt x="163608" y="137323"/>
                  <a:pt x="184012" y="137323"/>
                </a:cubicBezTo>
                <a:close/>
                <a:moveTo>
                  <a:pt x="903220" y="109859"/>
                </a:moveTo>
                <a:lnTo>
                  <a:pt x="916038" y="114834"/>
                </a:lnTo>
                <a:lnTo>
                  <a:pt x="853234" y="306366"/>
                </a:lnTo>
                <a:lnTo>
                  <a:pt x="840418" y="301391"/>
                </a:lnTo>
                <a:close/>
                <a:moveTo>
                  <a:pt x="947532" y="0"/>
                </a:moveTo>
                <a:cubicBezTo>
                  <a:pt x="966658" y="0"/>
                  <a:pt x="981958" y="15302"/>
                  <a:pt x="981958" y="34429"/>
                </a:cubicBezTo>
                <a:cubicBezTo>
                  <a:pt x="981958" y="54831"/>
                  <a:pt x="966658" y="70133"/>
                  <a:pt x="947532" y="70133"/>
                </a:cubicBezTo>
                <a:cubicBezTo>
                  <a:pt x="928404" y="70133"/>
                  <a:pt x="911828" y="54831"/>
                  <a:pt x="911828" y="34429"/>
                </a:cubicBezTo>
                <a:cubicBezTo>
                  <a:pt x="911828" y="15302"/>
                  <a:pt x="928404" y="0"/>
                  <a:pt x="947532" y="0"/>
                </a:cubicBezTo>
                <a:close/>
              </a:path>
            </a:pathLst>
          </a:custGeom>
          <a:solidFill>
            <a:srgbClr val="FFA74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61" name="Google Shape;1261;p31"/>
          <p:cNvSpPr txBox="1"/>
          <p:nvPr/>
        </p:nvSpPr>
        <p:spPr>
          <a:xfrm>
            <a:off x="4451884" y="1417743"/>
            <a:ext cx="2299200" cy="461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2800" b="1">
                <a:solidFill>
                  <a:schemeClr val="lt1"/>
                </a:solidFill>
                <a:latin typeface="Poppins"/>
                <a:ea typeface="Poppins"/>
                <a:cs typeface="Poppins"/>
                <a:sym typeface="Poppins"/>
              </a:rPr>
              <a:t>Connected</a:t>
            </a:r>
            <a:endParaRPr sz="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32"/>
          <p:cNvSpPr/>
          <p:nvPr/>
        </p:nvSpPr>
        <p:spPr>
          <a:xfrm>
            <a:off x="0" y="26"/>
            <a:ext cx="9143985" cy="5141396"/>
          </a:xfrm>
          <a:custGeom>
            <a:avLst/>
            <a:gdLst/>
            <a:ahLst/>
            <a:cxnLst/>
            <a:rect l="l" t="t" r="r" b="b"/>
            <a:pathLst>
              <a:path w="19570" h="11008" extrusionOk="0">
                <a:moveTo>
                  <a:pt x="0" y="11007"/>
                </a:moveTo>
                <a:lnTo>
                  <a:pt x="19569" y="11007"/>
                </a:lnTo>
                <a:lnTo>
                  <a:pt x="19569" y="0"/>
                </a:lnTo>
                <a:lnTo>
                  <a:pt x="0" y="0"/>
                </a:lnTo>
                <a:lnTo>
                  <a:pt x="0" y="11007"/>
                </a:lnTo>
              </a:path>
            </a:pathLst>
          </a:custGeom>
          <a:solidFill>
            <a:srgbClr val="EEF2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nvGrpSpPr>
          <p:cNvPr id="1267" name="Google Shape;1267;p32"/>
          <p:cNvGrpSpPr/>
          <p:nvPr/>
        </p:nvGrpSpPr>
        <p:grpSpPr>
          <a:xfrm>
            <a:off x="4129041" y="1384246"/>
            <a:ext cx="4448405" cy="3322071"/>
            <a:chOff x="11007841" y="3691324"/>
            <a:chExt cx="11859252" cy="8858857"/>
          </a:xfrm>
        </p:grpSpPr>
        <p:sp>
          <p:nvSpPr>
            <p:cNvPr id="1268" name="Google Shape;1268;p32"/>
            <p:cNvSpPr/>
            <p:nvPr/>
          </p:nvSpPr>
          <p:spPr>
            <a:xfrm>
              <a:off x="16209653" y="8272434"/>
              <a:ext cx="1439148" cy="763520"/>
            </a:xfrm>
            <a:custGeom>
              <a:avLst/>
              <a:gdLst/>
              <a:ahLst/>
              <a:cxnLst/>
              <a:rect l="l" t="t" r="r" b="b"/>
              <a:pathLst>
                <a:path w="1156" h="612" extrusionOk="0">
                  <a:moveTo>
                    <a:pt x="1155" y="611"/>
                  </a:moveTo>
                  <a:lnTo>
                    <a:pt x="0" y="611"/>
                  </a:lnTo>
                  <a:lnTo>
                    <a:pt x="0" y="611"/>
                  </a:lnTo>
                  <a:cubicBezTo>
                    <a:pt x="0" y="611"/>
                    <a:pt x="267" y="514"/>
                    <a:pt x="268" y="351"/>
                  </a:cubicBezTo>
                  <a:lnTo>
                    <a:pt x="268" y="351"/>
                  </a:lnTo>
                  <a:cubicBezTo>
                    <a:pt x="268" y="178"/>
                    <a:pt x="272" y="0"/>
                    <a:pt x="272" y="0"/>
                  </a:cubicBezTo>
                  <a:lnTo>
                    <a:pt x="883" y="0"/>
                  </a:lnTo>
                  <a:lnTo>
                    <a:pt x="883" y="0"/>
                  </a:lnTo>
                  <a:cubicBezTo>
                    <a:pt x="883" y="0"/>
                    <a:pt x="887" y="165"/>
                    <a:pt x="887" y="333"/>
                  </a:cubicBezTo>
                  <a:lnTo>
                    <a:pt x="887" y="333"/>
                  </a:lnTo>
                  <a:cubicBezTo>
                    <a:pt x="887" y="501"/>
                    <a:pt x="1155" y="611"/>
                    <a:pt x="1155" y="611"/>
                  </a:cubicBezTo>
                </a:path>
              </a:pathLst>
            </a:custGeom>
            <a:solidFill>
              <a:srgbClr val="98C8E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69" name="Google Shape;1269;p32"/>
            <p:cNvSpPr/>
            <p:nvPr/>
          </p:nvSpPr>
          <p:spPr>
            <a:xfrm>
              <a:off x="16544720" y="8272434"/>
              <a:ext cx="763517" cy="384505"/>
            </a:xfrm>
            <a:custGeom>
              <a:avLst/>
              <a:gdLst/>
              <a:ahLst/>
              <a:cxnLst/>
              <a:rect l="l" t="t" r="r" b="b"/>
              <a:pathLst>
                <a:path w="614" h="307" extrusionOk="0">
                  <a:moveTo>
                    <a:pt x="4" y="0"/>
                  </a:moveTo>
                  <a:lnTo>
                    <a:pt x="4" y="0"/>
                  </a:lnTo>
                  <a:cubicBezTo>
                    <a:pt x="4" y="0"/>
                    <a:pt x="1" y="149"/>
                    <a:pt x="0" y="306"/>
                  </a:cubicBezTo>
                  <a:lnTo>
                    <a:pt x="613" y="0"/>
                  </a:lnTo>
                  <a:lnTo>
                    <a:pt x="4" y="0"/>
                  </a:lnTo>
                </a:path>
              </a:pathLst>
            </a:custGeom>
            <a:solidFill>
              <a:srgbClr val="86AC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0" name="Google Shape;1270;p32"/>
            <p:cNvSpPr/>
            <p:nvPr/>
          </p:nvSpPr>
          <p:spPr>
            <a:xfrm>
              <a:off x="14902334" y="8003279"/>
              <a:ext cx="4053785" cy="389998"/>
            </a:xfrm>
            <a:custGeom>
              <a:avLst/>
              <a:gdLst/>
              <a:ahLst/>
              <a:cxnLst/>
              <a:rect l="l" t="t" r="r" b="b"/>
              <a:pathLst>
                <a:path w="3256" h="311" extrusionOk="0">
                  <a:moveTo>
                    <a:pt x="0" y="0"/>
                  </a:moveTo>
                  <a:lnTo>
                    <a:pt x="0" y="214"/>
                  </a:lnTo>
                  <a:lnTo>
                    <a:pt x="0" y="214"/>
                  </a:lnTo>
                  <a:cubicBezTo>
                    <a:pt x="0" y="267"/>
                    <a:pt x="43" y="310"/>
                    <a:pt x="96" y="310"/>
                  </a:cubicBezTo>
                  <a:lnTo>
                    <a:pt x="3159" y="310"/>
                  </a:lnTo>
                  <a:lnTo>
                    <a:pt x="3159" y="310"/>
                  </a:lnTo>
                  <a:cubicBezTo>
                    <a:pt x="3212" y="310"/>
                    <a:pt x="3255" y="267"/>
                    <a:pt x="3255" y="214"/>
                  </a:cubicBezTo>
                  <a:lnTo>
                    <a:pt x="3255" y="0"/>
                  </a:lnTo>
                  <a:lnTo>
                    <a:pt x="0" y="0"/>
                  </a:lnTo>
                </a:path>
              </a:pathLst>
            </a:custGeom>
            <a:solidFill>
              <a:srgbClr val="98C8E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1" name="Google Shape;1271;p32"/>
            <p:cNvSpPr/>
            <p:nvPr/>
          </p:nvSpPr>
          <p:spPr>
            <a:xfrm>
              <a:off x="14902334" y="5976385"/>
              <a:ext cx="4053785" cy="2026893"/>
            </a:xfrm>
            <a:custGeom>
              <a:avLst/>
              <a:gdLst/>
              <a:ahLst/>
              <a:cxnLst/>
              <a:rect l="l" t="t" r="r" b="b"/>
              <a:pathLst>
                <a:path w="3256" h="1628" extrusionOk="0">
                  <a:moveTo>
                    <a:pt x="3255" y="96"/>
                  </a:moveTo>
                  <a:lnTo>
                    <a:pt x="3255" y="96"/>
                  </a:lnTo>
                  <a:cubicBezTo>
                    <a:pt x="3255" y="43"/>
                    <a:pt x="3212" y="0"/>
                    <a:pt x="3159" y="0"/>
                  </a:cubicBezTo>
                  <a:lnTo>
                    <a:pt x="96" y="0"/>
                  </a:lnTo>
                  <a:lnTo>
                    <a:pt x="96" y="0"/>
                  </a:lnTo>
                  <a:cubicBezTo>
                    <a:pt x="43" y="0"/>
                    <a:pt x="0" y="43"/>
                    <a:pt x="0" y="96"/>
                  </a:cubicBezTo>
                  <a:lnTo>
                    <a:pt x="0" y="1627"/>
                  </a:lnTo>
                  <a:lnTo>
                    <a:pt x="3255" y="1627"/>
                  </a:lnTo>
                  <a:lnTo>
                    <a:pt x="3255" y="96"/>
                  </a:ln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2" name="Google Shape;1272;p32"/>
            <p:cNvSpPr/>
            <p:nvPr/>
          </p:nvSpPr>
          <p:spPr>
            <a:xfrm>
              <a:off x="15940498" y="8926093"/>
              <a:ext cx="1971961" cy="104364"/>
            </a:xfrm>
            <a:custGeom>
              <a:avLst/>
              <a:gdLst/>
              <a:ahLst/>
              <a:cxnLst/>
              <a:rect l="l" t="t" r="r" b="b"/>
              <a:pathLst>
                <a:path w="1584" h="85" extrusionOk="0">
                  <a:moveTo>
                    <a:pt x="1583" y="84"/>
                  </a:moveTo>
                  <a:lnTo>
                    <a:pt x="0" y="84"/>
                  </a:lnTo>
                  <a:lnTo>
                    <a:pt x="0" y="0"/>
                  </a:lnTo>
                  <a:lnTo>
                    <a:pt x="1583" y="0"/>
                  </a:lnTo>
                  <a:lnTo>
                    <a:pt x="1583" y="84"/>
                  </a:lnTo>
                </a:path>
              </a:pathLst>
            </a:custGeom>
            <a:solidFill>
              <a:srgbClr val="86AC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3" name="Google Shape;1273;p32"/>
            <p:cNvSpPr/>
            <p:nvPr/>
          </p:nvSpPr>
          <p:spPr>
            <a:xfrm>
              <a:off x="15012194" y="6091738"/>
              <a:ext cx="3834073" cy="1911539"/>
            </a:xfrm>
            <a:custGeom>
              <a:avLst/>
              <a:gdLst/>
              <a:ahLst/>
              <a:cxnLst/>
              <a:rect l="l" t="t" r="r" b="b"/>
              <a:pathLst>
                <a:path w="3076" h="1535" extrusionOk="0">
                  <a:moveTo>
                    <a:pt x="3075" y="0"/>
                  </a:moveTo>
                  <a:lnTo>
                    <a:pt x="0" y="0"/>
                  </a:lnTo>
                  <a:lnTo>
                    <a:pt x="0" y="1534"/>
                  </a:lnTo>
                  <a:lnTo>
                    <a:pt x="3075" y="1534"/>
                  </a:lnTo>
                  <a:lnTo>
                    <a:pt x="3075" y="0"/>
                  </a:lnTo>
                </a:path>
              </a:pathLst>
            </a:custGeom>
            <a:solidFill>
              <a:srgbClr val="EEF2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4" name="Google Shape;1274;p32"/>
            <p:cNvSpPr/>
            <p:nvPr/>
          </p:nvSpPr>
          <p:spPr>
            <a:xfrm>
              <a:off x="16819369" y="8080180"/>
              <a:ext cx="219717" cy="219717"/>
            </a:xfrm>
            <a:custGeom>
              <a:avLst/>
              <a:gdLst/>
              <a:ahLst/>
              <a:cxnLst/>
              <a:rect l="l" t="t" r="r" b="b"/>
              <a:pathLst>
                <a:path w="176" h="176" extrusionOk="0">
                  <a:moveTo>
                    <a:pt x="175" y="88"/>
                  </a:moveTo>
                  <a:lnTo>
                    <a:pt x="175" y="88"/>
                  </a:lnTo>
                  <a:cubicBezTo>
                    <a:pt x="175" y="136"/>
                    <a:pt x="136" y="175"/>
                    <a:pt x="88" y="175"/>
                  </a:cubicBezTo>
                  <a:lnTo>
                    <a:pt x="88" y="175"/>
                  </a:lnTo>
                  <a:cubicBezTo>
                    <a:pt x="39" y="175"/>
                    <a:pt x="0" y="136"/>
                    <a:pt x="0" y="88"/>
                  </a:cubicBezTo>
                  <a:lnTo>
                    <a:pt x="0" y="88"/>
                  </a:lnTo>
                  <a:cubicBezTo>
                    <a:pt x="0" y="39"/>
                    <a:pt x="39" y="0"/>
                    <a:pt x="88" y="0"/>
                  </a:cubicBezTo>
                  <a:lnTo>
                    <a:pt x="88" y="0"/>
                  </a:lnTo>
                  <a:cubicBezTo>
                    <a:pt x="136" y="0"/>
                    <a:pt x="175" y="39"/>
                    <a:pt x="175" y="88"/>
                  </a:cubicBezTo>
                </a:path>
              </a:pathLst>
            </a:custGeom>
            <a:solidFill>
              <a:srgbClr val="EEF2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5" name="Google Shape;1275;p32"/>
            <p:cNvSpPr/>
            <p:nvPr/>
          </p:nvSpPr>
          <p:spPr>
            <a:xfrm>
              <a:off x="15198952" y="6371878"/>
              <a:ext cx="3426346" cy="1355513"/>
            </a:xfrm>
            <a:custGeom>
              <a:avLst/>
              <a:gdLst/>
              <a:ahLst/>
              <a:cxnLst/>
              <a:rect l="l" t="t" r="r" b="b"/>
              <a:pathLst>
                <a:path w="3426346" h="1355513" extrusionOk="0">
                  <a:moveTo>
                    <a:pt x="43780" y="818447"/>
                  </a:moveTo>
                  <a:lnTo>
                    <a:pt x="585408" y="818447"/>
                  </a:lnTo>
                  <a:cubicBezTo>
                    <a:pt x="610425" y="818447"/>
                    <a:pt x="630439" y="838363"/>
                    <a:pt x="630439" y="863257"/>
                  </a:cubicBezTo>
                  <a:lnTo>
                    <a:pt x="630439" y="1278988"/>
                  </a:lnTo>
                  <a:cubicBezTo>
                    <a:pt x="630439" y="1302637"/>
                    <a:pt x="610425" y="1322553"/>
                    <a:pt x="585408" y="1322553"/>
                  </a:cubicBezTo>
                  <a:lnTo>
                    <a:pt x="43780" y="1322553"/>
                  </a:lnTo>
                  <a:cubicBezTo>
                    <a:pt x="20014" y="1322553"/>
                    <a:pt x="0" y="1302637"/>
                    <a:pt x="0" y="1278988"/>
                  </a:cubicBezTo>
                  <a:lnTo>
                    <a:pt x="0" y="863257"/>
                  </a:lnTo>
                  <a:cubicBezTo>
                    <a:pt x="0" y="838363"/>
                    <a:pt x="20014" y="818447"/>
                    <a:pt x="43780" y="818447"/>
                  </a:cubicBezTo>
                  <a:close/>
                  <a:moveTo>
                    <a:pt x="47533" y="626196"/>
                  </a:moveTo>
                  <a:lnTo>
                    <a:pt x="581655" y="626196"/>
                  </a:lnTo>
                  <a:cubicBezTo>
                    <a:pt x="609174" y="626196"/>
                    <a:pt x="630439" y="647745"/>
                    <a:pt x="630439" y="675632"/>
                  </a:cubicBezTo>
                  <a:cubicBezTo>
                    <a:pt x="630439" y="702252"/>
                    <a:pt x="609174" y="723801"/>
                    <a:pt x="581655" y="723801"/>
                  </a:cubicBezTo>
                  <a:lnTo>
                    <a:pt x="47533" y="723801"/>
                  </a:lnTo>
                  <a:cubicBezTo>
                    <a:pt x="21265" y="723801"/>
                    <a:pt x="0" y="702252"/>
                    <a:pt x="0" y="675632"/>
                  </a:cubicBezTo>
                  <a:cubicBezTo>
                    <a:pt x="0" y="647745"/>
                    <a:pt x="21265" y="626196"/>
                    <a:pt x="47533" y="626196"/>
                  </a:cubicBezTo>
                  <a:close/>
                  <a:moveTo>
                    <a:pt x="812953" y="0"/>
                  </a:moveTo>
                  <a:lnTo>
                    <a:pt x="3426346" y="0"/>
                  </a:lnTo>
                  <a:lnTo>
                    <a:pt x="3426346" y="1355513"/>
                  </a:lnTo>
                  <a:lnTo>
                    <a:pt x="812953" y="1355513"/>
                  </a:lnTo>
                  <a:close/>
                </a:path>
              </a:pathLst>
            </a:custGeom>
            <a:solidFill>
              <a:srgbClr val="86ACDD">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6" name="Google Shape;1276;p32"/>
            <p:cNvSpPr/>
            <p:nvPr/>
          </p:nvSpPr>
          <p:spPr>
            <a:xfrm>
              <a:off x="15220922" y="6333427"/>
              <a:ext cx="593237" cy="565770"/>
            </a:xfrm>
            <a:custGeom>
              <a:avLst/>
              <a:gdLst/>
              <a:ahLst/>
              <a:cxnLst/>
              <a:rect l="l" t="t" r="r" b="b"/>
              <a:pathLst>
                <a:path w="478" h="454" extrusionOk="0">
                  <a:moveTo>
                    <a:pt x="137" y="0"/>
                  </a:moveTo>
                  <a:lnTo>
                    <a:pt x="0" y="158"/>
                  </a:lnTo>
                  <a:lnTo>
                    <a:pt x="200" y="246"/>
                  </a:lnTo>
                  <a:lnTo>
                    <a:pt x="200" y="246"/>
                  </a:lnTo>
                  <a:cubicBezTo>
                    <a:pt x="200" y="246"/>
                    <a:pt x="310" y="426"/>
                    <a:pt x="315" y="431"/>
                  </a:cubicBezTo>
                  <a:lnTo>
                    <a:pt x="315" y="431"/>
                  </a:lnTo>
                  <a:cubicBezTo>
                    <a:pt x="340" y="453"/>
                    <a:pt x="390" y="435"/>
                    <a:pt x="428" y="393"/>
                  </a:cubicBezTo>
                  <a:lnTo>
                    <a:pt x="428" y="393"/>
                  </a:lnTo>
                  <a:cubicBezTo>
                    <a:pt x="466" y="349"/>
                    <a:pt x="477" y="296"/>
                    <a:pt x="452" y="274"/>
                  </a:cubicBezTo>
                  <a:lnTo>
                    <a:pt x="452" y="274"/>
                  </a:lnTo>
                  <a:cubicBezTo>
                    <a:pt x="447" y="270"/>
                    <a:pt x="252" y="187"/>
                    <a:pt x="252" y="187"/>
                  </a:cubicBezTo>
                  <a:lnTo>
                    <a:pt x="137" y="0"/>
                  </a:lnTo>
                </a:path>
              </a:pathLst>
            </a:custGeom>
            <a:solidFill>
              <a:srgbClr val="F0557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7" name="Google Shape;1277;p32"/>
            <p:cNvSpPr/>
            <p:nvPr/>
          </p:nvSpPr>
          <p:spPr>
            <a:xfrm>
              <a:off x="15325292" y="6520186"/>
              <a:ext cx="252675" cy="373520"/>
            </a:xfrm>
            <a:custGeom>
              <a:avLst/>
              <a:gdLst/>
              <a:ahLst/>
              <a:cxnLst/>
              <a:rect l="l" t="t" r="r" b="b"/>
              <a:pathLst>
                <a:path w="204" h="298" extrusionOk="0">
                  <a:moveTo>
                    <a:pt x="105" y="181"/>
                  </a:moveTo>
                  <a:lnTo>
                    <a:pt x="105" y="181"/>
                  </a:lnTo>
                  <a:cubicBezTo>
                    <a:pt x="103" y="177"/>
                    <a:pt x="99" y="165"/>
                    <a:pt x="98" y="148"/>
                  </a:cubicBezTo>
                  <a:lnTo>
                    <a:pt x="98" y="148"/>
                  </a:lnTo>
                  <a:cubicBezTo>
                    <a:pt x="97" y="133"/>
                    <a:pt x="97" y="123"/>
                    <a:pt x="99" y="117"/>
                  </a:cubicBezTo>
                  <a:lnTo>
                    <a:pt x="99" y="117"/>
                  </a:lnTo>
                  <a:cubicBezTo>
                    <a:pt x="99" y="116"/>
                    <a:pt x="99" y="115"/>
                    <a:pt x="100" y="115"/>
                  </a:cubicBezTo>
                  <a:lnTo>
                    <a:pt x="100" y="115"/>
                  </a:lnTo>
                  <a:cubicBezTo>
                    <a:pt x="103" y="119"/>
                    <a:pt x="105" y="131"/>
                    <a:pt x="107" y="147"/>
                  </a:cubicBezTo>
                  <a:lnTo>
                    <a:pt x="107" y="147"/>
                  </a:lnTo>
                  <a:cubicBezTo>
                    <a:pt x="109" y="165"/>
                    <a:pt x="107" y="176"/>
                    <a:pt x="105" y="181"/>
                  </a:cubicBezTo>
                  <a:close/>
                  <a:moveTo>
                    <a:pt x="61" y="128"/>
                  </a:moveTo>
                  <a:lnTo>
                    <a:pt x="61" y="128"/>
                  </a:lnTo>
                  <a:cubicBezTo>
                    <a:pt x="40" y="137"/>
                    <a:pt x="26" y="135"/>
                    <a:pt x="25" y="134"/>
                  </a:cubicBezTo>
                  <a:lnTo>
                    <a:pt x="25" y="134"/>
                  </a:lnTo>
                  <a:cubicBezTo>
                    <a:pt x="25" y="132"/>
                    <a:pt x="34" y="122"/>
                    <a:pt x="55" y="113"/>
                  </a:cubicBezTo>
                  <a:lnTo>
                    <a:pt x="55" y="113"/>
                  </a:lnTo>
                  <a:cubicBezTo>
                    <a:pt x="69" y="108"/>
                    <a:pt x="80" y="106"/>
                    <a:pt x="86" y="106"/>
                  </a:cubicBezTo>
                  <a:lnTo>
                    <a:pt x="86" y="106"/>
                  </a:lnTo>
                  <a:cubicBezTo>
                    <a:pt x="89" y="106"/>
                    <a:pt x="91" y="107"/>
                    <a:pt x="92" y="107"/>
                  </a:cubicBezTo>
                  <a:lnTo>
                    <a:pt x="92" y="107"/>
                  </a:lnTo>
                  <a:lnTo>
                    <a:pt x="92" y="108"/>
                  </a:lnTo>
                  <a:lnTo>
                    <a:pt x="92" y="108"/>
                  </a:lnTo>
                  <a:cubicBezTo>
                    <a:pt x="89" y="111"/>
                    <a:pt x="86" y="113"/>
                    <a:pt x="83" y="117"/>
                  </a:cubicBezTo>
                  <a:lnTo>
                    <a:pt x="83" y="117"/>
                  </a:lnTo>
                  <a:cubicBezTo>
                    <a:pt x="77" y="120"/>
                    <a:pt x="71" y="124"/>
                    <a:pt x="61" y="128"/>
                  </a:cubicBezTo>
                  <a:close/>
                  <a:moveTo>
                    <a:pt x="150" y="22"/>
                  </a:moveTo>
                  <a:lnTo>
                    <a:pt x="150" y="22"/>
                  </a:lnTo>
                  <a:cubicBezTo>
                    <a:pt x="151" y="24"/>
                    <a:pt x="153" y="24"/>
                    <a:pt x="154" y="24"/>
                  </a:cubicBezTo>
                  <a:lnTo>
                    <a:pt x="154" y="24"/>
                  </a:lnTo>
                  <a:cubicBezTo>
                    <a:pt x="159" y="24"/>
                    <a:pt x="170" y="24"/>
                    <a:pt x="172" y="28"/>
                  </a:cubicBezTo>
                  <a:lnTo>
                    <a:pt x="172" y="28"/>
                  </a:lnTo>
                  <a:cubicBezTo>
                    <a:pt x="173" y="32"/>
                    <a:pt x="173" y="44"/>
                    <a:pt x="128" y="84"/>
                  </a:cubicBezTo>
                  <a:lnTo>
                    <a:pt x="128" y="84"/>
                  </a:lnTo>
                  <a:cubicBezTo>
                    <a:pt x="136" y="68"/>
                    <a:pt x="146" y="43"/>
                    <a:pt x="150" y="22"/>
                  </a:cubicBezTo>
                  <a:close/>
                  <a:moveTo>
                    <a:pt x="199" y="45"/>
                  </a:moveTo>
                  <a:lnTo>
                    <a:pt x="199" y="45"/>
                  </a:lnTo>
                  <a:cubicBezTo>
                    <a:pt x="197" y="44"/>
                    <a:pt x="194" y="45"/>
                    <a:pt x="194" y="48"/>
                  </a:cubicBezTo>
                  <a:lnTo>
                    <a:pt x="194" y="48"/>
                  </a:lnTo>
                  <a:cubicBezTo>
                    <a:pt x="184" y="74"/>
                    <a:pt x="154" y="85"/>
                    <a:pt x="133" y="90"/>
                  </a:cubicBezTo>
                  <a:lnTo>
                    <a:pt x="133" y="90"/>
                  </a:lnTo>
                  <a:cubicBezTo>
                    <a:pt x="183" y="49"/>
                    <a:pt x="184" y="33"/>
                    <a:pt x="180" y="25"/>
                  </a:cubicBezTo>
                  <a:lnTo>
                    <a:pt x="180" y="25"/>
                  </a:lnTo>
                  <a:cubicBezTo>
                    <a:pt x="175" y="13"/>
                    <a:pt x="155" y="14"/>
                    <a:pt x="153" y="15"/>
                  </a:cubicBezTo>
                  <a:lnTo>
                    <a:pt x="153" y="15"/>
                  </a:lnTo>
                  <a:cubicBezTo>
                    <a:pt x="153" y="15"/>
                    <a:pt x="151" y="15"/>
                    <a:pt x="151" y="16"/>
                  </a:cubicBezTo>
                  <a:lnTo>
                    <a:pt x="151" y="16"/>
                  </a:lnTo>
                  <a:cubicBezTo>
                    <a:pt x="151" y="11"/>
                    <a:pt x="151" y="8"/>
                    <a:pt x="151" y="4"/>
                  </a:cubicBezTo>
                  <a:lnTo>
                    <a:pt x="151" y="4"/>
                  </a:lnTo>
                  <a:cubicBezTo>
                    <a:pt x="151" y="2"/>
                    <a:pt x="149" y="0"/>
                    <a:pt x="146" y="0"/>
                  </a:cubicBezTo>
                  <a:lnTo>
                    <a:pt x="146" y="0"/>
                  </a:lnTo>
                  <a:cubicBezTo>
                    <a:pt x="144" y="0"/>
                    <a:pt x="142" y="3"/>
                    <a:pt x="142" y="5"/>
                  </a:cubicBezTo>
                  <a:lnTo>
                    <a:pt x="142" y="5"/>
                  </a:lnTo>
                  <a:cubicBezTo>
                    <a:pt x="146" y="36"/>
                    <a:pt x="110" y="95"/>
                    <a:pt x="110" y="95"/>
                  </a:cubicBezTo>
                  <a:lnTo>
                    <a:pt x="110" y="95"/>
                  </a:lnTo>
                  <a:cubicBezTo>
                    <a:pt x="110" y="96"/>
                    <a:pt x="110" y="96"/>
                    <a:pt x="110" y="96"/>
                  </a:cubicBezTo>
                  <a:lnTo>
                    <a:pt x="110" y="96"/>
                  </a:lnTo>
                  <a:cubicBezTo>
                    <a:pt x="103" y="99"/>
                    <a:pt x="99" y="100"/>
                    <a:pt x="97" y="98"/>
                  </a:cubicBezTo>
                  <a:lnTo>
                    <a:pt x="97" y="98"/>
                  </a:lnTo>
                  <a:cubicBezTo>
                    <a:pt x="94" y="97"/>
                    <a:pt x="94" y="93"/>
                    <a:pt x="95" y="88"/>
                  </a:cubicBezTo>
                  <a:lnTo>
                    <a:pt x="95" y="88"/>
                  </a:lnTo>
                  <a:cubicBezTo>
                    <a:pt x="96" y="86"/>
                    <a:pt x="94" y="84"/>
                    <a:pt x="92" y="83"/>
                  </a:cubicBezTo>
                  <a:lnTo>
                    <a:pt x="92" y="83"/>
                  </a:lnTo>
                  <a:cubicBezTo>
                    <a:pt x="89" y="82"/>
                    <a:pt x="87" y="84"/>
                    <a:pt x="86" y="87"/>
                  </a:cubicBezTo>
                  <a:lnTo>
                    <a:pt x="86" y="87"/>
                  </a:lnTo>
                  <a:cubicBezTo>
                    <a:pt x="85" y="91"/>
                    <a:pt x="86" y="95"/>
                    <a:pt x="86" y="97"/>
                  </a:cubicBezTo>
                  <a:lnTo>
                    <a:pt x="86" y="97"/>
                  </a:lnTo>
                  <a:cubicBezTo>
                    <a:pt x="84" y="97"/>
                    <a:pt x="83" y="97"/>
                    <a:pt x="82" y="98"/>
                  </a:cubicBezTo>
                  <a:lnTo>
                    <a:pt x="82" y="98"/>
                  </a:lnTo>
                  <a:cubicBezTo>
                    <a:pt x="73" y="98"/>
                    <a:pt x="63" y="101"/>
                    <a:pt x="52" y="105"/>
                  </a:cubicBezTo>
                  <a:lnTo>
                    <a:pt x="52" y="105"/>
                  </a:lnTo>
                  <a:cubicBezTo>
                    <a:pt x="36" y="111"/>
                    <a:pt x="11" y="125"/>
                    <a:pt x="16" y="137"/>
                  </a:cubicBezTo>
                  <a:lnTo>
                    <a:pt x="16" y="137"/>
                  </a:lnTo>
                  <a:cubicBezTo>
                    <a:pt x="18" y="142"/>
                    <a:pt x="24" y="144"/>
                    <a:pt x="31" y="144"/>
                  </a:cubicBezTo>
                  <a:lnTo>
                    <a:pt x="31" y="144"/>
                  </a:lnTo>
                  <a:cubicBezTo>
                    <a:pt x="40" y="144"/>
                    <a:pt x="50" y="142"/>
                    <a:pt x="58" y="139"/>
                  </a:cubicBezTo>
                  <a:lnTo>
                    <a:pt x="58" y="139"/>
                  </a:lnTo>
                  <a:cubicBezTo>
                    <a:pt x="41" y="154"/>
                    <a:pt x="20" y="172"/>
                    <a:pt x="2" y="184"/>
                  </a:cubicBezTo>
                  <a:lnTo>
                    <a:pt x="2" y="184"/>
                  </a:lnTo>
                  <a:cubicBezTo>
                    <a:pt x="0" y="186"/>
                    <a:pt x="0" y="189"/>
                    <a:pt x="1" y="191"/>
                  </a:cubicBezTo>
                  <a:lnTo>
                    <a:pt x="1" y="191"/>
                  </a:lnTo>
                  <a:cubicBezTo>
                    <a:pt x="2" y="193"/>
                    <a:pt x="5" y="194"/>
                    <a:pt x="8" y="192"/>
                  </a:cubicBezTo>
                  <a:lnTo>
                    <a:pt x="8" y="192"/>
                  </a:lnTo>
                  <a:cubicBezTo>
                    <a:pt x="31" y="175"/>
                    <a:pt x="61" y="149"/>
                    <a:pt x="81" y="131"/>
                  </a:cubicBezTo>
                  <a:lnTo>
                    <a:pt x="81" y="131"/>
                  </a:lnTo>
                  <a:cubicBezTo>
                    <a:pt x="67" y="161"/>
                    <a:pt x="50" y="218"/>
                    <a:pt x="65" y="294"/>
                  </a:cubicBezTo>
                  <a:lnTo>
                    <a:pt x="65" y="294"/>
                  </a:lnTo>
                  <a:cubicBezTo>
                    <a:pt x="65" y="295"/>
                    <a:pt x="67" y="297"/>
                    <a:pt x="69" y="297"/>
                  </a:cubicBezTo>
                  <a:lnTo>
                    <a:pt x="69" y="297"/>
                  </a:lnTo>
                  <a:lnTo>
                    <a:pt x="70" y="297"/>
                  </a:lnTo>
                  <a:lnTo>
                    <a:pt x="70" y="297"/>
                  </a:lnTo>
                  <a:cubicBezTo>
                    <a:pt x="73" y="296"/>
                    <a:pt x="74" y="294"/>
                    <a:pt x="74" y="292"/>
                  </a:cubicBezTo>
                  <a:lnTo>
                    <a:pt x="74" y="292"/>
                  </a:lnTo>
                  <a:cubicBezTo>
                    <a:pt x="60" y="222"/>
                    <a:pt x="75" y="168"/>
                    <a:pt x="88" y="138"/>
                  </a:cubicBezTo>
                  <a:lnTo>
                    <a:pt x="88" y="138"/>
                  </a:lnTo>
                  <a:cubicBezTo>
                    <a:pt x="88" y="142"/>
                    <a:pt x="88" y="147"/>
                    <a:pt x="88" y="149"/>
                  </a:cubicBezTo>
                  <a:lnTo>
                    <a:pt x="88" y="149"/>
                  </a:lnTo>
                  <a:cubicBezTo>
                    <a:pt x="90" y="159"/>
                    <a:pt x="93" y="192"/>
                    <a:pt x="105" y="192"/>
                  </a:cubicBezTo>
                  <a:lnTo>
                    <a:pt x="105" y="192"/>
                  </a:lnTo>
                  <a:cubicBezTo>
                    <a:pt x="106" y="192"/>
                    <a:pt x="106" y="192"/>
                    <a:pt x="106" y="192"/>
                  </a:cubicBezTo>
                  <a:lnTo>
                    <a:pt x="106" y="192"/>
                  </a:lnTo>
                  <a:cubicBezTo>
                    <a:pt x="113" y="192"/>
                    <a:pt x="115" y="182"/>
                    <a:pt x="116" y="176"/>
                  </a:cubicBezTo>
                  <a:lnTo>
                    <a:pt x="116" y="176"/>
                  </a:lnTo>
                  <a:cubicBezTo>
                    <a:pt x="117" y="168"/>
                    <a:pt x="117" y="158"/>
                    <a:pt x="116" y="147"/>
                  </a:cubicBezTo>
                  <a:lnTo>
                    <a:pt x="116" y="147"/>
                  </a:lnTo>
                  <a:cubicBezTo>
                    <a:pt x="115" y="138"/>
                    <a:pt x="113" y="116"/>
                    <a:pt x="105" y="107"/>
                  </a:cubicBezTo>
                  <a:lnTo>
                    <a:pt x="105" y="107"/>
                  </a:lnTo>
                  <a:cubicBezTo>
                    <a:pt x="109" y="106"/>
                    <a:pt x="113" y="104"/>
                    <a:pt x="116" y="102"/>
                  </a:cubicBezTo>
                  <a:lnTo>
                    <a:pt x="116" y="102"/>
                  </a:lnTo>
                  <a:cubicBezTo>
                    <a:pt x="130" y="101"/>
                    <a:pt x="188" y="93"/>
                    <a:pt x="202" y="50"/>
                  </a:cubicBezTo>
                  <a:lnTo>
                    <a:pt x="202" y="50"/>
                  </a:lnTo>
                  <a:cubicBezTo>
                    <a:pt x="203" y="48"/>
                    <a:pt x="202" y="46"/>
                    <a:pt x="199" y="45"/>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8" name="Google Shape;1278;p32"/>
            <p:cNvSpPr/>
            <p:nvPr/>
          </p:nvSpPr>
          <p:spPr>
            <a:xfrm>
              <a:off x="15187966" y="6305963"/>
              <a:ext cx="236198" cy="252675"/>
            </a:xfrm>
            <a:custGeom>
              <a:avLst/>
              <a:gdLst/>
              <a:ahLst/>
              <a:cxnLst/>
              <a:rect l="l" t="t" r="r" b="b"/>
              <a:pathLst>
                <a:path w="189" h="203" extrusionOk="0">
                  <a:moveTo>
                    <a:pt x="163" y="22"/>
                  </a:moveTo>
                  <a:lnTo>
                    <a:pt x="163" y="22"/>
                  </a:lnTo>
                  <a:cubicBezTo>
                    <a:pt x="188" y="44"/>
                    <a:pt x="177" y="97"/>
                    <a:pt x="139" y="140"/>
                  </a:cubicBezTo>
                  <a:lnTo>
                    <a:pt x="139" y="140"/>
                  </a:lnTo>
                  <a:cubicBezTo>
                    <a:pt x="101" y="184"/>
                    <a:pt x="51" y="202"/>
                    <a:pt x="26" y="180"/>
                  </a:cubicBezTo>
                  <a:lnTo>
                    <a:pt x="26" y="180"/>
                  </a:lnTo>
                  <a:cubicBezTo>
                    <a:pt x="0" y="158"/>
                    <a:pt x="11" y="105"/>
                    <a:pt x="49" y="62"/>
                  </a:cubicBezTo>
                  <a:lnTo>
                    <a:pt x="49" y="62"/>
                  </a:lnTo>
                  <a:cubicBezTo>
                    <a:pt x="87" y="18"/>
                    <a:pt x="137" y="0"/>
                    <a:pt x="163" y="22"/>
                  </a:cubicBez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79" name="Google Shape;1279;p32"/>
            <p:cNvSpPr/>
            <p:nvPr/>
          </p:nvSpPr>
          <p:spPr>
            <a:xfrm>
              <a:off x="15220923" y="6377371"/>
              <a:ext cx="164788" cy="120845"/>
            </a:xfrm>
            <a:custGeom>
              <a:avLst/>
              <a:gdLst/>
              <a:ahLst/>
              <a:cxnLst/>
              <a:rect l="l" t="t" r="r" b="b"/>
              <a:pathLst>
                <a:path w="132" h="99" extrusionOk="0">
                  <a:moveTo>
                    <a:pt x="128" y="2"/>
                  </a:moveTo>
                  <a:lnTo>
                    <a:pt x="128" y="2"/>
                  </a:lnTo>
                  <a:cubicBezTo>
                    <a:pt x="125" y="2"/>
                    <a:pt x="123" y="3"/>
                    <a:pt x="123" y="6"/>
                  </a:cubicBezTo>
                  <a:lnTo>
                    <a:pt x="123" y="6"/>
                  </a:lnTo>
                  <a:cubicBezTo>
                    <a:pt x="119" y="28"/>
                    <a:pt x="106" y="50"/>
                    <a:pt x="87" y="68"/>
                  </a:cubicBezTo>
                  <a:lnTo>
                    <a:pt x="87" y="68"/>
                  </a:lnTo>
                  <a:cubicBezTo>
                    <a:pt x="72" y="83"/>
                    <a:pt x="54" y="91"/>
                    <a:pt x="38" y="89"/>
                  </a:cubicBezTo>
                  <a:lnTo>
                    <a:pt x="38" y="89"/>
                  </a:lnTo>
                  <a:cubicBezTo>
                    <a:pt x="30" y="88"/>
                    <a:pt x="23" y="85"/>
                    <a:pt x="19" y="78"/>
                  </a:cubicBezTo>
                  <a:lnTo>
                    <a:pt x="19" y="78"/>
                  </a:lnTo>
                  <a:cubicBezTo>
                    <a:pt x="9" y="65"/>
                    <a:pt x="16" y="39"/>
                    <a:pt x="35" y="22"/>
                  </a:cubicBezTo>
                  <a:lnTo>
                    <a:pt x="35" y="22"/>
                  </a:lnTo>
                  <a:cubicBezTo>
                    <a:pt x="44" y="13"/>
                    <a:pt x="54" y="9"/>
                    <a:pt x="62" y="9"/>
                  </a:cubicBezTo>
                  <a:lnTo>
                    <a:pt x="62" y="9"/>
                  </a:lnTo>
                  <a:cubicBezTo>
                    <a:pt x="66" y="10"/>
                    <a:pt x="70" y="12"/>
                    <a:pt x="72" y="15"/>
                  </a:cubicBezTo>
                  <a:lnTo>
                    <a:pt x="72" y="15"/>
                  </a:lnTo>
                  <a:cubicBezTo>
                    <a:pt x="77" y="22"/>
                    <a:pt x="73" y="36"/>
                    <a:pt x="62" y="46"/>
                  </a:cubicBezTo>
                  <a:lnTo>
                    <a:pt x="62" y="46"/>
                  </a:lnTo>
                  <a:cubicBezTo>
                    <a:pt x="58" y="50"/>
                    <a:pt x="53" y="53"/>
                    <a:pt x="49" y="52"/>
                  </a:cubicBezTo>
                  <a:lnTo>
                    <a:pt x="49" y="52"/>
                  </a:lnTo>
                  <a:cubicBezTo>
                    <a:pt x="46" y="52"/>
                    <a:pt x="45" y="52"/>
                    <a:pt x="44" y="50"/>
                  </a:cubicBezTo>
                  <a:lnTo>
                    <a:pt x="44" y="50"/>
                  </a:lnTo>
                  <a:cubicBezTo>
                    <a:pt x="42" y="47"/>
                    <a:pt x="43" y="40"/>
                    <a:pt x="49" y="35"/>
                  </a:cubicBezTo>
                  <a:lnTo>
                    <a:pt x="49" y="35"/>
                  </a:lnTo>
                  <a:cubicBezTo>
                    <a:pt x="52" y="32"/>
                    <a:pt x="54" y="31"/>
                    <a:pt x="56" y="31"/>
                  </a:cubicBezTo>
                  <a:lnTo>
                    <a:pt x="56" y="31"/>
                  </a:lnTo>
                  <a:cubicBezTo>
                    <a:pt x="57" y="31"/>
                    <a:pt x="57" y="31"/>
                    <a:pt x="58" y="32"/>
                  </a:cubicBezTo>
                  <a:lnTo>
                    <a:pt x="58" y="32"/>
                  </a:lnTo>
                  <a:cubicBezTo>
                    <a:pt x="58" y="33"/>
                    <a:pt x="58" y="36"/>
                    <a:pt x="55" y="39"/>
                  </a:cubicBezTo>
                  <a:lnTo>
                    <a:pt x="55" y="39"/>
                  </a:lnTo>
                  <a:cubicBezTo>
                    <a:pt x="54" y="39"/>
                    <a:pt x="53" y="40"/>
                    <a:pt x="52" y="40"/>
                  </a:cubicBezTo>
                  <a:lnTo>
                    <a:pt x="52" y="40"/>
                  </a:lnTo>
                  <a:cubicBezTo>
                    <a:pt x="50" y="38"/>
                    <a:pt x="48" y="38"/>
                    <a:pt x="47" y="39"/>
                  </a:cubicBezTo>
                  <a:lnTo>
                    <a:pt x="47" y="39"/>
                  </a:lnTo>
                  <a:cubicBezTo>
                    <a:pt x="45" y="41"/>
                    <a:pt x="44" y="43"/>
                    <a:pt x="45" y="46"/>
                  </a:cubicBezTo>
                  <a:lnTo>
                    <a:pt x="45" y="46"/>
                  </a:lnTo>
                  <a:cubicBezTo>
                    <a:pt x="47" y="47"/>
                    <a:pt x="49" y="48"/>
                    <a:pt x="51" y="48"/>
                  </a:cubicBezTo>
                  <a:lnTo>
                    <a:pt x="51" y="48"/>
                  </a:lnTo>
                  <a:cubicBezTo>
                    <a:pt x="54" y="48"/>
                    <a:pt x="58" y="47"/>
                    <a:pt x="60" y="45"/>
                  </a:cubicBezTo>
                  <a:lnTo>
                    <a:pt x="60" y="45"/>
                  </a:lnTo>
                  <a:cubicBezTo>
                    <a:pt x="66" y="39"/>
                    <a:pt x="67" y="31"/>
                    <a:pt x="65" y="26"/>
                  </a:cubicBezTo>
                  <a:lnTo>
                    <a:pt x="65" y="26"/>
                  </a:lnTo>
                  <a:cubicBezTo>
                    <a:pt x="62" y="25"/>
                    <a:pt x="60" y="23"/>
                    <a:pt x="57" y="23"/>
                  </a:cubicBezTo>
                  <a:lnTo>
                    <a:pt x="57" y="23"/>
                  </a:lnTo>
                  <a:cubicBezTo>
                    <a:pt x="52" y="22"/>
                    <a:pt x="47" y="24"/>
                    <a:pt x="43" y="28"/>
                  </a:cubicBezTo>
                  <a:lnTo>
                    <a:pt x="43" y="28"/>
                  </a:lnTo>
                  <a:cubicBezTo>
                    <a:pt x="34" y="36"/>
                    <a:pt x="32" y="48"/>
                    <a:pt x="37" y="54"/>
                  </a:cubicBezTo>
                  <a:lnTo>
                    <a:pt x="37" y="54"/>
                  </a:lnTo>
                  <a:cubicBezTo>
                    <a:pt x="39" y="58"/>
                    <a:pt x="43" y="60"/>
                    <a:pt x="48" y="61"/>
                  </a:cubicBezTo>
                  <a:lnTo>
                    <a:pt x="48" y="61"/>
                  </a:lnTo>
                  <a:cubicBezTo>
                    <a:pt x="55" y="61"/>
                    <a:pt x="62" y="58"/>
                    <a:pt x="69" y="52"/>
                  </a:cubicBezTo>
                  <a:lnTo>
                    <a:pt x="69" y="52"/>
                  </a:lnTo>
                  <a:cubicBezTo>
                    <a:pt x="82" y="39"/>
                    <a:pt x="87" y="21"/>
                    <a:pt x="79" y="10"/>
                  </a:cubicBezTo>
                  <a:lnTo>
                    <a:pt x="79" y="10"/>
                  </a:lnTo>
                  <a:cubicBezTo>
                    <a:pt x="75" y="5"/>
                    <a:pt x="70" y="2"/>
                    <a:pt x="62" y="1"/>
                  </a:cubicBezTo>
                  <a:lnTo>
                    <a:pt x="62" y="1"/>
                  </a:lnTo>
                  <a:cubicBezTo>
                    <a:pt x="52" y="0"/>
                    <a:pt x="39" y="6"/>
                    <a:pt x="29" y="15"/>
                  </a:cubicBezTo>
                  <a:lnTo>
                    <a:pt x="29" y="15"/>
                  </a:lnTo>
                  <a:cubicBezTo>
                    <a:pt x="7" y="36"/>
                    <a:pt x="0" y="67"/>
                    <a:pt x="12" y="83"/>
                  </a:cubicBezTo>
                  <a:lnTo>
                    <a:pt x="12" y="83"/>
                  </a:lnTo>
                  <a:cubicBezTo>
                    <a:pt x="17" y="92"/>
                    <a:pt x="26" y="96"/>
                    <a:pt x="38" y="98"/>
                  </a:cubicBezTo>
                  <a:lnTo>
                    <a:pt x="38" y="98"/>
                  </a:lnTo>
                  <a:cubicBezTo>
                    <a:pt x="39" y="98"/>
                    <a:pt x="40" y="98"/>
                    <a:pt x="41" y="98"/>
                  </a:cubicBezTo>
                  <a:lnTo>
                    <a:pt x="41" y="98"/>
                  </a:lnTo>
                  <a:cubicBezTo>
                    <a:pt x="58" y="98"/>
                    <a:pt x="77" y="89"/>
                    <a:pt x="93" y="74"/>
                  </a:cubicBezTo>
                  <a:lnTo>
                    <a:pt x="93" y="74"/>
                  </a:lnTo>
                  <a:cubicBezTo>
                    <a:pt x="96" y="71"/>
                    <a:pt x="99" y="67"/>
                    <a:pt x="102" y="64"/>
                  </a:cubicBezTo>
                  <a:lnTo>
                    <a:pt x="102" y="64"/>
                  </a:lnTo>
                  <a:cubicBezTo>
                    <a:pt x="117" y="47"/>
                    <a:pt x="128" y="26"/>
                    <a:pt x="131" y="7"/>
                  </a:cubicBezTo>
                  <a:lnTo>
                    <a:pt x="131" y="7"/>
                  </a:lnTo>
                  <a:cubicBezTo>
                    <a:pt x="131" y="5"/>
                    <a:pt x="130" y="3"/>
                    <a:pt x="128" y="2"/>
                  </a:cubicBezTo>
                </a:path>
              </a:pathLst>
            </a:custGeom>
            <a:solidFill>
              <a:srgbClr val="F0557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0" name="Google Shape;1280;p32"/>
            <p:cNvSpPr/>
            <p:nvPr/>
          </p:nvSpPr>
          <p:spPr>
            <a:xfrm>
              <a:off x="17319223" y="6690466"/>
              <a:ext cx="153801" cy="247185"/>
            </a:xfrm>
            <a:custGeom>
              <a:avLst/>
              <a:gdLst/>
              <a:ahLst/>
              <a:cxnLst/>
              <a:rect l="l" t="t" r="r" b="b"/>
              <a:pathLst>
                <a:path w="124" h="198" extrusionOk="0">
                  <a:moveTo>
                    <a:pt x="123" y="197"/>
                  </a:moveTo>
                  <a:lnTo>
                    <a:pt x="0" y="197"/>
                  </a:lnTo>
                  <a:lnTo>
                    <a:pt x="0" y="0"/>
                  </a:lnTo>
                  <a:lnTo>
                    <a:pt x="123" y="0"/>
                  </a:lnTo>
                  <a:lnTo>
                    <a:pt x="123" y="197"/>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1" name="Google Shape;1281;p32"/>
            <p:cNvSpPr/>
            <p:nvPr/>
          </p:nvSpPr>
          <p:spPr>
            <a:xfrm>
              <a:off x="17319223" y="6690466"/>
              <a:ext cx="153801" cy="159297"/>
            </a:xfrm>
            <a:custGeom>
              <a:avLst/>
              <a:gdLst/>
              <a:ahLst/>
              <a:cxnLst/>
              <a:rect l="l" t="t" r="r" b="b"/>
              <a:pathLst>
                <a:path w="124" h="129" extrusionOk="0">
                  <a:moveTo>
                    <a:pt x="123" y="128"/>
                  </a:moveTo>
                  <a:lnTo>
                    <a:pt x="123" y="128"/>
                  </a:lnTo>
                  <a:lnTo>
                    <a:pt x="123" y="128"/>
                  </a:lnTo>
                  <a:cubicBezTo>
                    <a:pt x="55" y="128"/>
                    <a:pt x="0" y="73"/>
                    <a:pt x="0" y="5"/>
                  </a:cubicBezTo>
                  <a:lnTo>
                    <a:pt x="0" y="0"/>
                  </a:lnTo>
                  <a:lnTo>
                    <a:pt x="123" y="0"/>
                  </a:lnTo>
                  <a:lnTo>
                    <a:pt x="123" y="128"/>
                  </a:lnTo>
                </a:path>
              </a:pathLst>
            </a:custGeom>
            <a:solidFill>
              <a:srgbClr val="C570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2" name="Google Shape;1282;p32"/>
            <p:cNvSpPr/>
            <p:nvPr/>
          </p:nvSpPr>
          <p:spPr>
            <a:xfrm>
              <a:off x="15978948" y="7102437"/>
              <a:ext cx="779996" cy="395492"/>
            </a:xfrm>
            <a:custGeom>
              <a:avLst/>
              <a:gdLst/>
              <a:ahLst/>
              <a:cxnLst/>
              <a:rect l="l" t="t" r="r" b="b"/>
              <a:pathLst>
                <a:path w="628" h="319" extrusionOk="0">
                  <a:moveTo>
                    <a:pt x="627" y="318"/>
                  </a:moveTo>
                  <a:lnTo>
                    <a:pt x="114" y="318"/>
                  </a:lnTo>
                  <a:lnTo>
                    <a:pt x="0" y="0"/>
                  </a:lnTo>
                  <a:lnTo>
                    <a:pt x="513" y="0"/>
                  </a:lnTo>
                  <a:lnTo>
                    <a:pt x="627" y="318"/>
                  </a:ln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3" name="Google Shape;1283;p32"/>
            <p:cNvSpPr/>
            <p:nvPr/>
          </p:nvSpPr>
          <p:spPr>
            <a:xfrm>
              <a:off x="16022894" y="7124410"/>
              <a:ext cx="697604" cy="357040"/>
            </a:xfrm>
            <a:custGeom>
              <a:avLst/>
              <a:gdLst/>
              <a:ahLst/>
              <a:cxnLst/>
              <a:rect l="l" t="t" r="r" b="b"/>
              <a:pathLst>
                <a:path w="562" h="286" extrusionOk="0">
                  <a:moveTo>
                    <a:pt x="561" y="285"/>
                  </a:moveTo>
                  <a:lnTo>
                    <a:pt x="102" y="285"/>
                  </a:lnTo>
                  <a:lnTo>
                    <a:pt x="0" y="0"/>
                  </a:lnTo>
                  <a:lnTo>
                    <a:pt x="459" y="0"/>
                  </a:lnTo>
                  <a:lnTo>
                    <a:pt x="561" y="285"/>
                  </a:lnTo>
                </a:path>
              </a:pathLst>
            </a:custGeom>
            <a:solidFill>
              <a:srgbClr val="4A75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4" name="Google Shape;1284;p32"/>
            <p:cNvSpPr/>
            <p:nvPr/>
          </p:nvSpPr>
          <p:spPr>
            <a:xfrm>
              <a:off x="16478805" y="6976100"/>
              <a:ext cx="812956" cy="747039"/>
            </a:xfrm>
            <a:custGeom>
              <a:avLst/>
              <a:gdLst/>
              <a:ahLst/>
              <a:cxnLst/>
              <a:rect l="l" t="t" r="r" b="b"/>
              <a:pathLst>
                <a:path w="653" h="600" extrusionOk="0">
                  <a:moveTo>
                    <a:pt x="601" y="0"/>
                  </a:moveTo>
                  <a:lnTo>
                    <a:pt x="601" y="0"/>
                  </a:lnTo>
                  <a:cubicBezTo>
                    <a:pt x="601" y="0"/>
                    <a:pt x="444" y="76"/>
                    <a:pt x="377" y="314"/>
                  </a:cubicBezTo>
                  <a:lnTo>
                    <a:pt x="377" y="314"/>
                  </a:lnTo>
                  <a:cubicBezTo>
                    <a:pt x="325" y="495"/>
                    <a:pt x="0" y="446"/>
                    <a:pt x="0" y="446"/>
                  </a:cubicBezTo>
                  <a:lnTo>
                    <a:pt x="0" y="536"/>
                  </a:lnTo>
                  <a:lnTo>
                    <a:pt x="0" y="536"/>
                  </a:lnTo>
                  <a:cubicBezTo>
                    <a:pt x="0" y="536"/>
                    <a:pt x="463" y="599"/>
                    <a:pt x="557" y="434"/>
                  </a:cubicBezTo>
                  <a:lnTo>
                    <a:pt x="557" y="434"/>
                  </a:lnTo>
                  <a:cubicBezTo>
                    <a:pt x="652" y="268"/>
                    <a:pt x="601" y="0"/>
                    <a:pt x="601" y="0"/>
                  </a:cubicBezTo>
                </a:path>
              </a:pathLst>
            </a:custGeom>
            <a:solidFill>
              <a:srgbClr val="F0557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5" name="Google Shape;1285;p32"/>
            <p:cNvSpPr/>
            <p:nvPr/>
          </p:nvSpPr>
          <p:spPr>
            <a:xfrm>
              <a:off x="17115988" y="6937649"/>
              <a:ext cx="1300580" cy="789741"/>
            </a:xfrm>
            <a:custGeom>
              <a:avLst/>
              <a:gdLst/>
              <a:ahLst/>
              <a:cxnLst/>
              <a:rect l="l" t="t" r="r" b="b"/>
              <a:pathLst>
                <a:path w="1300580" h="789741" extrusionOk="0">
                  <a:moveTo>
                    <a:pt x="207506" y="0"/>
                  </a:moveTo>
                  <a:lnTo>
                    <a:pt x="361260" y="0"/>
                  </a:lnTo>
                  <a:lnTo>
                    <a:pt x="430012" y="26117"/>
                  </a:lnTo>
                  <a:cubicBezTo>
                    <a:pt x="450950" y="34512"/>
                    <a:pt x="470170" y="45861"/>
                    <a:pt x="487220" y="59580"/>
                  </a:cubicBezTo>
                  <a:lnTo>
                    <a:pt x="495870" y="68913"/>
                  </a:lnTo>
                  <a:lnTo>
                    <a:pt x="512560" y="80429"/>
                  </a:lnTo>
                  <a:cubicBezTo>
                    <a:pt x="547318" y="105754"/>
                    <a:pt x="626868" y="170025"/>
                    <a:pt x="707116" y="279006"/>
                  </a:cubicBezTo>
                  <a:cubicBezTo>
                    <a:pt x="834020" y="452880"/>
                    <a:pt x="1201048" y="60422"/>
                    <a:pt x="1201048" y="60422"/>
                  </a:cubicBezTo>
                  <a:lnTo>
                    <a:pt x="1300580" y="178408"/>
                  </a:lnTo>
                  <a:cubicBezTo>
                    <a:pt x="1300580" y="178408"/>
                    <a:pt x="909078" y="713749"/>
                    <a:pt x="613664" y="559708"/>
                  </a:cubicBezTo>
                  <a:lnTo>
                    <a:pt x="570014" y="528551"/>
                  </a:lnTo>
                  <a:lnTo>
                    <a:pt x="570014" y="789741"/>
                  </a:lnTo>
                  <a:lnTo>
                    <a:pt x="0" y="789741"/>
                  </a:lnTo>
                  <a:lnTo>
                    <a:pt x="0" y="231326"/>
                  </a:lnTo>
                  <a:cubicBezTo>
                    <a:pt x="0" y="140537"/>
                    <a:pt x="55002" y="59697"/>
                    <a:pt x="138754" y="26117"/>
                  </a:cubicBezTo>
                  <a:close/>
                </a:path>
              </a:pathLst>
            </a:custGeom>
            <a:solidFill>
              <a:srgbClr val="D83F6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6" name="Google Shape;1286;p32"/>
            <p:cNvSpPr/>
            <p:nvPr/>
          </p:nvSpPr>
          <p:spPr>
            <a:xfrm>
              <a:off x="16121766" y="7497931"/>
              <a:ext cx="873379" cy="54929"/>
            </a:xfrm>
            <a:custGeom>
              <a:avLst/>
              <a:gdLst/>
              <a:ahLst/>
              <a:cxnLst/>
              <a:rect l="l" t="t" r="r" b="b"/>
              <a:pathLst>
                <a:path w="702" h="42" extrusionOk="0">
                  <a:moveTo>
                    <a:pt x="701" y="0"/>
                  </a:moveTo>
                  <a:lnTo>
                    <a:pt x="0" y="0"/>
                  </a:lnTo>
                  <a:lnTo>
                    <a:pt x="0" y="41"/>
                  </a:lnTo>
                  <a:lnTo>
                    <a:pt x="701" y="41"/>
                  </a:lnTo>
                  <a:lnTo>
                    <a:pt x="701" y="0"/>
                  </a:lnTo>
                </a:path>
              </a:pathLst>
            </a:custGeom>
            <a:solidFill>
              <a:srgbClr val="4A3F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7" name="Google Shape;1287;p32"/>
            <p:cNvSpPr/>
            <p:nvPr/>
          </p:nvSpPr>
          <p:spPr>
            <a:xfrm>
              <a:off x="16226131" y="7146382"/>
              <a:ext cx="236194" cy="302110"/>
            </a:xfrm>
            <a:custGeom>
              <a:avLst/>
              <a:gdLst/>
              <a:ahLst/>
              <a:cxnLst/>
              <a:rect l="l" t="t" r="r" b="b"/>
              <a:pathLst>
                <a:path w="190" h="244" extrusionOk="0">
                  <a:moveTo>
                    <a:pt x="24" y="122"/>
                  </a:moveTo>
                  <a:lnTo>
                    <a:pt x="24" y="122"/>
                  </a:lnTo>
                  <a:cubicBezTo>
                    <a:pt x="48" y="189"/>
                    <a:pt x="122" y="243"/>
                    <a:pt x="189" y="243"/>
                  </a:cubicBezTo>
                  <a:lnTo>
                    <a:pt x="102" y="0"/>
                  </a:lnTo>
                  <a:lnTo>
                    <a:pt x="102" y="0"/>
                  </a:lnTo>
                  <a:cubicBezTo>
                    <a:pt x="35" y="0"/>
                    <a:pt x="0" y="54"/>
                    <a:pt x="24" y="122"/>
                  </a:cubicBez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8" name="Google Shape;1288;p32"/>
            <p:cNvSpPr/>
            <p:nvPr/>
          </p:nvSpPr>
          <p:spPr>
            <a:xfrm>
              <a:off x="16352470" y="7146382"/>
              <a:ext cx="126340" cy="153801"/>
            </a:xfrm>
            <a:custGeom>
              <a:avLst/>
              <a:gdLst/>
              <a:ahLst/>
              <a:cxnLst/>
              <a:rect l="l" t="t" r="r" b="b"/>
              <a:pathLst>
                <a:path w="100" h="123" extrusionOk="0">
                  <a:moveTo>
                    <a:pt x="99" y="36"/>
                  </a:moveTo>
                  <a:lnTo>
                    <a:pt x="99" y="36"/>
                  </a:lnTo>
                  <a:cubicBezTo>
                    <a:pt x="69" y="14"/>
                    <a:pt x="34" y="0"/>
                    <a:pt x="0" y="0"/>
                  </a:cubicBezTo>
                  <a:lnTo>
                    <a:pt x="44" y="122"/>
                  </a:lnTo>
                  <a:lnTo>
                    <a:pt x="99" y="36"/>
                  </a:lnTo>
                </a:path>
              </a:pathLst>
            </a:custGeom>
            <a:solidFill>
              <a:srgbClr val="98C8E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89" name="Google Shape;1289;p32"/>
            <p:cNvSpPr/>
            <p:nvPr/>
          </p:nvSpPr>
          <p:spPr>
            <a:xfrm>
              <a:off x="16407398" y="7190324"/>
              <a:ext cx="164788" cy="214223"/>
            </a:xfrm>
            <a:custGeom>
              <a:avLst/>
              <a:gdLst/>
              <a:ahLst/>
              <a:cxnLst/>
              <a:rect l="l" t="t" r="r" b="b"/>
              <a:pathLst>
                <a:path w="134" h="173" extrusionOk="0">
                  <a:moveTo>
                    <a:pt x="116" y="172"/>
                  </a:moveTo>
                  <a:lnTo>
                    <a:pt x="116" y="172"/>
                  </a:lnTo>
                  <a:cubicBezTo>
                    <a:pt x="131" y="150"/>
                    <a:pt x="133" y="119"/>
                    <a:pt x="121" y="86"/>
                  </a:cubicBezTo>
                  <a:lnTo>
                    <a:pt x="121" y="86"/>
                  </a:lnTo>
                  <a:cubicBezTo>
                    <a:pt x="110" y="53"/>
                    <a:pt x="85" y="22"/>
                    <a:pt x="55" y="0"/>
                  </a:cubicBezTo>
                  <a:lnTo>
                    <a:pt x="0" y="86"/>
                  </a:lnTo>
                  <a:lnTo>
                    <a:pt x="116" y="172"/>
                  </a:lnTo>
                </a:path>
              </a:pathLst>
            </a:custGeom>
            <a:solidFill>
              <a:srgbClr val="EEF2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0" name="Google Shape;1290;p32"/>
            <p:cNvSpPr/>
            <p:nvPr/>
          </p:nvSpPr>
          <p:spPr>
            <a:xfrm>
              <a:off x="16407398" y="7300185"/>
              <a:ext cx="148311" cy="153801"/>
            </a:xfrm>
            <a:custGeom>
              <a:avLst/>
              <a:gdLst/>
              <a:ahLst/>
              <a:cxnLst/>
              <a:rect l="l" t="t" r="r" b="b"/>
              <a:pathLst>
                <a:path w="117" h="122" extrusionOk="0">
                  <a:moveTo>
                    <a:pt x="116" y="86"/>
                  </a:moveTo>
                  <a:lnTo>
                    <a:pt x="0" y="0"/>
                  </a:lnTo>
                  <a:lnTo>
                    <a:pt x="43" y="121"/>
                  </a:lnTo>
                  <a:lnTo>
                    <a:pt x="43" y="121"/>
                  </a:lnTo>
                  <a:cubicBezTo>
                    <a:pt x="77" y="121"/>
                    <a:pt x="102" y="108"/>
                    <a:pt x="116" y="86"/>
                  </a:cubicBez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1" name="Google Shape;1291;p32"/>
            <p:cNvSpPr/>
            <p:nvPr/>
          </p:nvSpPr>
          <p:spPr>
            <a:xfrm>
              <a:off x="18340913" y="6816808"/>
              <a:ext cx="362534" cy="296618"/>
            </a:xfrm>
            <a:custGeom>
              <a:avLst/>
              <a:gdLst/>
              <a:ahLst/>
              <a:cxnLst/>
              <a:rect l="l" t="t" r="r" b="b"/>
              <a:pathLst>
                <a:path w="291" h="240" extrusionOk="0">
                  <a:moveTo>
                    <a:pt x="61" y="239"/>
                  </a:moveTo>
                  <a:lnTo>
                    <a:pt x="115" y="178"/>
                  </a:lnTo>
                  <a:lnTo>
                    <a:pt x="197" y="156"/>
                  </a:lnTo>
                  <a:lnTo>
                    <a:pt x="272" y="110"/>
                  </a:lnTo>
                  <a:lnTo>
                    <a:pt x="272" y="110"/>
                  </a:lnTo>
                  <a:cubicBezTo>
                    <a:pt x="278" y="106"/>
                    <a:pt x="280" y="100"/>
                    <a:pt x="278" y="94"/>
                  </a:cubicBezTo>
                  <a:lnTo>
                    <a:pt x="278" y="94"/>
                  </a:lnTo>
                  <a:cubicBezTo>
                    <a:pt x="278" y="92"/>
                    <a:pt x="277" y="89"/>
                    <a:pt x="276" y="86"/>
                  </a:cubicBezTo>
                  <a:lnTo>
                    <a:pt x="281" y="81"/>
                  </a:lnTo>
                  <a:lnTo>
                    <a:pt x="281" y="81"/>
                  </a:lnTo>
                  <a:cubicBezTo>
                    <a:pt x="290" y="73"/>
                    <a:pt x="288" y="57"/>
                    <a:pt x="277" y="52"/>
                  </a:cubicBezTo>
                  <a:lnTo>
                    <a:pt x="277" y="52"/>
                  </a:lnTo>
                  <a:cubicBezTo>
                    <a:pt x="266" y="47"/>
                    <a:pt x="247" y="46"/>
                    <a:pt x="216" y="54"/>
                  </a:cubicBezTo>
                  <a:lnTo>
                    <a:pt x="216" y="54"/>
                  </a:lnTo>
                  <a:cubicBezTo>
                    <a:pt x="183" y="62"/>
                    <a:pt x="150" y="74"/>
                    <a:pt x="150" y="74"/>
                  </a:cubicBezTo>
                  <a:lnTo>
                    <a:pt x="103" y="81"/>
                  </a:lnTo>
                  <a:lnTo>
                    <a:pt x="96" y="56"/>
                  </a:lnTo>
                  <a:lnTo>
                    <a:pt x="96" y="56"/>
                  </a:lnTo>
                  <a:cubicBezTo>
                    <a:pt x="96" y="56"/>
                    <a:pt x="132" y="16"/>
                    <a:pt x="112" y="0"/>
                  </a:cubicBezTo>
                  <a:lnTo>
                    <a:pt x="112" y="0"/>
                  </a:lnTo>
                  <a:cubicBezTo>
                    <a:pt x="112" y="0"/>
                    <a:pt x="28" y="58"/>
                    <a:pt x="40" y="119"/>
                  </a:cubicBezTo>
                  <a:lnTo>
                    <a:pt x="0" y="166"/>
                  </a:lnTo>
                  <a:lnTo>
                    <a:pt x="61" y="239"/>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2" name="Google Shape;1292;p32"/>
            <p:cNvSpPr/>
            <p:nvPr/>
          </p:nvSpPr>
          <p:spPr>
            <a:xfrm>
              <a:off x="17253306" y="6882722"/>
              <a:ext cx="300890" cy="158696"/>
            </a:xfrm>
            <a:custGeom>
              <a:avLst/>
              <a:gdLst/>
              <a:ahLst/>
              <a:cxnLst/>
              <a:rect l="l" t="t" r="r" b="b"/>
              <a:pathLst>
                <a:path w="300890" h="158696" extrusionOk="0">
                  <a:moveTo>
                    <a:pt x="221162" y="16477"/>
                  </a:moveTo>
                  <a:cubicBezTo>
                    <a:pt x="221162" y="16477"/>
                    <a:pt x="270226" y="35269"/>
                    <a:pt x="300890" y="82875"/>
                  </a:cubicBezTo>
                  <a:lnTo>
                    <a:pt x="268998" y="143008"/>
                  </a:lnTo>
                  <a:cubicBezTo>
                    <a:pt x="261640" y="156789"/>
                    <a:pt x="240786" y="158041"/>
                    <a:pt x="233428" y="144261"/>
                  </a:cubicBezTo>
                  <a:lnTo>
                    <a:pt x="175776" y="51555"/>
                  </a:lnTo>
                  <a:close/>
                  <a:moveTo>
                    <a:pt x="68082" y="0"/>
                  </a:moveTo>
                  <a:lnTo>
                    <a:pt x="174538" y="52833"/>
                  </a:lnTo>
                  <a:lnTo>
                    <a:pt x="163396" y="137114"/>
                  </a:lnTo>
                  <a:cubicBezTo>
                    <a:pt x="160920" y="154725"/>
                    <a:pt x="141116" y="163530"/>
                    <a:pt x="126260" y="155983"/>
                  </a:cubicBezTo>
                  <a:lnTo>
                    <a:pt x="0" y="79249"/>
                  </a:lnTo>
                  <a:cubicBezTo>
                    <a:pt x="0" y="79249"/>
                    <a:pt x="25994" y="21385"/>
                    <a:pt x="68082" y="0"/>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3" name="Google Shape;1293;p32"/>
            <p:cNvSpPr/>
            <p:nvPr/>
          </p:nvSpPr>
          <p:spPr>
            <a:xfrm>
              <a:off x="16193173" y="7415536"/>
              <a:ext cx="285633" cy="208731"/>
            </a:xfrm>
            <a:custGeom>
              <a:avLst/>
              <a:gdLst/>
              <a:ahLst/>
              <a:cxnLst/>
              <a:rect l="l" t="t" r="r" b="b"/>
              <a:pathLst>
                <a:path w="230" h="169" extrusionOk="0">
                  <a:moveTo>
                    <a:pt x="229" y="168"/>
                  </a:moveTo>
                  <a:lnTo>
                    <a:pt x="138" y="168"/>
                  </a:lnTo>
                  <a:lnTo>
                    <a:pt x="64" y="134"/>
                  </a:lnTo>
                  <a:lnTo>
                    <a:pt x="64" y="134"/>
                  </a:lnTo>
                  <a:cubicBezTo>
                    <a:pt x="64" y="134"/>
                    <a:pt x="34" y="99"/>
                    <a:pt x="21" y="80"/>
                  </a:cubicBezTo>
                  <a:lnTo>
                    <a:pt x="21" y="80"/>
                  </a:lnTo>
                  <a:cubicBezTo>
                    <a:pt x="7" y="56"/>
                    <a:pt x="0" y="25"/>
                    <a:pt x="21" y="34"/>
                  </a:cubicBezTo>
                  <a:lnTo>
                    <a:pt x="21" y="34"/>
                  </a:lnTo>
                  <a:cubicBezTo>
                    <a:pt x="21" y="34"/>
                    <a:pt x="17" y="0"/>
                    <a:pt x="39" y="15"/>
                  </a:cubicBezTo>
                  <a:lnTo>
                    <a:pt x="39" y="15"/>
                  </a:lnTo>
                  <a:cubicBezTo>
                    <a:pt x="47" y="20"/>
                    <a:pt x="53" y="24"/>
                    <a:pt x="53" y="24"/>
                  </a:cubicBezTo>
                  <a:lnTo>
                    <a:pt x="53" y="24"/>
                  </a:lnTo>
                  <a:cubicBezTo>
                    <a:pt x="53" y="24"/>
                    <a:pt x="57" y="6"/>
                    <a:pt x="78" y="19"/>
                  </a:cubicBezTo>
                  <a:lnTo>
                    <a:pt x="78" y="19"/>
                  </a:lnTo>
                  <a:cubicBezTo>
                    <a:pt x="86" y="23"/>
                    <a:pt x="139" y="66"/>
                    <a:pt x="139" y="66"/>
                  </a:cubicBezTo>
                  <a:lnTo>
                    <a:pt x="139" y="66"/>
                  </a:lnTo>
                  <a:cubicBezTo>
                    <a:pt x="139" y="66"/>
                    <a:pt x="216" y="62"/>
                    <a:pt x="229" y="108"/>
                  </a:cubicBezTo>
                  <a:lnTo>
                    <a:pt x="229" y="168"/>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4" name="Google Shape;1294;p32"/>
            <p:cNvSpPr/>
            <p:nvPr/>
          </p:nvSpPr>
          <p:spPr>
            <a:xfrm>
              <a:off x="17330211" y="6393848"/>
              <a:ext cx="329576" cy="428450"/>
            </a:xfrm>
            <a:custGeom>
              <a:avLst/>
              <a:gdLst/>
              <a:ahLst/>
              <a:cxnLst/>
              <a:rect l="l" t="t" r="r" b="b"/>
              <a:pathLst>
                <a:path w="264" h="345" extrusionOk="0">
                  <a:moveTo>
                    <a:pt x="263" y="186"/>
                  </a:moveTo>
                  <a:lnTo>
                    <a:pt x="263" y="186"/>
                  </a:lnTo>
                  <a:cubicBezTo>
                    <a:pt x="263" y="273"/>
                    <a:pt x="205" y="344"/>
                    <a:pt x="135" y="344"/>
                  </a:cubicBezTo>
                  <a:lnTo>
                    <a:pt x="135" y="344"/>
                  </a:lnTo>
                  <a:cubicBezTo>
                    <a:pt x="66" y="344"/>
                    <a:pt x="0" y="273"/>
                    <a:pt x="0" y="186"/>
                  </a:cubicBezTo>
                  <a:lnTo>
                    <a:pt x="0" y="186"/>
                  </a:lnTo>
                  <a:cubicBezTo>
                    <a:pt x="0" y="23"/>
                    <a:pt x="21" y="14"/>
                    <a:pt x="126" y="14"/>
                  </a:cubicBezTo>
                  <a:lnTo>
                    <a:pt x="126" y="14"/>
                  </a:lnTo>
                  <a:cubicBezTo>
                    <a:pt x="231" y="14"/>
                    <a:pt x="263" y="0"/>
                    <a:pt x="263" y="186"/>
                  </a:cubicBez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5" name="Google Shape;1295;p32"/>
            <p:cNvSpPr/>
            <p:nvPr/>
          </p:nvSpPr>
          <p:spPr>
            <a:xfrm>
              <a:off x="17418098" y="6663005"/>
              <a:ext cx="120845" cy="93378"/>
            </a:xfrm>
            <a:custGeom>
              <a:avLst/>
              <a:gdLst/>
              <a:ahLst/>
              <a:cxnLst/>
              <a:rect l="l" t="t" r="r" b="b"/>
              <a:pathLst>
                <a:path w="95" h="77" extrusionOk="0">
                  <a:moveTo>
                    <a:pt x="2" y="0"/>
                  </a:moveTo>
                  <a:lnTo>
                    <a:pt x="2" y="0"/>
                  </a:lnTo>
                  <a:cubicBezTo>
                    <a:pt x="2" y="0"/>
                    <a:pt x="46" y="38"/>
                    <a:pt x="94" y="35"/>
                  </a:cubicBezTo>
                  <a:lnTo>
                    <a:pt x="79" y="56"/>
                  </a:lnTo>
                  <a:lnTo>
                    <a:pt x="79" y="56"/>
                  </a:lnTo>
                  <a:cubicBezTo>
                    <a:pt x="66" y="73"/>
                    <a:pt x="41" y="76"/>
                    <a:pt x="26" y="61"/>
                  </a:cubicBezTo>
                  <a:lnTo>
                    <a:pt x="26" y="61"/>
                  </a:lnTo>
                  <a:cubicBezTo>
                    <a:pt x="12" y="46"/>
                    <a:pt x="0" y="26"/>
                    <a:pt x="2" y="0"/>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6" name="Google Shape;1296;p32"/>
            <p:cNvSpPr/>
            <p:nvPr/>
          </p:nvSpPr>
          <p:spPr>
            <a:xfrm>
              <a:off x="17445563" y="6553144"/>
              <a:ext cx="169058" cy="114089"/>
            </a:xfrm>
            <a:custGeom>
              <a:avLst/>
              <a:gdLst/>
              <a:ahLst/>
              <a:cxnLst/>
              <a:rect l="l" t="t" r="r" b="b"/>
              <a:pathLst>
                <a:path w="169058" h="114089" extrusionOk="0">
                  <a:moveTo>
                    <a:pt x="97400" y="21973"/>
                  </a:moveTo>
                  <a:cubicBezTo>
                    <a:pt x="101016" y="21973"/>
                    <a:pt x="103428" y="23235"/>
                    <a:pt x="103428" y="27021"/>
                  </a:cubicBezTo>
                  <a:lnTo>
                    <a:pt x="104634" y="54782"/>
                  </a:lnTo>
                  <a:cubicBezTo>
                    <a:pt x="109456" y="63615"/>
                    <a:pt x="125132" y="88852"/>
                    <a:pt x="116692" y="102733"/>
                  </a:cubicBezTo>
                  <a:cubicBezTo>
                    <a:pt x="110662" y="110304"/>
                    <a:pt x="103428" y="114089"/>
                    <a:pt x="94988" y="114089"/>
                  </a:cubicBezTo>
                  <a:cubicBezTo>
                    <a:pt x="90166" y="114089"/>
                    <a:pt x="84136" y="112828"/>
                    <a:pt x="81724" y="110304"/>
                  </a:cubicBezTo>
                  <a:cubicBezTo>
                    <a:pt x="78108" y="109042"/>
                    <a:pt x="76902" y="105256"/>
                    <a:pt x="78108" y="102733"/>
                  </a:cubicBezTo>
                  <a:cubicBezTo>
                    <a:pt x="79314" y="100209"/>
                    <a:pt x="82930" y="98947"/>
                    <a:pt x="85342" y="100209"/>
                  </a:cubicBezTo>
                  <a:cubicBezTo>
                    <a:pt x="86548" y="100209"/>
                    <a:pt x="101016" y="106518"/>
                    <a:pt x="107046" y="96423"/>
                  </a:cubicBezTo>
                  <a:cubicBezTo>
                    <a:pt x="110662" y="91376"/>
                    <a:pt x="102222" y="73710"/>
                    <a:pt x="93782" y="59829"/>
                  </a:cubicBezTo>
                  <a:cubicBezTo>
                    <a:pt x="93782" y="58567"/>
                    <a:pt x="93782" y="58567"/>
                    <a:pt x="93782" y="57305"/>
                  </a:cubicBezTo>
                  <a:lnTo>
                    <a:pt x="92576" y="27021"/>
                  </a:lnTo>
                  <a:cubicBezTo>
                    <a:pt x="92576" y="23235"/>
                    <a:pt x="94988" y="21973"/>
                    <a:pt x="97400" y="21973"/>
                  </a:cubicBezTo>
                  <a:close/>
                  <a:moveTo>
                    <a:pt x="147086" y="0"/>
                  </a:moveTo>
                  <a:cubicBezTo>
                    <a:pt x="159292" y="0"/>
                    <a:pt x="169058" y="9501"/>
                    <a:pt x="169058" y="21378"/>
                  </a:cubicBezTo>
                  <a:cubicBezTo>
                    <a:pt x="169058" y="33254"/>
                    <a:pt x="159292" y="42756"/>
                    <a:pt x="147086" y="42756"/>
                  </a:cubicBezTo>
                  <a:cubicBezTo>
                    <a:pt x="134880" y="42756"/>
                    <a:pt x="126336" y="33254"/>
                    <a:pt x="126336" y="21378"/>
                  </a:cubicBezTo>
                  <a:cubicBezTo>
                    <a:pt x="126336" y="9501"/>
                    <a:pt x="134880" y="0"/>
                    <a:pt x="147086" y="0"/>
                  </a:cubicBezTo>
                  <a:close/>
                  <a:moveTo>
                    <a:pt x="20750" y="0"/>
                  </a:moveTo>
                  <a:cubicBezTo>
                    <a:pt x="32958" y="0"/>
                    <a:pt x="42722" y="9501"/>
                    <a:pt x="42722" y="21378"/>
                  </a:cubicBezTo>
                  <a:cubicBezTo>
                    <a:pt x="42722" y="33254"/>
                    <a:pt x="32958" y="42756"/>
                    <a:pt x="20750" y="42756"/>
                  </a:cubicBezTo>
                  <a:cubicBezTo>
                    <a:pt x="9766" y="42756"/>
                    <a:pt x="0" y="33254"/>
                    <a:pt x="0" y="21378"/>
                  </a:cubicBezTo>
                  <a:cubicBezTo>
                    <a:pt x="0" y="9501"/>
                    <a:pt x="9766" y="0"/>
                    <a:pt x="20750" y="0"/>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7" name="Google Shape;1297;p32"/>
            <p:cNvSpPr/>
            <p:nvPr/>
          </p:nvSpPr>
          <p:spPr>
            <a:xfrm>
              <a:off x="17165420" y="6289482"/>
              <a:ext cx="725068" cy="373520"/>
            </a:xfrm>
            <a:custGeom>
              <a:avLst/>
              <a:gdLst/>
              <a:ahLst/>
              <a:cxnLst/>
              <a:rect l="l" t="t" r="r" b="b"/>
              <a:pathLst>
                <a:path w="580" h="299" extrusionOk="0">
                  <a:moveTo>
                    <a:pt x="108" y="283"/>
                  </a:moveTo>
                  <a:lnTo>
                    <a:pt x="108" y="283"/>
                  </a:lnTo>
                  <a:cubicBezTo>
                    <a:pt x="108" y="283"/>
                    <a:pt x="180" y="298"/>
                    <a:pt x="187" y="225"/>
                  </a:cubicBezTo>
                  <a:lnTo>
                    <a:pt x="187" y="225"/>
                  </a:lnTo>
                  <a:cubicBezTo>
                    <a:pt x="193" y="153"/>
                    <a:pt x="168" y="146"/>
                    <a:pt x="221" y="154"/>
                  </a:cubicBezTo>
                  <a:lnTo>
                    <a:pt x="221" y="154"/>
                  </a:lnTo>
                  <a:cubicBezTo>
                    <a:pt x="273" y="161"/>
                    <a:pt x="348" y="175"/>
                    <a:pt x="384" y="154"/>
                  </a:cubicBezTo>
                  <a:lnTo>
                    <a:pt x="392" y="197"/>
                  </a:lnTo>
                  <a:lnTo>
                    <a:pt x="392" y="197"/>
                  </a:lnTo>
                  <a:cubicBezTo>
                    <a:pt x="392" y="197"/>
                    <a:pt x="579" y="70"/>
                    <a:pt x="489" y="35"/>
                  </a:cubicBezTo>
                  <a:lnTo>
                    <a:pt x="489" y="35"/>
                  </a:lnTo>
                  <a:cubicBezTo>
                    <a:pt x="399" y="0"/>
                    <a:pt x="307" y="67"/>
                    <a:pt x="307" y="67"/>
                  </a:cubicBezTo>
                  <a:lnTo>
                    <a:pt x="307" y="67"/>
                  </a:lnTo>
                  <a:cubicBezTo>
                    <a:pt x="307" y="67"/>
                    <a:pt x="217" y="3"/>
                    <a:pt x="156" y="14"/>
                  </a:cubicBezTo>
                  <a:lnTo>
                    <a:pt x="156" y="14"/>
                  </a:lnTo>
                  <a:cubicBezTo>
                    <a:pt x="94" y="24"/>
                    <a:pt x="77" y="79"/>
                    <a:pt x="88" y="111"/>
                  </a:cubicBezTo>
                  <a:lnTo>
                    <a:pt x="88" y="111"/>
                  </a:lnTo>
                  <a:cubicBezTo>
                    <a:pt x="88" y="111"/>
                    <a:pt x="0" y="162"/>
                    <a:pt x="108" y="283"/>
                  </a:cubicBez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8" name="Google Shape;1298;p32"/>
            <p:cNvSpPr/>
            <p:nvPr/>
          </p:nvSpPr>
          <p:spPr>
            <a:xfrm>
              <a:off x="17225845" y="6575117"/>
              <a:ext cx="153801" cy="153801"/>
            </a:xfrm>
            <a:custGeom>
              <a:avLst/>
              <a:gdLst/>
              <a:ahLst/>
              <a:cxnLst/>
              <a:rect l="l" t="t" r="r" b="b"/>
              <a:pathLst>
                <a:path w="124" h="124" extrusionOk="0">
                  <a:moveTo>
                    <a:pt x="123" y="62"/>
                  </a:moveTo>
                  <a:lnTo>
                    <a:pt x="123" y="62"/>
                  </a:lnTo>
                  <a:cubicBezTo>
                    <a:pt x="123" y="96"/>
                    <a:pt x="96" y="123"/>
                    <a:pt x="61" y="123"/>
                  </a:cubicBezTo>
                  <a:lnTo>
                    <a:pt x="61" y="123"/>
                  </a:lnTo>
                  <a:cubicBezTo>
                    <a:pt x="28" y="123"/>
                    <a:pt x="0" y="96"/>
                    <a:pt x="0" y="62"/>
                  </a:cubicBezTo>
                  <a:lnTo>
                    <a:pt x="0" y="62"/>
                  </a:lnTo>
                  <a:cubicBezTo>
                    <a:pt x="0" y="28"/>
                    <a:pt x="28" y="0"/>
                    <a:pt x="61" y="0"/>
                  </a:cubicBezTo>
                  <a:lnTo>
                    <a:pt x="61" y="0"/>
                  </a:lnTo>
                  <a:cubicBezTo>
                    <a:pt x="96" y="0"/>
                    <a:pt x="123" y="28"/>
                    <a:pt x="123" y="62"/>
                  </a:cubicBez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299" name="Google Shape;1299;p32"/>
            <p:cNvSpPr/>
            <p:nvPr/>
          </p:nvSpPr>
          <p:spPr>
            <a:xfrm>
              <a:off x="15237403" y="6091738"/>
              <a:ext cx="3332967" cy="1910296"/>
            </a:xfrm>
            <a:custGeom>
              <a:avLst/>
              <a:gdLst/>
              <a:ahLst/>
              <a:cxnLst/>
              <a:rect l="l" t="t" r="r" b="b"/>
              <a:pathLst>
                <a:path w="3332967" h="1910296" extrusionOk="0">
                  <a:moveTo>
                    <a:pt x="3249501" y="0"/>
                  </a:moveTo>
                  <a:lnTo>
                    <a:pt x="3332967" y="0"/>
                  </a:lnTo>
                  <a:lnTo>
                    <a:pt x="2115855" y="1910296"/>
                  </a:lnTo>
                  <a:lnTo>
                    <a:pt x="2032389" y="1910296"/>
                  </a:lnTo>
                  <a:close/>
                  <a:moveTo>
                    <a:pt x="2209299" y="0"/>
                  </a:moveTo>
                  <a:lnTo>
                    <a:pt x="2377197" y="0"/>
                  </a:lnTo>
                  <a:lnTo>
                    <a:pt x="1162117" y="1910296"/>
                  </a:lnTo>
                  <a:lnTo>
                    <a:pt x="994220" y="1910296"/>
                  </a:lnTo>
                  <a:close/>
                  <a:moveTo>
                    <a:pt x="1217282" y="0"/>
                  </a:moveTo>
                  <a:lnTo>
                    <a:pt x="1772971" y="0"/>
                  </a:lnTo>
                  <a:lnTo>
                    <a:pt x="555689" y="1910296"/>
                  </a:lnTo>
                  <a:lnTo>
                    <a:pt x="0" y="1910296"/>
                  </a:lnTo>
                  <a:close/>
                </a:path>
              </a:pathLst>
            </a:custGeom>
            <a:solidFill>
              <a:srgbClr val="EEF2F6">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0" name="Google Shape;1300;p32"/>
            <p:cNvSpPr/>
            <p:nvPr/>
          </p:nvSpPr>
          <p:spPr>
            <a:xfrm>
              <a:off x="13292905" y="12079037"/>
              <a:ext cx="1263376" cy="346053"/>
            </a:xfrm>
            <a:custGeom>
              <a:avLst/>
              <a:gdLst/>
              <a:ahLst/>
              <a:cxnLst/>
              <a:rect l="l" t="t" r="r" b="b"/>
              <a:pathLst>
                <a:path w="1013" h="276" extrusionOk="0">
                  <a:moveTo>
                    <a:pt x="138" y="0"/>
                  </a:moveTo>
                  <a:lnTo>
                    <a:pt x="138" y="0"/>
                  </a:lnTo>
                  <a:cubicBezTo>
                    <a:pt x="61" y="0"/>
                    <a:pt x="0" y="61"/>
                    <a:pt x="0" y="138"/>
                  </a:cubicBezTo>
                  <a:lnTo>
                    <a:pt x="0" y="138"/>
                  </a:lnTo>
                  <a:cubicBezTo>
                    <a:pt x="0" y="214"/>
                    <a:pt x="61" y="275"/>
                    <a:pt x="138" y="275"/>
                  </a:cubicBezTo>
                  <a:lnTo>
                    <a:pt x="1012" y="275"/>
                  </a:lnTo>
                  <a:lnTo>
                    <a:pt x="1012" y="0"/>
                  </a:lnTo>
                  <a:lnTo>
                    <a:pt x="138"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1" name="Google Shape;1301;p32"/>
            <p:cNvSpPr/>
            <p:nvPr/>
          </p:nvSpPr>
          <p:spPr>
            <a:xfrm>
              <a:off x="13292905" y="12133969"/>
              <a:ext cx="1267617" cy="240591"/>
            </a:xfrm>
            <a:custGeom>
              <a:avLst/>
              <a:gdLst/>
              <a:ahLst/>
              <a:cxnLst/>
              <a:rect l="l" t="t" r="r" b="b"/>
              <a:pathLst>
                <a:path w="1267617" h="240591" extrusionOk="0">
                  <a:moveTo>
                    <a:pt x="949755" y="230703"/>
                  </a:moveTo>
                  <a:lnTo>
                    <a:pt x="1107604" y="230703"/>
                  </a:lnTo>
                  <a:cubicBezTo>
                    <a:pt x="1111332" y="230703"/>
                    <a:pt x="1113818" y="231802"/>
                    <a:pt x="1113818" y="235098"/>
                  </a:cubicBezTo>
                  <a:cubicBezTo>
                    <a:pt x="1113818" y="237295"/>
                    <a:pt x="1111332" y="240591"/>
                    <a:pt x="1107604" y="240591"/>
                  </a:cubicBezTo>
                  <a:lnTo>
                    <a:pt x="949755" y="240591"/>
                  </a:lnTo>
                  <a:cubicBezTo>
                    <a:pt x="947269" y="240591"/>
                    <a:pt x="944783" y="237295"/>
                    <a:pt x="944783" y="235098"/>
                  </a:cubicBezTo>
                  <a:cubicBezTo>
                    <a:pt x="944783" y="231802"/>
                    <a:pt x="947269" y="230703"/>
                    <a:pt x="949755" y="230703"/>
                  </a:cubicBezTo>
                  <a:close/>
                  <a:moveTo>
                    <a:pt x="171109" y="159293"/>
                  </a:moveTo>
                  <a:lnTo>
                    <a:pt x="316497" y="159293"/>
                  </a:lnTo>
                  <a:cubicBezTo>
                    <a:pt x="320289" y="159293"/>
                    <a:pt x="322818" y="160392"/>
                    <a:pt x="322818" y="163688"/>
                  </a:cubicBezTo>
                  <a:cubicBezTo>
                    <a:pt x="322818" y="166984"/>
                    <a:pt x="320289" y="169181"/>
                    <a:pt x="316497" y="169181"/>
                  </a:cubicBezTo>
                  <a:lnTo>
                    <a:pt x="171109" y="169181"/>
                  </a:lnTo>
                  <a:cubicBezTo>
                    <a:pt x="167316" y="169181"/>
                    <a:pt x="164788" y="166984"/>
                    <a:pt x="164788" y="163688"/>
                  </a:cubicBezTo>
                  <a:cubicBezTo>
                    <a:pt x="164788" y="160392"/>
                    <a:pt x="167316" y="159293"/>
                    <a:pt x="171109" y="159293"/>
                  </a:cubicBezTo>
                  <a:close/>
                  <a:moveTo>
                    <a:pt x="830189" y="131829"/>
                  </a:moveTo>
                  <a:lnTo>
                    <a:pt x="1261368" y="131829"/>
                  </a:lnTo>
                  <a:cubicBezTo>
                    <a:pt x="1263868" y="131829"/>
                    <a:pt x="1267617" y="133827"/>
                    <a:pt x="1267617" y="136823"/>
                  </a:cubicBezTo>
                  <a:cubicBezTo>
                    <a:pt x="1267617" y="139820"/>
                    <a:pt x="1263868" y="141817"/>
                    <a:pt x="1261368" y="141817"/>
                  </a:cubicBezTo>
                  <a:lnTo>
                    <a:pt x="830189" y="141817"/>
                  </a:lnTo>
                  <a:cubicBezTo>
                    <a:pt x="826440" y="141817"/>
                    <a:pt x="823940" y="139820"/>
                    <a:pt x="823940" y="136823"/>
                  </a:cubicBezTo>
                  <a:cubicBezTo>
                    <a:pt x="823940" y="133827"/>
                    <a:pt x="826440" y="131829"/>
                    <a:pt x="830189" y="131829"/>
                  </a:cubicBezTo>
                  <a:close/>
                  <a:moveTo>
                    <a:pt x="6251" y="60421"/>
                  </a:moveTo>
                  <a:lnTo>
                    <a:pt x="327566" y="60421"/>
                  </a:lnTo>
                  <a:cubicBezTo>
                    <a:pt x="331317" y="60421"/>
                    <a:pt x="333818" y="62618"/>
                    <a:pt x="333818" y="64816"/>
                  </a:cubicBezTo>
                  <a:cubicBezTo>
                    <a:pt x="333818" y="68112"/>
                    <a:pt x="331317" y="70309"/>
                    <a:pt x="327566" y="70309"/>
                  </a:cubicBezTo>
                  <a:lnTo>
                    <a:pt x="6251" y="70309"/>
                  </a:lnTo>
                  <a:cubicBezTo>
                    <a:pt x="3751" y="70309"/>
                    <a:pt x="0" y="68112"/>
                    <a:pt x="0" y="64816"/>
                  </a:cubicBezTo>
                  <a:cubicBezTo>
                    <a:pt x="0" y="62618"/>
                    <a:pt x="3751" y="60421"/>
                    <a:pt x="6251" y="60421"/>
                  </a:cubicBezTo>
                  <a:close/>
                  <a:moveTo>
                    <a:pt x="724590" y="0"/>
                  </a:moveTo>
                  <a:lnTo>
                    <a:pt x="1102049" y="0"/>
                  </a:lnTo>
                  <a:cubicBezTo>
                    <a:pt x="1104557" y="0"/>
                    <a:pt x="1108319" y="2197"/>
                    <a:pt x="1108319" y="4395"/>
                  </a:cubicBezTo>
                  <a:cubicBezTo>
                    <a:pt x="1108319" y="7691"/>
                    <a:pt x="1104557" y="9888"/>
                    <a:pt x="1102049" y="9888"/>
                  </a:cubicBezTo>
                  <a:lnTo>
                    <a:pt x="724590" y="9888"/>
                  </a:lnTo>
                  <a:cubicBezTo>
                    <a:pt x="722082" y="9888"/>
                    <a:pt x="719574" y="7691"/>
                    <a:pt x="719574" y="4395"/>
                  </a:cubicBezTo>
                  <a:cubicBezTo>
                    <a:pt x="719574" y="2197"/>
                    <a:pt x="722082" y="0"/>
                    <a:pt x="724590" y="0"/>
                  </a:cubicBezTo>
                  <a:close/>
                </a:path>
              </a:pathLst>
            </a:custGeom>
            <a:solidFill>
              <a:srgbClr val="DFE2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2" name="Google Shape;1302;p32"/>
            <p:cNvSpPr/>
            <p:nvPr/>
          </p:nvSpPr>
          <p:spPr>
            <a:xfrm>
              <a:off x="11573613" y="11222142"/>
              <a:ext cx="659152" cy="203236"/>
            </a:xfrm>
            <a:custGeom>
              <a:avLst/>
              <a:gdLst/>
              <a:ahLst/>
              <a:cxnLst/>
              <a:rect l="l" t="t" r="r" b="b"/>
              <a:pathLst>
                <a:path w="531" h="164" extrusionOk="0">
                  <a:moveTo>
                    <a:pt x="530" y="82"/>
                  </a:moveTo>
                  <a:lnTo>
                    <a:pt x="530" y="82"/>
                  </a:lnTo>
                  <a:cubicBezTo>
                    <a:pt x="530" y="36"/>
                    <a:pt x="494" y="0"/>
                    <a:pt x="449" y="0"/>
                  </a:cubicBezTo>
                  <a:lnTo>
                    <a:pt x="0" y="0"/>
                  </a:lnTo>
                  <a:lnTo>
                    <a:pt x="0" y="163"/>
                  </a:lnTo>
                  <a:lnTo>
                    <a:pt x="449" y="163"/>
                  </a:lnTo>
                  <a:lnTo>
                    <a:pt x="449" y="163"/>
                  </a:lnTo>
                  <a:cubicBezTo>
                    <a:pt x="494" y="163"/>
                    <a:pt x="530" y="127"/>
                    <a:pt x="530" y="82"/>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3" name="Google Shape;1303;p32"/>
            <p:cNvSpPr/>
            <p:nvPr/>
          </p:nvSpPr>
          <p:spPr>
            <a:xfrm>
              <a:off x="11568123" y="11255099"/>
              <a:ext cx="646938" cy="114253"/>
            </a:xfrm>
            <a:custGeom>
              <a:avLst/>
              <a:gdLst/>
              <a:ahLst/>
              <a:cxnLst/>
              <a:rect l="l" t="t" r="r" b="b"/>
              <a:pathLst>
                <a:path w="646938" h="114253" extrusionOk="0">
                  <a:moveTo>
                    <a:pt x="6205" y="104365"/>
                  </a:moveTo>
                  <a:lnTo>
                    <a:pt x="290413" y="104365"/>
                  </a:lnTo>
                  <a:cubicBezTo>
                    <a:pt x="292895" y="104365"/>
                    <a:pt x="295377" y="107661"/>
                    <a:pt x="295377" y="109859"/>
                  </a:cubicBezTo>
                  <a:cubicBezTo>
                    <a:pt x="295377" y="113155"/>
                    <a:pt x="292895" y="114253"/>
                    <a:pt x="290413" y="114253"/>
                  </a:cubicBezTo>
                  <a:lnTo>
                    <a:pt x="6205" y="114253"/>
                  </a:lnTo>
                  <a:cubicBezTo>
                    <a:pt x="2482" y="114253"/>
                    <a:pt x="0" y="113155"/>
                    <a:pt x="0" y="109859"/>
                  </a:cubicBezTo>
                  <a:cubicBezTo>
                    <a:pt x="0" y="107661"/>
                    <a:pt x="2482" y="104365"/>
                    <a:pt x="6205" y="104365"/>
                  </a:cubicBezTo>
                  <a:close/>
                  <a:moveTo>
                    <a:pt x="258899" y="65915"/>
                  </a:moveTo>
                  <a:lnTo>
                    <a:pt x="497882" y="65915"/>
                  </a:lnTo>
                  <a:cubicBezTo>
                    <a:pt x="501616" y="65915"/>
                    <a:pt x="504105" y="67913"/>
                    <a:pt x="504105" y="70909"/>
                  </a:cubicBezTo>
                  <a:cubicBezTo>
                    <a:pt x="504105" y="72907"/>
                    <a:pt x="501616" y="75903"/>
                    <a:pt x="497882" y="75903"/>
                  </a:cubicBezTo>
                  <a:lnTo>
                    <a:pt x="258899" y="75903"/>
                  </a:lnTo>
                  <a:cubicBezTo>
                    <a:pt x="255164" y="75903"/>
                    <a:pt x="252675" y="72907"/>
                    <a:pt x="252675" y="70909"/>
                  </a:cubicBezTo>
                  <a:cubicBezTo>
                    <a:pt x="252675" y="67913"/>
                    <a:pt x="255164" y="65915"/>
                    <a:pt x="258899" y="65915"/>
                  </a:cubicBezTo>
                  <a:close/>
                  <a:moveTo>
                    <a:pt x="467551" y="0"/>
                  </a:moveTo>
                  <a:lnTo>
                    <a:pt x="642024" y="0"/>
                  </a:lnTo>
                  <a:cubicBezTo>
                    <a:pt x="644481" y="0"/>
                    <a:pt x="646938" y="1998"/>
                    <a:pt x="646938" y="4994"/>
                  </a:cubicBezTo>
                  <a:cubicBezTo>
                    <a:pt x="646938" y="6992"/>
                    <a:pt x="644481" y="9988"/>
                    <a:pt x="642024" y="9988"/>
                  </a:cubicBezTo>
                  <a:lnTo>
                    <a:pt x="467551" y="9988"/>
                  </a:lnTo>
                  <a:cubicBezTo>
                    <a:pt x="463865" y="9988"/>
                    <a:pt x="461408" y="6992"/>
                    <a:pt x="461408" y="4994"/>
                  </a:cubicBezTo>
                  <a:cubicBezTo>
                    <a:pt x="461408" y="1998"/>
                    <a:pt x="463865" y="0"/>
                    <a:pt x="467551" y="0"/>
                  </a:cubicBezTo>
                  <a:close/>
                </a:path>
              </a:pathLst>
            </a:custGeom>
            <a:solidFill>
              <a:srgbClr val="DFE2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4" name="Google Shape;1304;p32"/>
            <p:cNvSpPr/>
            <p:nvPr/>
          </p:nvSpPr>
          <p:spPr>
            <a:xfrm>
              <a:off x="11837275" y="10749749"/>
              <a:ext cx="2823367" cy="335068"/>
            </a:xfrm>
            <a:custGeom>
              <a:avLst/>
              <a:gdLst/>
              <a:ahLst/>
              <a:cxnLst/>
              <a:rect l="l" t="t" r="r" b="b"/>
              <a:pathLst>
                <a:path w="2267" h="270" extrusionOk="0">
                  <a:moveTo>
                    <a:pt x="135" y="0"/>
                  </a:moveTo>
                  <a:lnTo>
                    <a:pt x="135" y="0"/>
                  </a:lnTo>
                  <a:cubicBezTo>
                    <a:pt x="60" y="0"/>
                    <a:pt x="0" y="61"/>
                    <a:pt x="0" y="135"/>
                  </a:cubicBezTo>
                  <a:lnTo>
                    <a:pt x="0" y="135"/>
                  </a:lnTo>
                  <a:cubicBezTo>
                    <a:pt x="0" y="209"/>
                    <a:pt x="60" y="269"/>
                    <a:pt x="135" y="269"/>
                  </a:cubicBezTo>
                  <a:lnTo>
                    <a:pt x="2266" y="269"/>
                  </a:lnTo>
                  <a:lnTo>
                    <a:pt x="2266" y="0"/>
                  </a:lnTo>
                  <a:lnTo>
                    <a:pt x="135"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5" name="Google Shape;1305;p32"/>
            <p:cNvSpPr/>
            <p:nvPr/>
          </p:nvSpPr>
          <p:spPr>
            <a:xfrm>
              <a:off x="11798827" y="10788196"/>
              <a:ext cx="2866068" cy="207634"/>
            </a:xfrm>
            <a:custGeom>
              <a:avLst/>
              <a:gdLst/>
              <a:ahLst/>
              <a:cxnLst/>
              <a:rect l="l" t="t" r="r" b="b"/>
              <a:pathLst>
                <a:path w="2866068" h="207634" extrusionOk="0">
                  <a:moveTo>
                    <a:pt x="6199" y="197746"/>
                  </a:moveTo>
                  <a:lnTo>
                    <a:pt x="466194" y="197746"/>
                  </a:lnTo>
                  <a:cubicBezTo>
                    <a:pt x="468673" y="197746"/>
                    <a:pt x="471153" y="199943"/>
                    <a:pt x="471153" y="202141"/>
                  </a:cubicBezTo>
                  <a:cubicBezTo>
                    <a:pt x="471153" y="205437"/>
                    <a:pt x="468673" y="207634"/>
                    <a:pt x="466194" y="207634"/>
                  </a:cubicBezTo>
                  <a:lnTo>
                    <a:pt x="6199" y="207634"/>
                  </a:lnTo>
                  <a:cubicBezTo>
                    <a:pt x="2480" y="207634"/>
                    <a:pt x="0" y="205437"/>
                    <a:pt x="0" y="202141"/>
                  </a:cubicBezTo>
                  <a:cubicBezTo>
                    <a:pt x="0" y="199943"/>
                    <a:pt x="2480" y="197746"/>
                    <a:pt x="6199" y="197746"/>
                  </a:cubicBezTo>
                  <a:close/>
                  <a:moveTo>
                    <a:pt x="1709027" y="153804"/>
                  </a:moveTo>
                  <a:lnTo>
                    <a:pt x="2222669" y="153804"/>
                  </a:lnTo>
                  <a:cubicBezTo>
                    <a:pt x="2226400" y="153804"/>
                    <a:pt x="2228887" y="156001"/>
                    <a:pt x="2228887" y="158199"/>
                  </a:cubicBezTo>
                  <a:cubicBezTo>
                    <a:pt x="2228887" y="161495"/>
                    <a:pt x="2226400" y="163692"/>
                    <a:pt x="2222669" y="163692"/>
                  </a:cubicBezTo>
                  <a:lnTo>
                    <a:pt x="1709027" y="163692"/>
                  </a:lnTo>
                  <a:cubicBezTo>
                    <a:pt x="1705296" y="163692"/>
                    <a:pt x="1702809" y="161495"/>
                    <a:pt x="1702809" y="158199"/>
                  </a:cubicBezTo>
                  <a:cubicBezTo>
                    <a:pt x="1702809" y="156001"/>
                    <a:pt x="1705296" y="153804"/>
                    <a:pt x="1709027" y="153804"/>
                  </a:cubicBezTo>
                  <a:close/>
                  <a:moveTo>
                    <a:pt x="795974" y="131830"/>
                  </a:moveTo>
                  <a:lnTo>
                    <a:pt x="865883" y="131830"/>
                  </a:lnTo>
                  <a:cubicBezTo>
                    <a:pt x="869628" y="131830"/>
                    <a:pt x="872125" y="134027"/>
                    <a:pt x="872125" y="136225"/>
                  </a:cubicBezTo>
                  <a:cubicBezTo>
                    <a:pt x="872125" y="139521"/>
                    <a:pt x="869628" y="141718"/>
                    <a:pt x="865883" y="141718"/>
                  </a:cubicBezTo>
                  <a:lnTo>
                    <a:pt x="795974" y="141718"/>
                  </a:lnTo>
                  <a:cubicBezTo>
                    <a:pt x="792228" y="141718"/>
                    <a:pt x="790980" y="139521"/>
                    <a:pt x="790980" y="136225"/>
                  </a:cubicBezTo>
                  <a:cubicBezTo>
                    <a:pt x="790980" y="134027"/>
                    <a:pt x="792228" y="131830"/>
                    <a:pt x="795974" y="131830"/>
                  </a:cubicBezTo>
                  <a:close/>
                  <a:moveTo>
                    <a:pt x="39174" y="49439"/>
                  </a:moveTo>
                  <a:lnTo>
                    <a:pt x="1052673" y="49439"/>
                  </a:lnTo>
                  <a:cubicBezTo>
                    <a:pt x="1056403" y="49439"/>
                    <a:pt x="1058890" y="51636"/>
                    <a:pt x="1058890" y="54933"/>
                  </a:cubicBezTo>
                  <a:cubicBezTo>
                    <a:pt x="1058890" y="57130"/>
                    <a:pt x="1056403" y="59327"/>
                    <a:pt x="1052673" y="59327"/>
                  </a:cubicBezTo>
                  <a:lnTo>
                    <a:pt x="39174" y="59327"/>
                  </a:lnTo>
                  <a:cubicBezTo>
                    <a:pt x="36687" y="59327"/>
                    <a:pt x="32956" y="57130"/>
                    <a:pt x="32956" y="54933"/>
                  </a:cubicBezTo>
                  <a:cubicBezTo>
                    <a:pt x="32956" y="51636"/>
                    <a:pt x="36687" y="49439"/>
                    <a:pt x="39174" y="49439"/>
                  </a:cubicBezTo>
                  <a:close/>
                  <a:moveTo>
                    <a:pt x="2022130" y="0"/>
                  </a:moveTo>
                  <a:lnTo>
                    <a:pt x="2859845" y="0"/>
                  </a:lnTo>
                  <a:cubicBezTo>
                    <a:pt x="2862334" y="0"/>
                    <a:pt x="2866068" y="2197"/>
                    <a:pt x="2866068" y="5493"/>
                  </a:cubicBezTo>
                  <a:cubicBezTo>
                    <a:pt x="2866068" y="7691"/>
                    <a:pt x="2862334" y="9888"/>
                    <a:pt x="2859845" y="9888"/>
                  </a:cubicBezTo>
                  <a:lnTo>
                    <a:pt x="2022130" y="9888"/>
                  </a:lnTo>
                  <a:cubicBezTo>
                    <a:pt x="2019640" y="9888"/>
                    <a:pt x="2015906" y="7691"/>
                    <a:pt x="2015906" y="5493"/>
                  </a:cubicBezTo>
                  <a:cubicBezTo>
                    <a:pt x="2015906" y="2197"/>
                    <a:pt x="2019640" y="0"/>
                    <a:pt x="2022130" y="0"/>
                  </a:cubicBezTo>
                  <a:close/>
                </a:path>
              </a:pathLst>
            </a:custGeom>
            <a:solidFill>
              <a:srgbClr val="DFE2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6" name="Google Shape;1306;p32"/>
            <p:cNvSpPr/>
            <p:nvPr/>
          </p:nvSpPr>
          <p:spPr>
            <a:xfrm>
              <a:off x="13529098" y="10244399"/>
              <a:ext cx="911827" cy="335068"/>
            </a:xfrm>
            <a:custGeom>
              <a:avLst/>
              <a:gdLst/>
              <a:ahLst/>
              <a:cxnLst/>
              <a:rect l="l" t="t" r="r" b="b"/>
              <a:pathLst>
                <a:path w="730" h="270" extrusionOk="0">
                  <a:moveTo>
                    <a:pt x="134" y="0"/>
                  </a:moveTo>
                  <a:lnTo>
                    <a:pt x="134" y="0"/>
                  </a:lnTo>
                  <a:cubicBezTo>
                    <a:pt x="60" y="0"/>
                    <a:pt x="0" y="60"/>
                    <a:pt x="0" y="134"/>
                  </a:cubicBezTo>
                  <a:lnTo>
                    <a:pt x="0" y="134"/>
                  </a:lnTo>
                  <a:cubicBezTo>
                    <a:pt x="0" y="208"/>
                    <a:pt x="60" y="269"/>
                    <a:pt x="134" y="269"/>
                  </a:cubicBezTo>
                  <a:lnTo>
                    <a:pt x="729" y="269"/>
                  </a:lnTo>
                  <a:lnTo>
                    <a:pt x="729" y="0"/>
                  </a:lnTo>
                  <a:lnTo>
                    <a:pt x="134"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7" name="Google Shape;1307;p32"/>
            <p:cNvSpPr/>
            <p:nvPr/>
          </p:nvSpPr>
          <p:spPr>
            <a:xfrm>
              <a:off x="13529097" y="10365243"/>
              <a:ext cx="916084" cy="119746"/>
            </a:xfrm>
            <a:custGeom>
              <a:avLst/>
              <a:gdLst/>
              <a:ahLst/>
              <a:cxnLst/>
              <a:rect l="l" t="t" r="r" b="b"/>
              <a:pathLst>
                <a:path w="916084" h="119746" extrusionOk="0">
                  <a:moveTo>
                    <a:pt x="576247" y="109858"/>
                  </a:moveTo>
                  <a:lnTo>
                    <a:pt x="911101" y="109858"/>
                  </a:lnTo>
                  <a:cubicBezTo>
                    <a:pt x="913591" y="109858"/>
                    <a:pt x="916080" y="112055"/>
                    <a:pt x="916080" y="114253"/>
                  </a:cubicBezTo>
                  <a:cubicBezTo>
                    <a:pt x="916080" y="117549"/>
                    <a:pt x="913591" y="119746"/>
                    <a:pt x="911101" y="119746"/>
                  </a:cubicBezTo>
                  <a:lnTo>
                    <a:pt x="576247" y="119746"/>
                  </a:lnTo>
                  <a:cubicBezTo>
                    <a:pt x="573758" y="119746"/>
                    <a:pt x="571268" y="117549"/>
                    <a:pt x="571268" y="114253"/>
                  </a:cubicBezTo>
                  <a:cubicBezTo>
                    <a:pt x="571268" y="112055"/>
                    <a:pt x="573758" y="109858"/>
                    <a:pt x="576247" y="109858"/>
                  </a:cubicBezTo>
                  <a:close/>
                  <a:moveTo>
                    <a:pt x="6211" y="16477"/>
                  </a:moveTo>
                  <a:lnTo>
                    <a:pt x="239732" y="16477"/>
                  </a:lnTo>
                  <a:cubicBezTo>
                    <a:pt x="242216" y="16477"/>
                    <a:pt x="245943" y="18475"/>
                    <a:pt x="245943" y="21471"/>
                  </a:cubicBezTo>
                  <a:cubicBezTo>
                    <a:pt x="245943" y="24468"/>
                    <a:pt x="242216" y="26465"/>
                    <a:pt x="239732" y="26465"/>
                  </a:cubicBezTo>
                  <a:lnTo>
                    <a:pt x="6211" y="26465"/>
                  </a:lnTo>
                  <a:cubicBezTo>
                    <a:pt x="1242" y="26465"/>
                    <a:pt x="0" y="24468"/>
                    <a:pt x="0" y="21471"/>
                  </a:cubicBezTo>
                  <a:cubicBezTo>
                    <a:pt x="0" y="18475"/>
                    <a:pt x="1242" y="16477"/>
                    <a:pt x="6211" y="16477"/>
                  </a:cubicBezTo>
                  <a:close/>
                  <a:moveTo>
                    <a:pt x="835624" y="0"/>
                  </a:moveTo>
                  <a:lnTo>
                    <a:pt x="911133" y="0"/>
                  </a:lnTo>
                  <a:cubicBezTo>
                    <a:pt x="913608" y="0"/>
                    <a:pt x="916084" y="1998"/>
                    <a:pt x="916084" y="4994"/>
                  </a:cubicBezTo>
                  <a:cubicBezTo>
                    <a:pt x="916084" y="6992"/>
                    <a:pt x="913608" y="9988"/>
                    <a:pt x="911133" y="9988"/>
                  </a:cubicBezTo>
                  <a:lnTo>
                    <a:pt x="835624" y="9988"/>
                  </a:lnTo>
                  <a:cubicBezTo>
                    <a:pt x="831911" y="9988"/>
                    <a:pt x="829435" y="6992"/>
                    <a:pt x="829435" y="4994"/>
                  </a:cubicBezTo>
                  <a:cubicBezTo>
                    <a:pt x="829435" y="1998"/>
                    <a:pt x="831911" y="0"/>
                    <a:pt x="835624" y="0"/>
                  </a:cubicBezTo>
                  <a:close/>
                </a:path>
              </a:pathLst>
            </a:custGeom>
            <a:solidFill>
              <a:srgbClr val="DFE2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8" name="Google Shape;1308;p32"/>
            <p:cNvSpPr/>
            <p:nvPr/>
          </p:nvSpPr>
          <p:spPr>
            <a:xfrm>
              <a:off x="11491220" y="10172986"/>
              <a:ext cx="3032102" cy="483379"/>
            </a:xfrm>
            <a:custGeom>
              <a:avLst/>
              <a:gdLst/>
              <a:ahLst/>
              <a:cxnLst/>
              <a:rect l="l" t="t" r="r" b="b"/>
              <a:pathLst>
                <a:path w="2433" h="386" extrusionOk="0">
                  <a:moveTo>
                    <a:pt x="1639" y="192"/>
                  </a:moveTo>
                  <a:lnTo>
                    <a:pt x="1639" y="192"/>
                  </a:lnTo>
                  <a:cubicBezTo>
                    <a:pt x="1639" y="118"/>
                    <a:pt x="1699" y="58"/>
                    <a:pt x="1773" y="58"/>
                  </a:cubicBezTo>
                  <a:lnTo>
                    <a:pt x="2432" y="58"/>
                  </a:lnTo>
                  <a:lnTo>
                    <a:pt x="2432" y="0"/>
                  </a:lnTo>
                  <a:lnTo>
                    <a:pt x="191" y="0"/>
                  </a:lnTo>
                  <a:lnTo>
                    <a:pt x="191" y="0"/>
                  </a:lnTo>
                  <a:cubicBezTo>
                    <a:pt x="86" y="0"/>
                    <a:pt x="0" y="87"/>
                    <a:pt x="0" y="192"/>
                  </a:cubicBezTo>
                  <a:lnTo>
                    <a:pt x="0" y="192"/>
                  </a:lnTo>
                  <a:cubicBezTo>
                    <a:pt x="0" y="298"/>
                    <a:pt x="86" y="385"/>
                    <a:pt x="191" y="385"/>
                  </a:cubicBezTo>
                  <a:lnTo>
                    <a:pt x="2432" y="385"/>
                  </a:lnTo>
                  <a:lnTo>
                    <a:pt x="2432" y="327"/>
                  </a:lnTo>
                  <a:lnTo>
                    <a:pt x="1773" y="327"/>
                  </a:lnTo>
                  <a:lnTo>
                    <a:pt x="1773" y="327"/>
                  </a:lnTo>
                  <a:cubicBezTo>
                    <a:pt x="1699" y="327"/>
                    <a:pt x="1639" y="266"/>
                    <a:pt x="1639" y="192"/>
                  </a:cubicBezTo>
                </a:path>
              </a:pathLst>
            </a:custGeom>
            <a:solidFill>
              <a:srgbClr val="98C8E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09" name="Google Shape;1309;p32"/>
            <p:cNvSpPr/>
            <p:nvPr/>
          </p:nvSpPr>
          <p:spPr>
            <a:xfrm>
              <a:off x="11244036" y="10650877"/>
              <a:ext cx="3520974" cy="510841"/>
            </a:xfrm>
            <a:custGeom>
              <a:avLst/>
              <a:gdLst/>
              <a:ahLst/>
              <a:cxnLst/>
              <a:rect l="l" t="t" r="r" b="b"/>
              <a:pathLst>
                <a:path w="2825" h="412" extrusionOk="0">
                  <a:moveTo>
                    <a:pt x="477" y="212"/>
                  </a:moveTo>
                  <a:lnTo>
                    <a:pt x="477" y="212"/>
                  </a:lnTo>
                  <a:lnTo>
                    <a:pt x="477" y="212"/>
                  </a:lnTo>
                  <a:cubicBezTo>
                    <a:pt x="477" y="138"/>
                    <a:pt x="537" y="77"/>
                    <a:pt x="612" y="77"/>
                  </a:cubicBezTo>
                  <a:lnTo>
                    <a:pt x="2824" y="77"/>
                  </a:lnTo>
                  <a:lnTo>
                    <a:pt x="2824" y="0"/>
                  </a:lnTo>
                  <a:lnTo>
                    <a:pt x="206" y="0"/>
                  </a:lnTo>
                  <a:lnTo>
                    <a:pt x="206" y="0"/>
                  </a:lnTo>
                  <a:cubicBezTo>
                    <a:pt x="92" y="0"/>
                    <a:pt x="0" y="91"/>
                    <a:pt x="0" y="205"/>
                  </a:cubicBezTo>
                  <a:lnTo>
                    <a:pt x="0" y="205"/>
                  </a:lnTo>
                  <a:cubicBezTo>
                    <a:pt x="0" y="319"/>
                    <a:pt x="92" y="411"/>
                    <a:pt x="206" y="411"/>
                  </a:cubicBezTo>
                  <a:lnTo>
                    <a:pt x="2824" y="411"/>
                  </a:lnTo>
                  <a:lnTo>
                    <a:pt x="2824" y="346"/>
                  </a:lnTo>
                  <a:lnTo>
                    <a:pt x="612" y="346"/>
                  </a:lnTo>
                  <a:lnTo>
                    <a:pt x="612" y="346"/>
                  </a:lnTo>
                  <a:cubicBezTo>
                    <a:pt x="537" y="346"/>
                    <a:pt x="477" y="286"/>
                    <a:pt x="477" y="212"/>
                  </a:cubicBezTo>
                </a:path>
              </a:pathLst>
            </a:custGeom>
            <a:solidFill>
              <a:srgbClr val="667D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0" name="Google Shape;1310;p32"/>
            <p:cNvSpPr/>
            <p:nvPr/>
          </p:nvSpPr>
          <p:spPr>
            <a:xfrm>
              <a:off x="11502205" y="11161718"/>
              <a:ext cx="3004634" cy="324085"/>
            </a:xfrm>
            <a:custGeom>
              <a:avLst/>
              <a:gdLst/>
              <a:ahLst/>
              <a:cxnLst/>
              <a:rect l="l" t="t" r="r" b="b"/>
              <a:pathLst>
                <a:path w="2412" h="261" extrusionOk="0">
                  <a:moveTo>
                    <a:pt x="0" y="0"/>
                  </a:moveTo>
                  <a:lnTo>
                    <a:pt x="0" y="48"/>
                  </a:lnTo>
                  <a:lnTo>
                    <a:pt x="508" y="48"/>
                  </a:lnTo>
                  <a:lnTo>
                    <a:pt x="508" y="48"/>
                  </a:lnTo>
                  <a:cubicBezTo>
                    <a:pt x="553" y="48"/>
                    <a:pt x="589" y="84"/>
                    <a:pt x="589" y="130"/>
                  </a:cubicBezTo>
                  <a:lnTo>
                    <a:pt x="589" y="130"/>
                  </a:lnTo>
                  <a:cubicBezTo>
                    <a:pt x="589" y="175"/>
                    <a:pt x="553" y="211"/>
                    <a:pt x="508" y="211"/>
                  </a:cubicBezTo>
                  <a:lnTo>
                    <a:pt x="0" y="211"/>
                  </a:lnTo>
                  <a:lnTo>
                    <a:pt x="0" y="260"/>
                  </a:lnTo>
                  <a:lnTo>
                    <a:pt x="2411" y="260"/>
                  </a:lnTo>
                  <a:lnTo>
                    <a:pt x="2411" y="0"/>
                  </a:lnTo>
                  <a:lnTo>
                    <a:pt x="0" y="0"/>
                  </a:lnTo>
                </a:path>
              </a:pathLst>
            </a:custGeom>
            <a:solidFill>
              <a:srgbClr val="C570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1" name="Google Shape;1311;p32"/>
            <p:cNvSpPr/>
            <p:nvPr/>
          </p:nvSpPr>
          <p:spPr>
            <a:xfrm>
              <a:off x="11233053" y="11485803"/>
              <a:ext cx="867883" cy="510841"/>
            </a:xfrm>
            <a:custGeom>
              <a:avLst/>
              <a:gdLst/>
              <a:ahLst/>
              <a:cxnLst/>
              <a:rect l="l" t="t" r="r" b="b"/>
              <a:pathLst>
                <a:path w="697" h="411" extrusionOk="0">
                  <a:moveTo>
                    <a:pt x="0" y="410"/>
                  </a:moveTo>
                  <a:lnTo>
                    <a:pt x="696" y="410"/>
                  </a:lnTo>
                  <a:lnTo>
                    <a:pt x="696" y="0"/>
                  </a:lnTo>
                  <a:lnTo>
                    <a:pt x="0" y="0"/>
                  </a:lnTo>
                  <a:lnTo>
                    <a:pt x="0" y="410"/>
                  </a:ln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2" name="Google Shape;1312;p32"/>
            <p:cNvSpPr/>
            <p:nvPr/>
          </p:nvSpPr>
          <p:spPr>
            <a:xfrm>
              <a:off x="12100937" y="11485803"/>
              <a:ext cx="2669569" cy="510841"/>
            </a:xfrm>
            <a:custGeom>
              <a:avLst/>
              <a:gdLst/>
              <a:ahLst/>
              <a:cxnLst/>
              <a:rect l="l" t="t" r="r" b="b"/>
              <a:pathLst>
                <a:path w="2144" h="411" extrusionOk="0">
                  <a:moveTo>
                    <a:pt x="2143" y="0"/>
                  </a:moveTo>
                  <a:lnTo>
                    <a:pt x="0" y="0"/>
                  </a:lnTo>
                  <a:lnTo>
                    <a:pt x="0" y="410"/>
                  </a:lnTo>
                  <a:lnTo>
                    <a:pt x="2143" y="410"/>
                  </a:lnTo>
                  <a:lnTo>
                    <a:pt x="2143" y="0"/>
                  </a:lnTo>
                </a:path>
              </a:pathLst>
            </a:custGeom>
            <a:solidFill>
              <a:srgbClr val="4A3F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3" name="Google Shape;1313;p32"/>
            <p:cNvSpPr/>
            <p:nvPr/>
          </p:nvSpPr>
          <p:spPr>
            <a:xfrm>
              <a:off x="11364881" y="11996642"/>
              <a:ext cx="3317732" cy="505350"/>
            </a:xfrm>
            <a:custGeom>
              <a:avLst/>
              <a:gdLst/>
              <a:ahLst/>
              <a:cxnLst/>
              <a:rect l="l" t="t" r="r" b="b"/>
              <a:pathLst>
                <a:path w="2664" h="406" extrusionOk="0">
                  <a:moveTo>
                    <a:pt x="1548" y="203"/>
                  </a:moveTo>
                  <a:lnTo>
                    <a:pt x="1548" y="203"/>
                  </a:lnTo>
                  <a:cubicBezTo>
                    <a:pt x="1548" y="126"/>
                    <a:pt x="1609" y="65"/>
                    <a:pt x="1686" y="65"/>
                  </a:cubicBezTo>
                  <a:lnTo>
                    <a:pt x="2663" y="65"/>
                  </a:lnTo>
                  <a:lnTo>
                    <a:pt x="2663" y="0"/>
                  </a:lnTo>
                  <a:lnTo>
                    <a:pt x="202" y="0"/>
                  </a:lnTo>
                  <a:lnTo>
                    <a:pt x="202" y="0"/>
                  </a:lnTo>
                  <a:cubicBezTo>
                    <a:pt x="90" y="0"/>
                    <a:pt x="0" y="91"/>
                    <a:pt x="0" y="203"/>
                  </a:cubicBezTo>
                  <a:lnTo>
                    <a:pt x="0" y="203"/>
                  </a:lnTo>
                  <a:cubicBezTo>
                    <a:pt x="0" y="315"/>
                    <a:pt x="90" y="405"/>
                    <a:pt x="202" y="405"/>
                  </a:cubicBezTo>
                  <a:lnTo>
                    <a:pt x="2663" y="405"/>
                  </a:lnTo>
                  <a:lnTo>
                    <a:pt x="2663" y="340"/>
                  </a:lnTo>
                  <a:lnTo>
                    <a:pt x="1686" y="340"/>
                  </a:lnTo>
                  <a:lnTo>
                    <a:pt x="1686" y="340"/>
                  </a:lnTo>
                  <a:cubicBezTo>
                    <a:pt x="1609" y="340"/>
                    <a:pt x="1548" y="279"/>
                    <a:pt x="1548" y="203"/>
                  </a:cubicBez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4" name="Google Shape;1314;p32"/>
            <p:cNvSpPr/>
            <p:nvPr/>
          </p:nvSpPr>
          <p:spPr>
            <a:xfrm>
              <a:off x="12265723" y="11485802"/>
              <a:ext cx="2190417" cy="509598"/>
            </a:xfrm>
            <a:custGeom>
              <a:avLst/>
              <a:gdLst/>
              <a:ahLst/>
              <a:cxnLst/>
              <a:rect l="l" t="t" r="r" b="b"/>
              <a:pathLst>
                <a:path w="2190417" h="509598" extrusionOk="0">
                  <a:moveTo>
                    <a:pt x="0" y="109857"/>
                  </a:moveTo>
                  <a:lnTo>
                    <a:pt x="1893819" y="109857"/>
                  </a:lnTo>
                  <a:lnTo>
                    <a:pt x="1893819" y="427203"/>
                  </a:lnTo>
                  <a:lnTo>
                    <a:pt x="0" y="427203"/>
                  </a:lnTo>
                  <a:close/>
                  <a:moveTo>
                    <a:pt x="2043374" y="0"/>
                  </a:moveTo>
                  <a:lnTo>
                    <a:pt x="2190417" y="0"/>
                  </a:lnTo>
                  <a:lnTo>
                    <a:pt x="2190417" y="509598"/>
                  </a:lnTo>
                  <a:lnTo>
                    <a:pt x="2043374" y="509598"/>
                  </a:lnTo>
                  <a:close/>
                </a:path>
              </a:pathLst>
            </a:custGeom>
            <a:solidFill>
              <a:srgbClr val="EEF2F6">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5" name="Google Shape;1315;p32"/>
            <p:cNvSpPr/>
            <p:nvPr/>
          </p:nvSpPr>
          <p:spPr>
            <a:xfrm>
              <a:off x="15775711" y="7673705"/>
              <a:ext cx="681123" cy="488870"/>
            </a:xfrm>
            <a:custGeom>
              <a:avLst/>
              <a:gdLst/>
              <a:ahLst/>
              <a:cxnLst/>
              <a:rect l="l" t="t" r="r" b="b"/>
              <a:pathLst>
                <a:path w="547" h="391" extrusionOk="0">
                  <a:moveTo>
                    <a:pt x="0" y="217"/>
                  </a:moveTo>
                  <a:lnTo>
                    <a:pt x="173" y="115"/>
                  </a:lnTo>
                  <a:lnTo>
                    <a:pt x="173" y="115"/>
                  </a:lnTo>
                  <a:cubicBezTo>
                    <a:pt x="173" y="115"/>
                    <a:pt x="515" y="0"/>
                    <a:pt x="530" y="19"/>
                  </a:cubicBezTo>
                  <a:lnTo>
                    <a:pt x="530" y="19"/>
                  </a:lnTo>
                  <a:cubicBezTo>
                    <a:pt x="546" y="37"/>
                    <a:pt x="399" y="109"/>
                    <a:pt x="399" y="109"/>
                  </a:cubicBezTo>
                  <a:lnTo>
                    <a:pt x="413" y="138"/>
                  </a:lnTo>
                  <a:lnTo>
                    <a:pt x="425" y="162"/>
                  </a:lnTo>
                  <a:lnTo>
                    <a:pt x="440" y="193"/>
                  </a:lnTo>
                  <a:lnTo>
                    <a:pt x="453" y="218"/>
                  </a:lnTo>
                  <a:lnTo>
                    <a:pt x="407" y="274"/>
                  </a:lnTo>
                  <a:lnTo>
                    <a:pt x="407" y="274"/>
                  </a:lnTo>
                  <a:cubicBezTo>
                    <a:pt x="380" y="307"/>
                    <a:pt x="337" y="320"/>
                    <a:pt x="297" y="307"/>
                  </a:cubicBezTo>
                  <a:lnTo>
                    <a:pt x="237" y="288"/>
                  </a:lnTo>
                  <a:lnTo>
                    <a:pt x="53" y="390"/>
                  </a:lnTo>
                  <a:lnTo>
                    <a:pt x="0" y="217"/>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6" name="Google Shape;1316;p32"/>
            <p:cNvSpPr/>
            <p:nvPr/>
          </p:nvSpPr>
          <p:spPr>
            <a:xfrm>
              <a:off x="15468106" y="11711011"/>
              <a:ext cx="477883" cy="494364"/>
            </a:xfrm>
            <a:custGeom>
              <a:avLst/>
              <a:gdLst/>
              <a:ahLst/>
              <a:cxnLst/>
              <a:rect l="l" t="t" r="r" b="b"/>
              <a:pathLst>
                <a:path w="383" h="395" extrusionOk="0">
                  <a:moveTo>
                    <a:pt x="382" y="310"/>
                  </a:moveTo>
                  <a:lnTo>
                    <a:pt x="223" y="394"/>
                  </a:lnTo>
                  <a:lnTo>
                    <a:pt x="0" y="85"/>
                  </a:lnTo>
                  <a:lnTo>
                    <a:pt x="160" y="0"/>
                  </a:lnTo>
                  <a:lnTo>
                    <a:pt x="382" y="310"/>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7" name="Google Shape;1317;p32"/>
            <p:cNvSpPr/>
            <p:nvPr/>
          </p:nvSpPr>
          <p:spPr>
            <a:xfrm>
              <a:off x="15468106" y="11711011"/>
              <a:ext cx="307605" cy="433944"/>
            </a:xfrm>
            <a:custGeom>
              <a:avLst/>
              <a:gdLst/>
              <a:ahLst/>
              <a:cxnLst/>
              <a:rect l="l" t="t" r="r" b="b"/>
              <a:pathLst>
                <a:path w="248" h="347" extrusionOk="0">
                  <a:moveTo>
                    <a:pt x="160" y="0"/>
                  </a:moveTo>
                  <a:lnTo>
                    <a:pt x="0" y="85"/>
                  </a:lnTo>
                  <a:lnTo>
                    <a:pt x="188" y="346"/>
                  </a:lnTo>
                  <a:lnTo>
                    <a:pt x="247" y="121"/>
                  </a:lnTo>
                  <a:lnTo>
                    <a:pt x="160" y="0"/>
                  </a:lnTo>
                </a:path>
              </a:pathLst>
            </a:custGeom>
            <a:solidFill>
              <a:srgbClr val="C570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8" name="Google Shape;1318;p32"/>
            <p:cNvSpPr/>
            <p:nvPr/>
          </p:nvSpPr>
          <p:spPr>
            <a:xfrm>
              <a:off x="14534308" y="11760450"/>
              <a:ext cx="291124" cy="472392"/>
            </a:xfrm>
            <a:custGeom>
              <a:avLst/>
              <a:gdLst/>
              <a:ahLst/>
              <a:cxnLst/>
              <a:rect l="l" t="t" r="r" b="b"/>
              <a:pathLst>
                <a:path w="234" h="379" extrusionOk="0">
                  <a:moveTo>
                    <a:pt x="233" y="378"/>
                  </a:moveTo>
                  <a:lnTo>
                    <a:pt x="53" y="378"/>
                  </a:lnTo>
                  <a:lnTo>
                    <a:pt x="0" y="0"/>
                  </a:lnTo>
                  <a:lnTo>
                    <a:pt x="181" y="0"/>
                  </a:lnTo>
                  <a:lnTo>
                    <a:pt x="233" y="378"/>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19" name="Google Shape;1319;p32"/>
            <p:cNvSpPr/>
            <p:nvPr/>
          </p:nvSpPr>
          <p:spPr>
            <a:xfrm>
              <a:off x="14534308" y="11760450"/>
              <a:ext cx="247181" cy="357040"/>
            </a:xfrm>
            <a:custGeom>
              <a:avLst/>
              <a:gdLst/>
              <a:ahLst/>
              <a:cxnLst/>
              <a:rect l="l" t="t" r="r" b="b"/>
              <a:pathLst>
                <a:path w="200" h="286" extrusionOk="0">
                  <a:moveTo>
                    <a:pt x="181" y="0"/>
                  </a:moveTo>
                  <a:lnTo>
                    <a:pt x="0" y="0"/>
                  </a:lnTo>
                  <a:lnTo>
                    <a:pt x="40" y="285"/>
                  </a:lnTo>
                  <a:lnTo>
                    <a:pt x="199" y="128"/>
                  </a:lnTo>
                  <a:lnTo>
                    <a:pt x="181" y="0"/>
                  </a:lnTo>
                </a:path>
              </a:pathLst>
            </a:custGeom>
            <a:solidFill>
              <a:srgbClr val="C570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0" name="Google Shape;1320;p32"/>
            <p:cNvSpPr/>
            <p:nvPr/>
          </p:nvSpPr>
          <p:spPr>
            <a:xfrm>
              <a:off x="13820227" y="9535806"/>
              <a:ext cx="2120274" cy="2416892"/>
            </a:xfrm>
            <a:custGeom>
              <a:avLst/>
              <a:gdLst/>
              <a:ahLst/>
              <a:cxnLst/>
              <a:rect l="l" t="t" r="r" b="b"/>
              <a:pathLst>
                <a:path w="1704" h="1942" extrusionOk="0">
                  <a:moveTo>
                    <a:pt x="0" y="11"/>
                  </a:moveTo>
                  <a:lnTo>
                    <a:pt x="0" y="11"/>
                  </a:lnTo>
                  <a:cubicBezTo>
                    <a:pt x="0" y="11"/>
                    <a:pt x="792" y="0"/>
                    <a:pt x="973" y="311"/>
                  </a:cubicBezTo>
                  <a:lnTo>
                    <a:pt x="973" y="311"/>
                  </a:lnTo>
                  <a:cubicBezTo>
                    <a:pt x="1154" y="623"/>
                    <a:pt x="1703" y="1772"/>
                    <a:pt x="1703" y="1772"/>
                  </a:cubicBezTo>
                  <a:lnTo>
                    <a:pt x="1321" y="1941"/>
                  </a:lnTo>
                  <a:lnTo>
                    <a:pt x="573" y="541"/>
                  </a:lnTo>
                  <a:lnTo>
                    <a:pt x="0" y="501"/>
                  </a:lnTo>
                  <a:lnTo>
                    <a:pt x="0" y="11"/>
                  </a:lnTo>
                </a:path>
              </a:pathLst>
            </a:custGeom>
            <a:solidFill>
              <a:srgbClr val="E1A4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1" name="Google Shape;1321;p32"/>
            <p:cNvSpPr/>
            <p:nvPr/>
          </p:nvSpPr>
          <p:spPr>
            <a:xfrm>
              <a:off x="13875156" y="7486942"/>
              <a:ext cx="466898" cy="483379"/>
            </a:xfrm>
            <a:custGeom>
              <a:avLst/>
              <a:gdLst/>
              <a:ahLst/>
              <a:cxnLst/>
              <a:rect l="l" t="t" r="r" b="b"/>
              <a:pathLst>
                <a:path w="374" h="390" extrusionOk="0">
                  <a:moveTo>
                    <a:pt x="223" y="389"/>
                  </a:moveTo>
                  <a:lnTo>
                    <a:pt x="0" y="260"/>
                  </a:lnTo>
                  <a:lnTo>
                    <a:pt x="150" y="0"/>
                  </a:lnTo>
                  <a:lnTo>
                    <a:pt x="373" y="129"/>
                  </a:lnTo>
                  <a:lnTo>
                    <a:pt x="223" y="389"/>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2" name="Google Shape;1322;p32"/>
            <p:cNvSpPr/>
            <p:nvPr/>
          </p:nvSpPr>
          <p:spPr>
            <a:xfrm>
              <a:off x="14006986" y="7486944"/>
              <a:ext cx="335068" cy="346053"/>
            </a:xfrm>
            <a:custGeom>
              <a:avLst/>
              <a:gdLst/>
              <a:ahLst/>
              <a:cxnLst/>
              <a:rect l="l" t="t" r="r" b="b"/>
              <a:pathLst>
                <a:path w="271" h="278" extrusionOk="0">
                  <a:moveTo>
                    <a:pt x="184" y="277"/>
                  </a:moveTo>
                  <a:lnTo>
                    <a:pt x="110" y="234"/>
                  </a:lnTo>
                  <a:lnTo>
                    <a:pt x="110" y="234"/>
                  </a:lnTo>
                  <a:cubicBezTo>
                    <a:pt x="28" y="187"/>
                    <a:pt x="0" y="82"/>
                    <a:pt x="47" y="0"/>
                  </a:cubicBezTo>
                  <a:lnTo>
                    <a:pt x="270" y="129"/>
                  </a:lnTo>
                  <a:lnTo>
                    <a:pt x="184" y="277"/>
                  </a:lnTo>
                </a:path>
              </a:pathLst>
            </a:custGeom>
            <a:solidFill>
              <a:srgbClr val="C570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3" name="Google Shape;1323;p32"/>
            <p:cNvSpPr/>
            <p:nvPr/>
          </p:nvSpPr>
          <p:spPr>
            <a:xfrm>
              <a:off x="13490652" y="7250748"/>
              <a:ext cx="494364" cy="494364"/>
            </a:xfrm>
            <a:custGeom>
              <a:avLst/>
              <a:gdLst/>
              <a:ahLst/>
              <a:cxnLst/>
              <a:rect l="l" t="t" r="r" b="b"/>
              <a:pathLst>
                <a:path w="396" h="397" extrusionOk="0">
                  <a:moveTo>
                    <a:pt x="395" y="198"/>
                  </a:moveTo>
                  <a:lnTo>
                    <a:pt x="395" y="198"/>
                  </a:lnTo>
                  <a:cubicBezTo>
                    <a:pt x="395" y="307"/>
                    <a:pt x="307" y="396"/>
                    <a:pt x="197" y="396"/>
                  </a:cubicBezTo>
                  <a:lnTo>
                    <a:pt x="197" y="396"/>
                  </a:lnTo>
                  <a:cubicBezTo>
                    <a:pt x="88" y="396"/>
                    <a:pt x="0" y="307"/>
                    <a:pt x="0" y="198"/>
                  </a:cubicBezTo>
                  <a:lnTo>
                    <a:pt x="0" y="198"/>
                  </a:lnTo>
                  <a:cubicBezTo>
                    <a:pt x="0" y="89"/>
                    <a:pt x="88" y="0"/>
                    <a:pt x="197" y="0"/>
                  </a:cubicBezTo>
                  <a:lnTo>
                    <a:pt x="197" y="0"/>
                  </a:lnTo>
                  <a:cubicBezTo>
                    <a:pt x="307" y="0"/>
                    <a:pt x="395" y="89"/>
                    <a:pt x="395" y="198"/>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4" name="Google Shape;1324;p32"/>
            <p:cNvSpPr/>
            <p:nvPr/>
          </p:nvSpPr>
          <p:spPr>
            <a:xfrm>
              <a:off x="13908113" y="6811314"/>
              <a:ext cx="829431" cy="1027181"/>
            </a:xfrm>
            <a:custGeom>
              <a:avLst/>
              <a:gdLst/>
              <a:ahLst/>
              <a:cxnLst/>
              <a:rect l="l" t="t" r="r" b="b"/>
              <a:pathLst>
                <a:path w="666" h="826" extrusionOk="0">
                  <a:moveTo>
                    <a:pt x="629" y="231"/>
                  </a:moveTo>
                  <a:lnTo>
                    <a:pt x="629" y="231"/>
                  </a:lnTo>
                  <a:cubicBezTo>
                    <a:pt x="644" y="294"/>
                    <a:pt x="613" y="379"/>
                    <a:pt x="616" y="398"/>
                  </a:cubicBezTo>
                  <a:lnTo>
                    <a:pt x="616" y="398"/>
                  </a:lnTo>
                  <a:cubicBezTo>
                    <a:pt x="621" y="424"/>
                    <a:pt x="665" y="479"/>
                    <a:pt x="665" y="509"/>
                  </a:cubicBezTo>
                  <a:lnTo>
                    <a:pt x="665" y="509"/>
                  </a:lnTo>
                  <a:cubicBezTo>
                    <a:pt x="665" y="561"/>
                    <a:pt x="625" y="551"/>
                    <a:pt x="622" y="568"/>
                  </a:cubicBezTo>
                  <a:lnTo>
                    <a:pt x="622" y="568"/>
                  </a:lnTo>
                  <a:cubicBezTo>
                    <a:pt x="603" y="658"/>
                    <a:pt x="602" y="727"/>
                    <a:pt x="525" y="762"/>
                  </a:cubicBezTo>
                  <a:lnTo>
                    <a:pt x="525" y="762"/>
                  </a:lnTo>
                  <a:cubicBezTo>
                    <a:pt x="384" y="825"/>
                    <a:pt x="155" y="745"/>
                    <a:pt x="83" y="528"/>
                  </a:cubicBezTo>
                  <a:lnTo>
                    <a:pt x="83" y="528"/>
                  </a:lnTo>
                  <a:cubicBezTo>
                    <a:pt x="0" y="281"/>
                    <a:pt x="59" y="144"/>
                    <a:pt x="186" y="78"/>
                  </a:cubicBezTo>
                  <a:lnTo>
                    <a:pt x="186" y="78"/>
                  </a:lnTo>
                  <a:cubicBezTo>
                    <a:pt x="313" y="14"/>
                    <a:pt x="573" y="0"/>
                    <a:pt x="629" y="231"/>
                  </a:cubicBez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5" name="Google Shape;1325;p32"/>
            <p:cNvSpPr/>
            <p:nvPr/>
          </p:nvSpPr>
          <p:spPr>
            <a:xfrm>
              <a:off x="13963044" y="7860465"/>
              <a:ext cx="2032386" cy="818445"/>
            </a:xfrm>
            <a:custGeom>
              <a:avLst/>
              <a:gdLst/>
              <a:ahLst/>
              <a:cxnLst/>
              <a:rect l="l" t="t" r="r" b="b"/>
              <a:pathLst>
                <a:path w="1630" h="656" extrusionOk="0">
                  <a:moveTo>
                    <a:pt x="119" y="34"/>
                  </a:moveTo>
                  <a:lnTo>
                    <a:pt x="660" y="306"/>
                  </a:lnTo>
                  <a:lnTo>
                    <a:pt x="1514" y="0"/>
                  </a:lnTo>
                  <a:lnTo>
                    <a:pt x="1629" y="229"/>
                  </a:lnTo>
                  <a:lnTo>
                    <a:pt x="1629" y="229"/>
                  </a:lnTo>
                  <a:cubicBezTo>
                    <a:pt x="1629" y="229"/>
                    <a:pt x="748" y="655"/>
                    <a:pt x="650" y="655"/>
                  </a:cubicBezTo>
                  <a:lnTo>
                    <a:pt x="650" y="655"/>
                  </a:lnTo>
                  <a:cubicBezTo>
                    <a:pt x="553" y="655"/>
                    <a:pt x="0" y="449"/>
                    <a:pt x="0" y="449"/>
                  </a:cubicBezTo>
                  <a:lnTo>
                    <a:pt x="119" y="34"/>
                  </a:ln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6" name="Google Shape;1326;p32"/>
            <p:cNvSpPr/>
            <p:nvPr/>
          </p:nvSpPr>
          <p:spPr>
            <a:xfrm>
              <a:off x="12721639" y="7607790"/>
              <a:ext cx="1823654" cy="1944499"/>
            </a:xfrm>
            <a:custGeom>
              <a:avLst/>
              <a:gdLst/>
              <a:ahLst/>
              <a:cxnLst/>
              <a:rect l="l" t="t" r="r" b="b"/>
              <a:pathLst>
                <a:path w="1465" h="1562" extrusionOk="0">
                  <a:moveTo>
                    <a:pt x="793" y="150"/>
                  </a:moveTo>
                  <a:lnTo>
                    <a:pt x="793" y="150"/>
                  </a:lnTo>
                  <a:cubicBezTo>
                    <a:pt x="793" y="150"/>
                    <a:pt x="1111" y="0"/>
                    <a:pt x="1198" y="260"/>
                  </a:cubicBezTo>
                  <a:lnTo>
                    <a:pt x="1198" y="260"/>
                  </a:lnTo>
                  <a:cubicBezTo>
                    <a:pt x="1286" y="520"/>
                    <a:pt x="1464" y="818"/>
                    <a:pt x="1326" y="906"/>
                  </a:cubicBezTo>
                  <a:lnTo>
                    <a:pt x="1326" y="906"/>
                  </a:lnTo>
                  <a:cubicBezTo>
                    <a:pt x="1278" y="936"/>
                    <a:pt x="1145" y="972"/>
                    <a:pt x="1145" y="972"/>
                  </a:cubicBezTo>
                  <a:lnTo>
                    <a:pt x="1145" y="972"/>
                  </a:lnTo>
                  <a:cubicBezTo>
                    <a:pt x="1145" y="972"/>
                    <a:pt x="883" y="1177"/>
                    <a:pt x="883" y="1561"/>
                  </a:cubicBezTo>
                  <a:lnTo>
                    <a:pt x="0" y="1561"/>
                  </a:lnTo>
                  <a:lnTo>
                    <a:pt x="0" y="1561"/>
                  </a:lnTo>
                  <a:cubicBezTo>
                    <a:pt x="0" y="1561"/>
                    <a:pt x="26" y="1115"/>
                    <a:pt x="382" y="979"/>
                  </a:cubicBezTo>
                  <a:lnTo>
                    <a:pt x="382" y="979"/>
                  </a:lnTo>
                  <a:cubicBezTo>
                    <a:pt x="727" y="847"/>
                    <a:pt x="395" y="383"/>
                    <a:pt x="793" y="150"/>
                  </a:cubicBezTo>
                </a:path>
              </a:pathLst>
            </a:custGeom>
            <a:solidFill>
              <a:srgbClr val="4A3F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7" name="Google Shape;1327;p32"/>
            <p:cNvSpPr/>
            <p:nvPr/>
          </p:nvSpPr>
          <p:spPr>
            <a:xfrm>
              <a:off x="12617271" y="9552289"/>
              <a:ext cx="2378442" cy="2296047"/>
            </a:xfrm>
            <a:custGeom>
              <a:avLst/>
              <a:gdLst/>
              <a:ahLst/>
              <a:cxnLst/>
              <a:rect l="l" t="t" r="r" b="b"/>
              <a:pathLst>
                <a:path w="1910" h="1844" extrusionOk="0">
                  <a:moveTo>
                    <a:pt x="84" y="0"/>
                  </a:moveTo>
                  <a:lnTo>
                    <a:pt x="84" y="0"/>
                  </a:lnTo>
                  <a:cubicBezTo>
                    <a:pt x="84" y="0"/>
                    <a:pt x="0" y="501"/>
                    <a:pt x="537" y="501"/>
                  </a:cubicBezTo>
                  <a:lnTo>
                    <a:pt x="537" y="501"/>
                  </a:lnTo>
                  <a:cubicBezTo>
                    <a:pt x="1075" y="501"/>
                    <a:pt x="1256" y="624"/>
                    <a:pt x="1256" y="624"/>
                  </a:cubicBezTo>
                  <a:lnTo>
                    <a:pt x="1256" y="624"/>
                  </a:lnTo>
                  <a:cubicBezTo>
                    <a:pt x="1256" y="624"/>
                    <a:pt x="1487" y="1157"/>
                    <a:pt x="1414" y="1843"/>
                  </a:cubicBezTo>
                  <a:lnTo>
                    <a:pt x="1877" y="1843"/>
                  </a:lnTo>
                  <a:lnTo>
                    <a:pt x="1877" y="1843"/>
                  </a:lnTo>
                  <a:cubicBezTo>
                    <a:pt x="1877" y="1843"/>
                    <a:pt x="1909" y="1165"/>
                    <a:pt x="1777" y="617"/>
                  </a:cubicBezTo>
                  <a:lnTo>
                    <a:pt x="1777" y="617"/>
                  </a:lnTo>
                  <a:cubicBezTo>
                    <a:pt x="1727" y="414"/>
                    <a:pt x="1582" y="247"/>
                    <a:pt x="1388" y="169"/>
                  </a:cubicBezTo>
                  <a:lnTo>
                    <a:pt x="967" y="0"/>
                  </a:lnTo>
                  <a:lnTo>
                    <a:pt x="84" y="0"/>
                  </a:ln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8" name="Google Shape;1328;p32"/>
            <p:cNvSpPr/>
            <p:nvPr/>
          </p:nvSpPr>
          <p:spPr>
            <a:xfrm>
              <a:off x="14517827" y="12232842"/>
              <a:ext cx="747038" cy="269152"/>
            </a:xfrm>
            <a:custGeom>
              <a:avLst/>
              <a:gdLst/>
              <a:ahLst/>
              <a:cxnLst/>
              <a:rect l="l" t="t" r="r" b="b"/>
              <a:pathLst>
                <a:path w="599" h="217" extrusionOk="0">
                  <a:moveTo>
                    <a:pt x="70" y="0"/>
                  </a:moveTo>
                  <a:lnTo>
                    <a:pt x="70" y="0"/>
                  </a:lnTo>
                  <a:cubicBezTo>
                    <a:pt x="70" y="0"/>
                    <a:pt x="1" y="62"/>
                    <a:pt x="0" y="216"/>
                  </a:cubicBezTo>
                  <a:lnTo>
                    <a:pt x="593" y="216"/>
                  </a:lnTo>
                  <a:lnTo>
                    <a:pt x="593" y="216"/>
                  </a:lnTo>
                  <a:cubicBezTo>
                    <a:pt x="593" y="216"/>
                    <a:pt x="598" y="108"/>
                    <a:pt x="459" y="108"/>
                  </a:cubicBezTo>
                  <a:lnTo>
                    <a:pt x="459" y="108"/>
                  </a:lnTo>
                  <a:cubicBezTo>
                    <a:pt x="324" y="108"/>
                    <a:pt x="250" y="0"/>
                    <a:pt x="250" y="0"/>
                  </a:cubicBezTo>
                  <a:lnTo>
                    <a:pt x="70" y="0"/>
                  </a:lnTo>
                </a:path>
              </a:pathLst>
            </a:custGeom>
            <a:solidFill>
              <a:srgbClr val="4A75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29" name="Google Shape;1329;p32"/>
            <p:cNvSpPr/>
            <p:nvPr/>
          </p:nvSpPr>
          <p:spPr>
            <a:xfrm>
              <a:off x="15704303" y="12013125"/>
              <a:ext cx="741549" cy="466898"/>
            </a:xfrm>
            <a:custGeom>
              <a:avLst/>
              <a:gdLst/>
              <a:ahLst/>
              <a:cxnLst/>
              <a:rect l="l" t="t" r="r" b="b"/>
              <a:pathLst>
                <a:path w="597" h="376" extrusionOk="0">
                  <a:moveTo>
                    <a:pt x="32" y="151"/>
                  </a:moveTo>
                  <a:lnTo>
                    <a:pt x="32" y="151"/>
                  </a:lnTo>
                  <a:cubicBezTo>
                    <a:pt x="32" y="151"/>
                    <a:pt x="0" y="238"/>
                    <a:pt x="71" y="375"/>
                  </a:cubicBezTo>
                  <a:lnTo>
                    <a:pt x="596" y="98"/>
                  </a:lnTo>
                  <a:lnTo>
                    <a:pt x="596" y="98"/>
                  </a:lnTo>
                  <a:cubicBezTo>
                    <a:pt x="596" y="98"/>
                    <a:pt x="550" y="0"/>
                    <a:pt x="426" y="65"/>
                  </a:cubicBezTo>
                  <a:lnTo>
                    <a:pt x="426" y="65"/>
                  </a:lnTo>
                  <a:cubicBezTo>
                    <a:pt x="307" y="128"/>
                    <a:pt x="191" y="67"/>
                    <a:pt x="191" y="67"/>
                  </a:cubicBezTo>
                  <a:lnTo>
                    <a:pt x="32" y="151"/>
                  </a:lnTo>
                </a:path>
              </a:pathLst>
            </a:custGeom>
            <a:solidFill>
              <a:srgbClr val="4A75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0" name="Google Shape;1330;p32"/>
            <p:cNvSpPr/>
            <p:nvPr/>
          </p:nvSpPr>
          <p:spPr>
            <a:xfrm>
              <a:off x="14480316" y="7220573"/>
              <a:ext cx="132885" cy="138753"/>
            </a:xfrm>
            <a:custGeom>
              <a:avLst/>
              <a:gdLst/>
              <a:ahLst/>
              <a:cxnLst/>
              <a:rect l="l" t="t" r="r" b="b"/>
              <a:pathLst>
                <a:path w="132885" h="138753" extrusionOk="0">
                  <a:moveTo>
                    <a:pt x="91163" y="63133"/>
                  </a:moveTo>
                  <a:cubicBezTo>
                    <a:pt x="112951" y="63133"/>
                    <a:pt x="129613" y="79795"/>
                    <a:pt x="129613" y="101584"/>
                  </a:cubicBezTo>
                  <a:cubicBezTo>
                    <a:pt x="129613" y="122091"/>
                    <a:pt x="112951" y="138753"/>
                    <a:pt x="91163" y="138753"/>
                  </a:cubicBezTo>
                  <a:cubicBezTo>
                    <a:pt x="70656" y="138753"/>
                    <a:pt x="53994" y="122091"/>
                    <a:pt x="53994" y="101584"/>
                  </a:cubicBezTo>
                  <a:cubicBezTo>
                    <a:pt x="53994" y="79795"/>
                    <a:pt x="70656" y="63133"/>
                    <a:pt x="91163" y="63133"/>
                  </a:cubicBezTo>
                  <a:close/>
                  <a:moveTo>
                    <a:pt x="83173" y="0"/>
                  </a:moveTo>
                  <a:cubicBezTo>
                    <a:pt x="96125" y="0"/>
                    <a:pt x="110169" y="2785"/>
                    <a:pt x="125150" y="8355"/>
                  </a:cubicBezTo>
                  <a:cubicBezTo>
                    <a:pt x="131391" y="10831"/>
                    <a:pt x="135137" y="18258"/>
                    <a:pt x="131391" y="23209"/>
                  </a:cubicBezTo>
                  <a:cubicBezTo>
                    <a:pt x="128895" y="29399"/>
                    <a:pt x="122653" y="33112"/>
                    <a:pt x="116411" y="30637"/>
                  </a:cubicBezTo>
                  <a:cubicBezTo>
                    <a:pt x="93940" y="20734"/>
                    <a:pt x="73966" y="20734"/>
                    <a:pt x="57737" y="28161"/>
                  </a:cubicBezTo>
                  <a:cubicBezTo>
                    <a:pt x="31521" y="41777"/>
                    <a:pt x="21534" y="75199"/>
                    <a:pt x="21534" y="75199"/>
                  </a:cubicBezTo>
                  <a:cubicBezTo>
                    <a:pt x="20285" y="81389"/>
                    <a:pt x="16540" y="83864"/>
                    <a:pt x="11547" y="83864"/>
                  </a:cubicBezTo>
                  <a:cubicBezTo>
                    <a:pt x="10298" y="83864"/>
                    <a:pt x="9050" y="83864"/>
                    <a:pt x="7802" y="83864"/>
                  </a:cubicBezTo>
                  <a:cubicBezTo>
                    <a:pt x="1560" y="82627"/>
                    <a:pt x="-937" y="76437"/>
                    <a:pt x="311" y="70248"/>
                  </a:cubicBezTo>
                  <a:cubicBezTo>
                    <a:pt x="311" y="67772"/>
                    <a:pt x="11547" y="26923"/>
                    <a:pt x="47750" y="8355"/>
                  </a:cubicBezTo>
                  <a:cubicBezTo>
                    <a:pt x="58361" y="2785"/>
                    <a:pt x="70221" y="0"/>
                    <a:pt x="83173" y="0"/>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1" name="Google Shape;1331;p32"/>
            <p:cNvSpPr/>
            <p:nvPr/>
          </p:nvSpPr>
          <p:spPr>
            <a:xfrm>
              <a:off x="14342055" y="7486944"/>
              <a:ext cx="214227" cy="197746"/>
            </a:xfrm>
            <a:custGeom>
              <a:avLst/>
              <a:gdLst/>
              <a:ahLst/>
              <a:cxnLst/>
              <a:rect l="l" t="t" r="r" b="b"/>
              <a:pathLst>
                <a:path w="170" h="157" extrusionOk="0">
                  <a:moveTo>
                    <a:pt x="159" y="54"/>
                  </a:moveTo>
                  <a:lnTo>
                    <a:pt x="159" y="54"/>
                  </a:lnTo>
                  <a:cubicBezTo>
                    <a:pt x="132" y="50"/>
                    <a:pt x="73" y="39"/>
                    <a:pt x="35" y="8"/>
                  </a:cubicBezTo>
                  <a:lnTo>
                    <a:pt x="35" y="8"/>
                  </a:lnTo>
                  <a:cubicBezTo>
                    <a:pt x="25" y="0"/>
                    <a:pt x="11" y="6"/>
                    <a:pt x="10" y="18"/>
                  </a:cubicBezTo>
                  <a:lnTo>
                    <a:pt x="10" y="18"/>
                  </a:lnTo>
                  <a:cubicBezTo>
                    <a:pt x="5" y="56"/>
                    <a:pt x="0" y="123"/>
                    <a:pt x="100" y="154"/>
                  </a:cubicBezTo>
                  <a:lnTo>
                    <a:pt x="100" y="154"/>
                  </a:lnTo>
                  <a:cubicBezTo>
                    <a:pt x="105" y="155"/>
                    <a:pt x="111" y="156"/>
                    <a:pt x="116" y="156"/>
                  </a:cubicBezTo>
                  <a:lnTo>
                    <a:pt x="116" y="156"/>
                  </a:lnTo>
                  <a:cubicBezTo>
                    <a:pt x="119" y="156"/>
                    <a:pt x="122" y="154"/>
                    <a:pt x="123" y="151"/>
                  </a:cubicBezTo>
                  <a:lnTo>
                    <a:pt x="123" y="151"/>
                  </a:lnTo>
                  <a:lnTo>
                    <a:pt x="123" y="151"/>
                  </a:lnTo>
                  <a:cubicBezTo>
                    <a:pt x="125" y="145"/>
                    <a:pt x="127" y="138"/>
                    <a:pt x="127" y="132"/>
                  </a:cubicBezTo>
                  <a:lnTo>
                    <a:pt x="127" y="132"/>
                  </a:lnTo>
                  <a:cubicBezTo>
                    <a:pt x="129" y="113"/>
                    <a:pt x="134" y="103"/>
                    <a:pt x="148" y="86"/>
                  </a:cubicBezTo>
                  <a:lnTo>
                    <a:pt x="164" y="67"/>
                  </a:lnTo>
                  <a:lnTo>
                    <a:pt x="164" y="67"/>
                  </a:lnTo>
                  <a:cubicBezTo>
                    <a:pt x="169" y="62"/>
                    <a:pt x="165" y="55"/>
                    <a:pt x="159" y="54"/>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2" name="Google Shape;1332;p32"/>
            <p:cNvSpPr/>
            <p:nvPr/>
          </p:nvSpPr>
          <p:spPr>
            <a:xfrm>
              <a:off x="13688397" y="6641033"/>
              <a:ext cx="1016191" cy="867884"/>
            </a:xfrm>
            <a:custGeom>
              <a:avLst/>
              <a:gdLst/>
              <a:ahLst/>
              <a:cxnLst/>
              <a:rect l="l" t="t" r="r" b="b"/>
              <a:pathLst>
                <a:path w="817" h="696" extrusionOk="0">
                  <a:moveTo>
                    <a:pt x="305" y="572"/>
                  </a:moveTo>
                  <a:lnTo>
                    <a:pt x="305" y="572"/>
                  </a:lnTo>
                  <a:cubicBezTo>
                    <a:pt x="305" y="572"/>
                    <a:pt x="359" y="595"/>
                    <a:pt x="466" y="553"/>
                  </a:cubicBezTo>
                  <a:lnTo>
                    <a:pt x="466" y="553"/>
                  </a:lnTo>
                  <a:cubicBezTo>
                    <a:pt x="567" y="513"/>
                    <a:pt x="816" y="348"/>
                    <a:pt x="807" y="302"/>
                  </a:cubicBezTo>
                  <a:lnTo>
                    <a:pt x="807" y="302"/>
                  </a:lnTo>
                  <a:cubicBezTo>
                    <a:pt x="785" y="199"/>
                    <a:pt x="707" y="0"/>
                    <a:pt x="354" y="87"/>
                  </a:cubicBezTo>
                  <a:lnTo>
                    <a:pt x="354" y="87"/>
                  </a:lnTo>
                  <a:cubicBezTo>
                    <a:pt x="0" y="174"/>
                    <a:pt x="83" y="601"/>
                    <a:pt x="210" y="652"/>
                  </a:cubicBezTo>
                  <a:lnTo>
                    <a:pt x="210" y="652"/>
                  </a:lnTo>
                  <a:cubicBezTo>
                    <a:pt x="318" y="695"/>
                    <a:pt x="305" y="572"/>
                    <a:pt x="305" y="572"/>
                  </a:cubicBez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3" name="Google Shape;1333;p32"/>
            <p:cNvSpPr/>
            <p:nvPr/>
          </p:nvSpPr>
          <p:spPr>
            <a:xfrm>
              <a:off x="13902620" y="7300183"/>
              <a:ext cx="236198" cy="236194"/>
            </a:xfrm>
            <a:custGeom>
              <a:avLst/>
              <a:gdLst/>
              <a:ahLst/>
              <a:cxnLst/>
              <a:rect l="l" t="t" r="r" b="b"/>
              <a:pathLst>
                <a:path w="189" h="189" extrusionOk="0">
                  <a:moveTo>
                    <a:pt x="188" y="94"/>
                  </a:moveTo>
                  <a:lnTo>
                    <a:pt x="188" y="94"/>
                  </a:lnTo>
                  <a:cubicBezTo>
                    <a:pt x="188" y="145"/>
                    <a:pt x="146" y="188"/>
                    <a:pt x="94" y="188"/>
                  </a:cubicBezTo>
                  <a:lnTo>
                    <a:pt x="94" y="188"/>
                  </a:lnTo>
                  <a:cubicBezTo>
                    <a:pt x="42" y="188"/>
                    <a:pt x="0" y="145"/>
                    <a:pt x="0" y="94"/>
                  </a:cubicBezTo>
                  <a:lnTo>
                    <a:pt x="0" y="94"/>
                  </a:lnTo>
                  <a:cubicBezTo>
                    <a:pt x="0" y="42"/>
                    <a:pt x="42" y="0"/>
                    <a:pt x="94" y="0"/>
                  </a:cubicBezTo>
                  <a:lnTo>
                    <a:pt x="94" y="0"/>
                  </a:lnTo>
                  <a:cubicBezTo>
                    <a:pt x="146" y="0"/>
                    <a:pt x="188" y="42"/>
                    <a:pt x="188" y="94"/>
                  </a:cubicBez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4" name="Google Shape;1334;p32"/>
            <p:cNvSpPr/>
            <p:nvPr/>
          </p:nvSpPr>
          <p:spPr>
            <a:xfrm>
              <a:off x="15825145" y="8794263"/>
              <a:ext cx="747038" cy="241689"/>
            </a:xfrm>
            <a:custGeom>
              <a:avLst/>
              <a:gdLst/>
              <a:ahLst/>
              <a:cxnLst/>
              <a:rect l="l" t="t" r="r" b="b"/>
              <a:pathLst>
                <a:path w="599" h="193" extrusionOk="0">
                  <a:moveTo>
                    <a:pt x="0" y="63"/>
                  </a:moveTo>
                  <a:lnTo>
                    <a:pt x="203" y="0"/>
                  </a:lnTo>
                  <a:lnTo>
                    <a:pt x="387" y="41"/>
                  </a:lnTo>
                  <a:lnTo>
                    <a:pt x="387" y="41"/>
                  </a:lnTo>
                  <a:cubicBezTo>
                    <a:pt x="409" y="46"/>
                    <a:pt x="429" y="56"/>
                    <a:pt x="447" y="70"/>
                  </a:cubicBezTo>
                  <a:lnTo>
                    <a:pt x="598" y="192"/>
                  </a:lnTo>
                  <a:lnTo>
                    <a:pt x="362" y="192"/>
                  </a:lnTo>
                  <a:lnTo>
                    <a:pt x="308" y="161"/>
                  </a:lnTo>
                  <a:lnTo>
                    <a:pt x="219" y="192"/>
                  </a:lnTo>
                  <a:lnTo>
                    <a:pt x="0" y="192"/>
                  </a:lnTo>
                  <a:lnTo>
                    <a:pt x="0" y="63"/>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5" name="Google Shape;1335;p32"/>
            <p:cNvSpPr/>
            <p:nvPr/>
          </p:nvSpPr>
          <p:spPr>
            <a:xfrm>
              <a:off x="13408252" y="7953843"/>
              <a:ext cx="922813" cy="1021686"/>
            </a:xfrm>
            <a:custGeom>
              <a:avLst/>
              <a:gdLst/>
              <a:ahLst/>
              <a:cxnLst/>
              <a:rect l="l" t="t" r="r" b="b"/>
              <a:pathLst>
                <a:path w="743" h="822" extrusionOk="0">
                  <a:moveTo>
                    <a:pt x="594" y="693"/>
                  </a:moveTo>
                  <a:lnTo>
                    <a:pt x="594" y="693"/>
                  </a:lnTo>
                  <a:cubicBezTo>
                    <a:pt x="594" y="693"/>
                    <a:pt x="684" y="669"/>
                    <a:pt x="742" y="644"/>
                  </a:cubicBezTo>
                  <a:lnTo>
                    <a:pt x="306" y="0"/>
                  </a:lnTo>
                  <a:lnTo>
                    <a:pt x="306" y="0"/>
                  </a:lnTo>
                  <a:cubicBezTo>
                    <a:pt x="306" y="0"/>
                    <a:pt x="0" y="187"/>
                    <a:pt x="479" y="821"/>
                  </a:cubicBezTo>
                  <a:lnTo>
                    <a:pt x="479" y="821"/>
                  </a:lnTo>
                  <a:cubicBezTo>
                    <a:pt x="539" y="737"/>
                    <a:pt x="594" y="693"/>
                    <a:pt x="594" y="693"/>
                  </a:cubicBez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6" name="Google Shape;1336;p32"/>
            <p:cNvSpPr/>
            <p:nvPr/>
          </p:nvSpPr>
          <p:spPr>
            <a:xfrm>
              <a:off x="13616988" y="7876942"/>
              <a:ext cx="2213656" cy="1159011"/>
            </a:xfrm>
            <a:custGeom>
              <a:avLst/>
              <a:gdLst/>
              <a:ahLst/>
              <a:cxnLst/>
              <a:rect l="l" t="t" r="r" b="b"/>
              <a:pathLst>
                <a:path w="1775" h="929" extrusionOk="0">
                  <a:moveTo>
                    <a:pt x="101" y="387"/>
                  </a:moveTo>
                  <a:lnTo>
                    <a:pt x="483" y="928"/>
                  </a:lnTo>
                  <a:lnTo>
                    <a:pt x="1774" y="928"/>
                  </a:lnTo>
                  <a:lnTo>
                    <a:pt x="1774" y="726"/>
                  </a:lnTo>
                  <a:lnTo>
                    <a:pt x="789" y="726"/>
                  </a:lnTo>
                  <a:lnTo>
                    <a:pt x="462" y="258"/>
                  </a:lnTo>
                  <a:lnTo>
                    <a:pt x="462" y="258"/>
                  </a:lnTo>
                  <a:cubicBezTo>
                    <a:pt x="462" y="258"/>
                    <a:pt x="305" y="0"/>
                    <a:pt x="163" y="52"/>
                  </a:cubicBezTo>
                  <a:lnTo>
                    <a:pt x="163" y="52"/>
                  </a:lnTo>
                  <a:cubicBezTo>
                    <a:pt x="0" y="113"/>
                    <a:pt x="36" y="256"/>
                    <a:pt x="67" y="328"/>
                  </a:cubicBezTo>
                  <a:lnTo>
                    <a:pt x="67" y="328"/>
                  </a:lnTo>
                  <a:cubicBezTo>
                    <a:pt x="77" y="349"/>
                    <a:pt x="88" y="368"/>
                    <a:pt x="101" y="387"/>
                  </a:cubicBezTo>
                </a:path>
              </a:pathLst>
            </a:custGeom>
            <a:solidFill>
              <a:srgbClr val="4A3F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7" name="Google Shape;1337;p32"/>
            <p:cNvSpPr/>
            <p:nvPr/>
          </p:nvSpPr>
          <p:spPr>
            <a:xfrm>
              <a:off x="13902620" y="9030457"/>
              <a:ext cx="5591813" cy="329576"/>
            </a:xfrm>
            <a:custGeom>
              <a:avLst/>
              <a:gdLst/>
              <a:ahLst/>
              <a:cxnLst/>
              <a:rect l="l" t="t" r="r" b="b"/>
              <a:pathLst>
                <a:path w="4489" h="264" extrusionOk="0">
                  <a:moveTo>
                    <a:pt x="4488" y="263"/>
                  </a:moveTo>
                  <a:lnTo>
                    <a:pt x="0" y="263"/>
                  </a:lnTo>
                  <a:lnTo>
                    <a:pt x="0" y="0"/>
                  </a:lnTo>
                  <a:lnTo>
                    <a:pt x="4488" y="0"/>
                  </a:lnTo>
                  <a:lnTo>
                    <a:pt x="4488" y="263"/>
                  </a:lnTo>
                </a:path>
              </a:pathLst>
            </a:custGeom>
            <a:solidFill>
              <a:srgbClr val="667D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8" name="Google Shape;1338;p32"/>
            <p:cNvSpPr/>
            <p:nvPr/>
          </p:nvSpPr>
          <p:spPr>
            <a:xfrm>
              <a:off x="14891345" y="9360033"/>
              <a:ext cx="3717472" cy="3140714"/>
            </a:xfrm>
            <a:custGeom>
              <a:avLst/>
              <a:gdLst/>
              <a:ahLst/>
              <a:cxnLst/>
              <a:rect l="l" t="t" r="r" b="b"/>
              <a:pathLst>
                <a:path w="3717472" h="3140714" extrusionOk="0">
                  <a:moveTo>
                    <a:pt x="3471534" y="0"/>
                  </a:moveTo>
                  <a:lnTo>
                    <a:pt x="3717472" y="0"/>
                  </a:lnTo>
                  <a:lnTo>
                    <a:pt x="3717472" y="3140714"/>
                  </a:lnTo>
                  <a:lnTo>
                    <a:pt x="3471534" y="3140714"/>
                  </a:lnTo>
                  <a:close/>
                  <a:moveTo>
                    <a:pt x="0" y="0"/>
                  </a:moveTo>
                  <a:lnTo>
                    <a:pt x="245937" y="0"/>
                  </a:lnTo>
                  <a:lnTo>
                    <a:pt x="245937" y="3140714"/>
                  </a:lnTo>
                  <a:lnTo>
                    <a:pt x="0" y="3140714"/>
                  </a:lnTo>
                  <a:close/>
                </a:path>
              </a:pathLst>
            </a:custGeom>
            <a:solidFill>
              <a:srgbClr val="4A3F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39" name="Google Shape;1339;p32"/>
            <p:cNvSpPr/>
            <p:nvPr/>
          </p:nvSpPr>
          <p:spPr>
            <a:xfrm>
              <a:off x="14891345" y="9360033"/>
              <a:ext cx="3717472" cy="410728"/>
            </a:xfrm>
            <a:custGeom>
              <a:avLst/>
              <a:gdLst/>
              <a:ahLst/>
              <a:cxnLst/>
              <a:rect l="l" t="t" r="r" b="b"/>
              <a:pathLst>
                <a:path w="3717472" h="410728" extrusionOk="0">
                  <a:moveTo>
                    <a:pt x="3471534" y="0"/>
                  </a:moveTo>
                  <a:lnTo>
                    <a:pt x="3717472" y="0"/>
                  </a:lnTo>
                  <a:lnTo>
                    <a:pt x="3717472" y="257639"/>
                  </a:lnTo>
                  <a:lnTo>
                    <a:pt x="3471534" y="410728"/>
                  </a:lnTo>
                  <a:close/>
                  <a:moveTo>
                    <a:pt x="0" y="0"/>
                  </a:moveTo>
                  <a:lnTo>
                    <a:pt x="245937" y="0"/>
                  </a:lnTo>
                  <a:lnTo>
                    <a:pt x="245937" y="257639"/>
                  </a:lnTo>
                  <a:lnTo>
                    <a:pt x="0" y="410728"/>
                  </a:ln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0" name="Google Shape;1340;p32"/>
            <p:cNvSpPr/>
            <p:nvPr/>
          </p:nvSpPr>
          <p:spPr>
            <a:xfrm>
              <a:off x="20378791" y="11628616"/>
              <a:ext cx="433940" cy="483379"/>
            </a:xfrm>
            <a:custGeom>
              <a:avLst/>
              <a:gdLst/>
              <a:ahLst/>
              <a:cxnLst/>
              <a:rect l="l" t="t" r="r" b="b"/>
              <a:pathLst>
                <a:path w="350" h="390" extrusionOk="0">
                  <a:moveTo>
                    <a:pt x="349" y="0"/>
                  </a:moveTo>
                  <a:lnTo>
                    <a:pt x="0" y="0"/>
                  </a:lnTo>
                  <a:lnTo>
                    <a:pt x="0" y="389"/>
                  </a:lnTo>
                  <a:lnTo>
                    <a:pt x="349" y="389"/>
                  </a:lnTo>
                  <a:lnTo>
                    <a:pt x="349" y="0"/>
                  </a:lnTo>
                </a:path>
              </a:pathLst>
            </a:custGeom>
            <a:solidFill>
              <a:srgbClr val="31409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1" name="Google Shape;1341;p32"/>
            <p:cNvSpPr/>
            <p:nvPr/>
          </p:nvSpPr>
          <p:spPr>
            <a:xfrm>
              <a:off x="19988794" y="12111997"/>
              <a:ext cx="1219433" cy="225208"/>
            </a:xfrm>
            <a:custGeom>
              <a:avLst/>
              <a:gdLst/>
              <a:ahLst/>
              <a:cxnLst/>
              <a:rect l="l" t="t" r="r" b="b"/>
              <a:pathLst>
                <a:path w="977" h="180" extrusionOk="0">
                  <a:moveTo>
                    <a:pt x="948" y="179"/>
                  </a:moveTo>
                  <a:lnTo>
                    <a:pt x="948" y="179"/>
                  </a:lnTo>
                  <a:lnTo>
                    <a:pt x="948" y="179"/>
                  </a:lnTo>
                  <a:cubicBezTo>
                    <a:pt x="965" y="179"/>
                    <a:pt x="976" y="161"/>
                    <a:pt x="967" y="147"/>
                  </a:cubicBezTo>
                  <a:lnTo>
                    <a:pt x="893" y="11"/>
                  </a:lnTo>
                  <a:lnTo>
                    <a:pt x="893" y="11"/>
                  </a:lnTo>
                  <a:cubicBezTo>
                    <a:pt x="890" y="4"/>
                    <a:pt x="882" y="0"/>
                    <a:pt x="874" y="0"/>
                  </a:cubicBezTo>
                  <a:lnTo>
                    <a:pt x="115" y="0"/>
                  </a:lnTo>
                  <a:lnTo>
                    <a:pt x="115" y="0"/>
                  </a:lnTo>
                  <a:cubicBezTo>
                    <a:pt x="99" y="0"/>
                    <a:pt x="84" y="8"/>
                    <a:pt x="76" y="23"/>
                  </a:cubicBezTo>
                  <a:lnTo>
                    <a:pt x="8" y="147"/>
                  </a:lnTo>
                  <a:lnTo>
                    <a:pt x="8" y="147"/>
                  </a:lnTo>
                  <a:cubicBezTo>
                    <a:pt x="0" y="161"/>
                    <a:pt x="11" y="179"/>
                    <a:pt x="28" y="179"/>
                  </a:cubicBezTo>
                  <a:lnTo>
                    <a:pt x="28" y="179"/>
                  </a:lnTo>
                  <a:cubicBezTo>
                    <a:pt x="36" y="179"/>
                    <a:pt x="43" y="175"/>
                    <a:pt x="47" y="167"/>
                  </a:cubicBezTo>
                  <a:lnTo>
                    <a:pt x="112" y="50"/>
                  </a:lnTo>
                  <a:lnTo>
                    <a:pt x="463" y="50"/>
                  </a:lnTo>
                  <a:lnTo>
                    <a:pt x="463" y="154"/>
                  </a:lnTo>
                  <a:lnTo>
                    <a:pt x="463" y="154"/>
                  </a:lnTo>
                  <a:cubicBezTo>
                    <a:pt x="463" y="168"/>
                    <a:pt x="474" y="179"/>
                    <a:pt x="488" y="179"/>
                  </a:cubicBezTo>
                  <a:lnTo>
                    <a:pt x="488" y="179"/>
                  </a:lnTo>
                  <a:cubicBezTo>
                    <a:pt x="502" y="179"/>
                    <a:pt x="514" y="168"/>
                    <a:pt x="514" y="154"/>
                  </a:cubicBezTo>
                  <a:lnTo>
                    <a:pt x="514" y="50"/>
                  </a:lnTo>
                  <a:lnTo>
                    <a:pt x="864" y="50"/>
                  </a:lnTo>
                  <a:lnTo>
                    <a:pt x="929" y="167"/>
                  </a:lnTo>
                  <a:lnTo>
                    <a:pt x="929" y="167"/>
                  </a:lnTo>
                  <a:cubicBezTo>
                    <a:pt x="932" y="175"/>
                    <a:pt x="940" y="179"/>
                    <a:pt x="948" y="179"/>
                  </a:cubicBezTo>
                </a:path>
              </a:pathLst>
            </a:custGeom>
            <a:solidFill>
              <a:srgbClr val="4A75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2" name="Google Shape;1342;p32"/>
            <p:cNvSpPr/>
            <p:nvPr/>
          </p:nvSpPr>
          <p:spPr>
            <a:xfrm>
              <a:off x="19889919" y="12271291"/>
              <a:ext cx="1443398" cy="278890"/>
            </a:xfrm>
            <a:custGeom>
              <a:avLst/>
              <a:gdLst/>
              <a:ahLst/>
              <a:cxnLst/>
              <a:rect l="l" t="t" r="r" b="b"/>
              <a:pathLst>
                <a:path w="1443398" h="278890" extrusionOk="0">
                  <a:moveTo>
                    <a:pt x="1303950" y="0"/>
                  </a:moveTo>
                  <a:cubicBezTo>
                    <a:pt x="1381146" y="0"/>
                    <a:pt x="1443398" y="62531"/>
                    <a:pt x="1443398" y="140071"/>
                  </a:cubicBezTo>
                  <a:cubicBezTo>
                    <a:pt x="1443398" y="217610"/>
                    <a:pt x="1381146" y="278890"/>
                    <a:pt x="1303950" y="278890"/>
                  </a:cubicBezTo>
                  <a:cubicBezTo>
                    <a:pt x="1226756" y="278890"/>
                    <a:pt x="1164504" y="217610"/>
                    <a:pt x="1164504" y="140071"/>
                  </a:cubicBezTo>
                  <a:cubicBezTo>
                    <a:pt x="1164504" y="62531"/>
                    <a:pt x="1226756" y="0"/>
                    <a:pt x="1303950" y="0"/>
                  </a:cubicBezTo>
                  <a:close/>
                  <a:moveTo>
                    <a:pt x="710086" y="0"/>
                  </a:moveTo>
                  <a:cubicBezTo>
                    <a:pt x="787624" y="0"/>
                    <a:pt x="850156" y="62531"/>
                    <a:pt x="850156" y="140071"/>
                  </a:cubicBezTo>
                  <a:cubicBezTo>
                    <a:pt x="850156" y="217610"/>
                    <a:pt x="787624" y="278890"/>
                    <a:pt x="710086" y="278890"/>
                  </a:cubicBezTo>
                  <a:cubicBezTo>
                    <a:pt x="633798" y="278890"/>
                    <a:pt x="571266" y="217610"/>
                    <a:pt x="571266" y="140071"/>
                  </a:cubicBezTo>
                  <a:cubicBezTo>
                    <a:pt x="571266" y="62531"/>
                    <a:pt x="633798" y="0"/>
                    <a:pt x="710086" y="0"/>
                  </a:cubicBezTo>
                  <a:close/>
                  <a:moveTo>
                    <a:pt x="138818" y="0"/>
                  </a:moveTo>
                  <a:cubicBezTo>
                    <a:pt x="216358" y="0"/>
                    <a:pt x="278890" y="62531"/>
                    <a:pt x="278890" y="140071"/>
                  </a:cubicBezTo>
                  <a:cubicBezTo>
                    <a:pt x="278890" y="217610"/>
                    <a:pt x="216358" y="278890"/>
                    <a:pt x="138818" y="278890"/>
                  </a:cubicBezTo>
                  <a:cubicBezTo>
                    <a:pt x="61280" y="278890"/>
                    <a:pt x="0" y="217610"/>
                    <a:pt x="0" y="140071"/>
                  </a:cubicBezTo>
                  <a:cubicBezTo>
                    <a:pt x="0" y="62531"/>
                    <a:pt x="61280" y="0"/>
                    <a:pt x="138818" y="0"/>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3" name="Google Shape;1343;p32"/>
            <p:cNvSpPr/>
            <p:nvPr/>
          </p:nvSpPr>
          <p:spPr>
            <a:xfrm>
              <a:off x="19972313" y="12353685"/>
              <a:ext cx="1278590" cy="114072"/>
            </a:xfrm>
            <a:custGeom>
              <a:avLst/>
              <a:gdLst/>
              <a:ahLst/>
              <a:cxnLst/>
              <a:rect l="l" t="t" r="r" b="b"/>
              <a:pathLst>
                <a:path w="1278590" h="114072" extrusionOk="0">
                  <a:moveTo>
                    <a:pt x="1224292" y="5490"/>
                  </a:moveTo>
                  <a:cubicBezTo>
                    <a:pt x="1253334" y="5490"/>
                    <a:pt x="1278590" y="29761"/>
                    <a:pt x="1278590" y="60420"/>
                  </a:cubicBezTo>
                  <a:cubicBezTo>
                    <a:pt x="1278590" y="91078"/>
                    <a:pt x="1253334" y="114072"/>
                    <a:pt x="1224292" y="114072"/>
                  </a:cubicBezTo>
                  <a:cubicBezTo>
                    <a:pt x="1193986" y="114072"/>
                    <a:pt x="1169994" y="91078"/>
                    <a:pt x="1169994" y="60420"/>
                  </a:cubicBezTo>
                  <a:cubicBezTo>
                    <a:pt x="1169994" y="29761"/>
                    <a:pt x="1193986" y="5490"/>
                    <a:pt x="1224292" y="5490"/>
                  </a:cubicBezTo>
                  <a:close/>
                  <a:moveTo>
                    <a:pt x="624918" y="5490"/>
                  </a:moveTo>
                  <a:cubicBezTo>
                    <a:pt x="655576" y="5490"/>
                    <a:pt x="679846" y="29761"/>
                    <a:pt x="679846" y="60420"/>
                  </a:cubicBezTo>
                  <a:cubicBezTo>
                    <a:pt x="679846" y="91078"/>
                    <a:pt x="655576" y="114072"/>
                    <a:pt x="624918" y="114072"/>
                  </a:cubicBezTo>
                  <a:cubicBezTo>
                    <a:pt x="595536" y="114072"/>
                    <a:pt x="571266" y="91078"/>
                    <a:pt x="571266" y="60420"/>
                  </a:cubicBezTo>
                  <a:cubicBezTo>
                    <a:pt x="571266" y="29761"/>
                    <a:pt x="595536" y="5490"/>
                    <a:pt x="624918" y="5490"/>
                  </a:cubicBezTo>
                  <a:close/>
                  <a:moveTo>
                    <a:pt x="54298" y="0"/>
                  </a:moveTo>
                  <a:cubicBezTo>
                    <a:pt x="84604" y="0"/>
                    <a:pt x="108596" y="23992"/>
                    <a:pt x="108596" y="54298"/>
                  </a:cubicBezTo>
                  <a:cubicBezTo>
                    <a:pt x="108596" y="84604"/>
                    <a:pt x="84604" y="108596"/>
                    <a:pt x="54298" y="108596"/>
                  </a:cubicBezTo>
                  <a:cubicBezTo>
                    <a:pt x="25254" y="108596"/>
                    <a:pt x="0" y="84604"/>
                    <a:pt x="0" y="54298"/>
                  </a:cubicBezTo>
                  <a:cubicBezTo>
                    <a:pt x="0" y="23992"/>
                    <a:pt x="25254" y="0"/>
                    <a:pt x="54298" y="0"/>
                  </a:cubicBezTo>
                  <a:close/>
                </a:path>
              </a:pathLst>
            </a:custGeom>
            <a:solidFill>
              <a:srgbClr val="4A75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4" name="Google Shape;1344;p32"/>
            <p:cNvSpPr/>
            <p:nvPr/>
          </p:nvSpPr>
          <p:spPr>
            <a:xfrm>
              <a:off x="20093159" y="11689038"/>
              <a:ext cx="346053" cy="357043"/>
            </a:xfrm>
            <a:custGeom>
              <a:avLst/>
              <a:gdLst/>
              <a:ahLst/>
              <a:cxnLst/>
              <a:rect l="l" t="t" r="r" b="b"/>
              <a:pathLst>
                <a:path w="276" h="286" extrusionOk="0">
                  <a:moveTo>
                    <a:pt x="275" y="178"/>
                  </a:moveTo>
                  <a:lnTo>
                    <a:pt x="135" y="285"/>
                  </a:lnTo>
                  <a:lnTo>
                    <a:pt x="0" y="107"/>
                  </a:lnTo>
                  <a:lnTo>
                    <a:pt x="141" y="0"/>
                  </a:lnTo>
                  <a:lnTo>
                    <a:pt x="275" y="178"/>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5" name="Google Shape;1345;p32"/>
            <p:cNvSpPr/>
            <p:nvPr/>
          </p:nvSpPr>
          <p:spPr>
            <a:xfrm>
              <a:off x="20016259" y="11914249"/>
              <a:ext cx="598728" cy="565770"/>
            </a:xfrm>
            <a:custGeom>
              <a:avLst/>
              <a:gdLst/>
              <a:ahLst/>
              <a:cxnLst/>
              <a:rect l="l" t="t" r="r" b="b"/>
              <a:pathLst>
                <a:path w="481" h="454" extrusionOk="0">
                  <a:moveTo>
                    <a:pt x="335" y="0"/>
                  </a:moveTo>
                  <a:lnTo>
                    <a:pt x="195" y="107"/>
                  </a:lnTo>
                  <a:lnTo>
                    <a:pt x="123" y="223"/>
                  </a:lnTo>
                  <a:lnTo>
                    <a:pt x="58" y="278"/>
                  </a:lnTo>
                  <a:lnTo>
                    <a:pt x="58" y="278"/>
                  </a:lnTo>
                  <a:cubicBezTo>
                    <a:pt x="18" y="313"/>
                    <a:pt x="0" y="367"/>
                    <a:pt x="10" y="420"/>
                  </a:cubicBezTo>
                  <a:lnTo>
                    <a:pt x="10" y="420"/>
                  </a:lnTo>
                  <a:cubicBezTo>
                    <a:pt x="11" y="425"/>
                    <a:pt x="14" y="431"/>
                    <a:pt x="18" y="435"/>
                  </a:cubicBezTo>
                  <a:lnTo>
                    <a:pt x="18" y="435"/>
                  </a:lnTo>
                  <a:cubicBezTo>
                    <a:pt x="31" y="450"/>
                    <a:pt x="53" y="453"/>
                    <a:pt x="68" y="441"/>
                  </a:cubicBezTo>
                  <a:lnTo>
                    <a:pt x="480" y="129"/>
                  </a:lnTo>
                  <a:lnTo>
                    <a:pt x="416" y="44"/>
                  </a:lnTo>
                  <a:lnTo>
                    <a:pt x="416" y="44"/>
                  </a:lnTo>
                  <a:cubicBezTo>
                    <a:pt x="396" y="19"/>
                    <a:pt x="367" y="3"/>
                    <a:pt x="335" y="0"/>
                  </a:cubicBezTo>
                </a:path>
              </a:pathLst>
            </a:custGeom>
            <a:solidFill>
              <a:srgbClr val="D83F6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6" name="Google Shape;1346;p32"/>
            <p:cNvSpPr/>
            <p:nvPr/>
          </p:nvSpPr>
          <p:spPr>
            <a:xfrm>
              <a:off x="18835277" y="11991150"/>
              <a:ext cx="280141" cy="280139"/>
            </a:xfrm>
            <a:custGeom>
              <a:avLst/>
              <a:gdLst/>
              <a:ahLst/>
              <a:cxnLst/>
              <a:rect l="l" t="t" r="r" b="b"/>
              <a:pathLst>
                <a:path w="223" h="225" extrusionOk="0">
                  <a:moveTo>
                    <a:pt x="177" y="224"/>
                  </a:moveTo>
                  <a:lnTo>
                    <a:pt x="0" y="224"/>
                  </a:lnTo>
                  <a:lnTo>
                    <a:pt x="45" y="0"/>
                  </a:lnTo>
                  <a:lnTo>
                    <a:pt x="222" y="0"/>
                  </a:lnTo>
                  <a:lnTo>
                    <a:pt x="177" y="224"/>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7" name="Google Shape;1347;p32"/>
            <p:cNvSpPr/>
            <p:nvPr/>
          </p:nvSpPr>
          <p:spPr>
            <a:xfrm>
              <a:off x="18412322" y="12265798"/>
              <a:ext cx="692110" cy="236194"/>
            </a:xfrm>
            <a:custGeom>
              <a:avLst/>
              <a:gdLst/>
              <a:ahLst/>
              <a:cxnLst/>
              <a:rect l="l" t="t" r="r" b="b"/>
              <a:pathLst>
                <a:path w="555" h="190" extrusionOk="0">
                  <a:moveTo>
                    <a:pt x="517" y="0"/>
                  </a:moveTo>
                  <a:lnTo>
                    <a:pt x="340" y="0"/>
                  </a:lnTo>
                  <a:lnTo>
                    <a:pt x="212" y="48"/>
                  </a:lnTo>
                  <a:lnTo>
                    <a:pt x="128" y="53"/>
                  </a:lnTo>
                  <a:lnTo>
                    <a:pt x="128" y="53"/>
                  </a:lnTo>
                  <a:cubicBezTo>
                    <a:pt x="71" y="57"/>
                    <a:pt x="21" y="93"/>
                    <a:pt x="0" y="145"/>
                  </a:cubicBezTo>
                  <a:lnTo>
                    <a:pt x="0" y="145"/>
                  </a:lnTo>
                  <a:cubicBezTo>
                    <a:pt x="3" y="170"/>
                    <a:pt x="23" y="189"/>
                    <a:pt x="48" y="189"/>
                  </a:cubicBezTo>
                  <a:lnTo>
                    <a:pt x="554" y="189"/>
                  </a:lnTo>
                  <a:lnTo>
                    <a:pt x="554" y="83"/>
                  </a:lnTo>
                  <a:lnTo>
                    <a:pt x="554" y="83"/>
                  </a:lnTo>
                  <a:cubicBezTo>
                    <a:pt x="554" y="51"/>
                    <a:pt x="540" y="21"/>
                    <a:pt x="517" y="0"/>
                  </a:cubicBezTo>
                </a:path>
              </a:pathLst>
            </a:custGeom>
            <a:solidFill>
              <a:srgbClr val="D83F6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8" name="Google Shape;1348;p32"/>
            <p:cNvSpPr/>
            <p:nvPr/>
          </p:nvSpPr>
          <p:spPr>
            <a:xfrm>
              <a:off x="18571614" y="9343556"/>
              <a:ext cx="2158726" cy="2609144"/>
            </a:xfrm>
            <a:custGeom>
              <a:avLst/>
              <a:gdLst/>
              <a:ahLst/>
              <a:cxnLst/>
              <a:rect l="l" t="t" r="r" b="b"/>
              <a:pathLst>
                <a:path w="1734" h="2095" extrusionOk="0">
                  <a:moveTo>
                    <a:pt x="1644" y="247"/>
                  </a:moveTo>
                  <a:lnTo>
                    <a:pt x="1644" y="247"/>
                  </a:lnTo>
                  <a:cubicBezTo>
                    <a:pt x="1644" y="247"/>
                    <a:pt x="1733" y="767"/>
                    <a:pt x="1273" y="767"/>
                  </a:cubicBezTo>
                  <a:lnTo>
                    <a:pt x="776" y="767"/>
                  </a:lnTo>
                  <a:lnTo>
                    <a:pt x="1465" y="1926"/>
                  </a:lnTo>
                  <a:lnTo>
                    <a:pt x="1200" y="2094"/>
                  </a:lnTo>
                  <a:lnTo>
                    <a:pt x="1200" y="2094"/>
                  </a:lnTo>
                  <a:cubicBezTo>
                    <a:pt x="1200" y="2094"/>
                    <a:pt x="0" y="663"/>
                    <a:pt x="74" y="344"/>
                  </a:cubicBezTo>
                  <a:lnTo>
                    <a:pt x="74" y="344"/>
                  </a:lnTo>
                  <a:cubicBezTo>
                    <a:pt x="154" y="0"/>
                    <a:pt x="1161" y="160"/>
                    <a:pt x="1161" y="160"/>
                  </a:cubicBezTo>
                  <a:lnTo>
                    <a:pt x="1644" y="247"/>
                  </a:lnTo>
                </a:path>
              </a:pathLst>
            </a:custGeom>
            <a:solidFill>
              <a:srgbClr val="4A75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49" name="Google Shape;1349;p32"/>
            <p:cNvSpPr/>
            <p:nvPr/>
          </p:nvSpPr>
          <p:spPr>
            <a:xfrm>
              <a:off x="17972886" y="7673704"/>
              <a:ext cx="587742" cy="411969"/>
            </a:xfrm>
            <a:custGeom>
              <a:avLst/>
              <a:gdLst/>
              <a:ahLst/>
              <a:cxnLst/>
              <a:rect l="l" t="t" r="r" b="b"/>
              <a:pathLst>
                <a:path w="471" h="331" extrusionOk="0">
                  <a:moveTo>
                    <a:pt x="470" y="219"/>
                  </a:moveTo>
                  <a:lnTo>
                    <a:pt x="290" y="93"/>
                  </a:lnTo>
                  <a:lnTo>
                    <a:pt x="290" y="93"/>
                  </a:lnTo>
                  <a:cubicBezTo>
                    <a:pt x="290" y="93"/>
                    <a:pt x="16" y="0"/>
                    <a:pt x="8" y="30"/>
                  </a:cubicBezTo>
                  <a:lnTo>
                    <a:pt x="8" y="30"/>
                  </a:lnTo>
                  <a:cubicBezTo>
                    <a:pt x="0" y="59"/>
                    <a:pt x="177" y="126"/>
                    <a:pt x="177" y="126"/>
                  </a:cubicBezTo>
                  <a:lnTo>
                    <a:pt x="82" y="199"/>
                  </a:lnTo>
                  <a:lnTo>
                    <a:pt x="144" y="270"/>
                  </a:lnTo>
                  <a:lnTo>
                    <a:pt x="144" y="270"/>
                  </a:lnTo>
                  <a:cubicBezTo>
                    <a:pt x="177" y="308"/>
                    <a:pt x="232" y="316"/>
                    <a:pt x="275" y="290"/>
                  </a:cubicBezTo>
                  <a:lnTo>
                    <a:pt x="283" y="284"/>
                  </a:lnTo>
                  <a:lnTo>
                    <a:pt x="396" y="330"/>
                  </a:lnTo>
                  <a:lnTo>
                    <a:pt x="470" y="219"/>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0" name="Google Shape;1350;p32"/>
            <p:cNvSpPr/>
            <p:nvPr/>
          </p:nvSpPr>
          <p:spPr>
            <a:xfrm>
              <a:off x="20455694" y="7162859"/>
              <a:ext cx="346053" cy="593237"/>
            </a:xfrm>
            <a:custGeom>
              <a:avLst/>
              <a:gdLst/>
              <a:ahLst/>
              <a:cxnLst/>
              <a:rect l="l" t="t" r="r" b="b"/>
              <a:pathLst>
                <a:path w="280" h="478" extrusionOk="0">
                  <a:moveTo>
                    <a:pt x="279" y="477"/>
                  </a:moveTo>
                  <a:lnTo>
                    <a:pt x="0" y="477"/>
                  </a:lnTo>
                  <a:lnTo>
                    <a:pt x="0" y="0"/>
                  </a:lnTo>
                  <a:lnTo>
                    <a:pt x="279" y="0"/>
                  </a:lnTo>
                  <a:lnTo>
                    <a:pt x="279" y="477"/>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1" name="Google Shape;1351;p32"/>
            <p:cNvSpPr/>
            <p:nvPr/>
          </p:nvSpPr>
          <p:spPr>
            <a:xfrm>
              <a:off x="20455695" y="7162859"/>
              <a:ext cx="296618" cy="422957"/>
            </a:xfrm>
            <a:custGeom>
              <a:avLst/>
              <a:gdLst/>
              <a:ahLst/>
              <a:cxnLst/>
              <a:rect l="l" t="t" r="r" b="b"/>
              <a:pathLst>
                <a:path w="239" h="338" extrusionOk="0">
                  <a:moveTo>
                    <a:pt x="0" y="337"/>
                  </a:moveTo>
                  <a:lnTo>
                    <a:pt x="0" y="337"/>
                  </a:lnTo>
                  <a:lnTo>
                    <a:pt x="0" y="0"/>
                  </a:lnTo>
                  <a:lnTo>
                    <a:pt x="238" y="0"/>
                  </a:lnTo>
                  <a:lnTo>
                    <a:pt x="238" y="99"/>
                  </a:lnTo>
                  <a:lnTo>
                    <a:pt x="238" y="99"/>
                  </a:lnTo>
                  <a:cubicBezTo>
                    <a:pt x="238" y="231"/>
                    <a:pt x="131" y="337"/>
                    <a:pt x="0" y="337"/>
                  </a:cubicBezTo>
                </a:path>
              </a:pathLst>
            </a:custGeom>
            <a:solidFill>
              <a:srgbClr val="C570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2" name="Google Shape;1352;p32"/>
            <p:cNvSpPr/>
            <p:nvPr/>
          </p:nvSpPr>
          <p:spPr>
            <a:xfrm>
              <a:off x="19763581" y="7789055"/>
              <a:ext cx="2307032" cy="2587172"/>
            </a:xfrm>
            <a:custGeom>
              <a:avLst/>
              <a:gdLst/>
              <a:ahLst/>
              <a:cxnLst/>
              <a:rect l="l" t="t" r="r" b="b"/>
              <a:pathLst>
                <a:path w="1852" h="2078" extrusionOk="0">
                  <a:moveTo>
                    <a:pt x="477" y="0"/>
                  </a:moveTo>
                  <a:lnTo>
                    <a:pt x="1851" y="0"/>
                  </a:lnTo>
                  <a:lnTo>
                    <a:pt x="1433" y="1818"/>
                  </a:lnTo>
                  <a:lnTo>
                    <a:pt x="1433" y="1818"/>
                  </a:lnTo>
                  <a:cubicBezTo>
                    <a:pt x="1399" y="1970"/>
                    <a:pt x="1264" y="2077"/>
                    <a:pt x="1109" y="2077"/>
                  </a:cubicBezTo>
                  <a:lnTo>
                    <a:pt x="0" y="2077"/>
                  </a:lnTo>
                  <a:lnTo>
                    <a:pt x="477" y="0"/>
                  </a:lnTo>
                </a:path>
              </a:pathLst>
            </a:custGeom>
            <a:solidFill>
              <a:srgbClr val="19226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3" name="Google Shape;1353;p32"/>
            <p:cNvSpPr/>
            <p:nvPr/>
          </p:nvSpPr>
          <p:spPr>
            <a:xfrm>
              <a:off x="18395839" y="7756097"/>
              <a:ext cx="2065347" cy="1895064"/>
            </a:xfrm>
            <a:custGeom>
              <a:avLst/>
              <a:gdLst/>
              <a:ahLst/>
              <a:cxnLst/>
              <a:rect l="l" t="t" r="r" b="b"/>
              <a:pathLst>
                <a:path w="1656" h="1520" extrusionOk="0">
                  <a:moveTo>
                    <a:pt x="1655" y="0"/>
                  </a:moveTo>
                  <a:lnTo>
                    <a:pt x="1618" y="10"/>
                  </a:lnTo>
                  <a:lnTo>
                    <a:pt x="1618" y="10"/>
                  </a:lnTo>
                  <a:cubicBezTo>
                    <a:pt x="1486" y="43"/>
                    <a:pt x="1360" y="94"/>
                    <a:pt x="1242" y="162"/>
                  </a:cubicBezTo>
                  <a:lnTo>
                    <a:pt x="1242" y="162"/>
                  </a:lnTo>
                  <a:cubicBezTo>
                    <a:pt x="1132" y="227"/>
                    <a:pt x="965" y="302"/>
                    <a:pt x="788" y="302"/>
                  </a:cubicBezTo>
                  <a:lnTo>
                    <a:pt x="788" y="302"/>
                  </a:lnTo>
                  <a:cubicBezTo>
                    <a:pt x="554" y="302"/>
                    <a:pt x="126" y="122"/>
                    <a:pt x="126" y="122"/>
                  </a:cubicBezTo>
                  <a:lnTo>
                    <a:pt x="0" y="260"/>
                  </a:lnTo>
                  <a:lnTo>
                    <a:pt x="0" y="260"/>
                  </a:lnTo>
                  <a:cubicBezTo>
                    <a:pt x="0" y="260"/>
                    <a:pt x="364" y="500"/>
                    <a:pt x="713" y="573"/>
                  </a:cubicBezTo>
                  <a:lnTo>
                    <a:pt x="713" y="573"/>
                  </a:lnTo>
                  <a:cubicBezTo>
                    <a:pt x="966" y="625"/>
                    <a:pt x="1231" y="536"/>
                    <a:pt x="1226" y="554"/>
                  </a:cubicBezTo>
                  <a:lnTo>
                    <a:pt x="1226" y="554"/>
                  </a:lnTo>
                  <a:cubicBezTo>
                    <a:pt x="1209" y="619"/>
                    <a:pt x="1193" y="691"/>
                    <a:pt x="1179" y="773"/>
                  </a:cubicBezTo>
                  <a:lnTo>
                    <a:pt x="1179" y="773"/>
                  </a:lnTo>
                  <a:cubicBezTo>
                    <a:pt x="1104" y="1181"/>
                    <a:pt x="1104" y="1519"/>
                    <a:pt x="1104" y="1519"/>
                  </a:cubicBezTo>
                  <a:lnTo>
                    <a:pt x="1307" y="1519"/>
                  </a:lnTo>
                  <a:lnTo>
                    <a:pt x="1307" y="1519"/>
                  </a:lnTo>
                  <a:cubicBezTo>
                    <a:pt x="1279" y="791"/>
                    <a:pt x="1526" y="238"/>
                    <a:pt x="1655" y="0"/>
                  </a:cubicBezTo>
                </a:path>
              </a:pathLst>
            </a:custGeom>
            <a:solidFill>
              <a:srgbClr val="19226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4" name="Google Shape;1354;p32"/>
            <p:cNvSpPr/>
            <p:nvPr/>
          </p:nvSpPr>
          <p:spPr>
            <a:xfrm>
              <a:off x="20032734" y="6646524"/>
              <a:ext cx="769010" cy="961265"/>
            </a:xfrm>
            <a:custGeom>
              <a:avLst/>
              <a:gdLst/>
              <a:ahLst/>
              <a:cxnLst/>
              <a:rect l="l" t="t" r="r" b="b"/>
              <a:pathLst>
                <a:path w="619" h="771" extrusionOk="0">
                  <a:moveTo>
                    <a:pt x="607" y="272"/>
                  </a:moveTo>
                  <a:lnTo>
                    <a:pt x="607" y="272"/>
                  </a:lnTo>
                  <a:cubicBezTo>
                    <a:pt x="574" y="703"/>
                    <a:pt x="366" y="770"/>
                    <a:pt x="197" y="701"/>
                  </a:cubicBezTo>
                  <a:lnTo>
                    <a:pt x="197" y="701"/>
                  </a:lnTo>
                  <a:cubicBezTo>
                    <a:pt x="55" y="644"/>
                    <a:pt x="0" y="453"/>
                    <a:pt x="34" y="223"/>
                  </a:cubicBezTo>
                  <a:lnTo>
                    <a:pt x="34" y="223"/>
                  </a:lnTo>
                  <a:cubicBezTo>
                    <a:pt x="63" y="18"/>
                    <a:pt x="174" y="0"/>
                    <a:pt x="316" y="0"/>
                  </a:cubicBezTo>
                  <a:lnTo>
                    <a:pt x="316" y="0"/>
                  </a:lnTo>
                  <a:cubicBezTo>
                    <a:pt x="456" y="0"/>
                    <a:pt x="618" y="133"/>
                    <a:pt x="607" y="272"/>
                  </a:cubicBez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5" name="Google Shape;1355;p32"/>
            <p:cNvSpPr/>
            <p:nvPr/>
          </p:nvSpPr>
          <p:spPr>
            <a:xfrm>
              <a:off x="19845975" y="6421314"/>
              <a:ext cx="1169997" cy="961262"/>
            </a:xfrm>
            <a:custGeom>
              <a:avLst/>
              <a:gdLst/>
              <a:ahLst/>
              <a:cxnLst/>
              <a:rect l="l" t="t" r="r" b="b"/>
              <a:pathLst>
                <a:path w="941" h="771" extrusionOk="0">
                  <a:moveTo>
                    <a:pt x="775" y="203"/>
                  </a:moveTo>
                  <a:lnTo>
                    <a:pt x="775" y="203"/>
                  </a:lnTo>
                  <a:cubicBezTo>
                    <a:pt x="775" y="203"/>
                    <a:pt x="811" y="91"/>
                    <a:pt x="713" y="79"/>
                  </a:cubicBezTo>
                  <a:lnTo>
                    <a:pt x="713" y="79"/>
                  </a:lnTo>
                  <a:cubicBezTo>
                    <a:pt x="615" y="66"/>
                    <a:pt x="482" y="108"/>
                    <a:pt x="411" y="91"/>
                  </a:cubicBezTo>
                  <a:lnTo>
                    <a:pt x="411" y="91"/>
                  </a:lnTo>
                  <a:cubicBezTo>
                    <a:pt x="339" y="74"/>
                    <a:pt x="245" y="0"/>
                    <a:pt x="111" y="37"/>
                  </a:cubicBezTo>
                  <a:lnTo>
                    <a:pt x="111" y="37"/>
                  </a:lnTo>
                  <a:cubicBezTo>
                    <a:pt x="0" y="69"/>
                    <a:pt x="12" y="489"/>
                    <a:pt x="403" y="347"/>
                  </a:cubicBezTo>
                  <a:lnTo>
                    <a:pt x="403" y="347"/>
                  </a:lnTo>
                  <a:cubicBezTo>
                    <a:pt x="403" y="347"/>
                    <a:pt x="545" y="419"/>
                    <a:pt x="608" y="356"/>
                  </a:cubicBezTo>
                  <a:lnTo>
                    <a:pt x="608" y="356"/>
                  </a:lnTo>
                  <a:cubicBezTo>
                    <a:pt x="608" y="356"/>
                    <a:pt x="563" y="413"/>
                    <a:pt x="639" y="482"/>
                  </a:cubicBezTo>
                  <a:lnTo>
                    <a:pt x="639" y="482"/>
                  </a:lnTo>
                  <a:cubicBezTo>
                    <a:pt x="639" y="482"/>
                    <a:pt x="571" y="644"/>
                    <a:pt x="712" y="660"/>
                  </a:cubicBezTo>
                  <a:lnTo>
                    <a:pt x="712" y="660"/>
                  </a:lnTo>
                  <a:cubicBezTo>
                    <a:pt x="716" y="660"/>
                    <a:pt x="694" y="757"/>
                    <a:pt x="795" y="764"/>
                  </a:cubicBezTo>
                  <a:lnTo>
                    <a:pt x="795" y="764"/>
                  </a:lnTo>
                  <a:cubicBezTo>
                    <a:pt x="873" y="770"/>
                    <a:pt x="940" y="373"/>
                    <a:pt x="900" y="293"/>
                  </a:cubicBezTo>
                  <a:lnTo>
                    <a:pt x="900" y="293"/>
                  </a:lnTo>
                  <a:cubicBezTo>
                    <a:pt x="857" y="201"/>
                    <a:pt x="775" y="203"/>
                    <a:pt x="775" y="203"/>
                  </a:cubicBez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6" name="Google Shape;1356;p32"/>
            <p:cNvSpPr/>
            <p:nvPr/>
          </p:nvSpPr>
          <p:spPr>
            <a:xfrm>
              <a:off x="20137102" y="7058494"/>
              <a:ext cx="306320" cy="174538"/>
            </a:xfrm>
            <a:custGeom>
              <a:avLst/>
              <a:gdLst/>
              <a:ahLst/>
              <a:cxnLst/>
              <a:rect l="l" t="t" r="r" b="b"/>
              <a:pathLst>
                <a:path w="306320" h="174538" extrusionOk="0">
                  <a:moveTo>
                    <a:pt x="138392" y="51759"/>
                  </a:moveTo>
                  <a:cubicBezTo>
                    <a:pt x="141290" y="52533"/>
                    <a:pt x="144038" y="54391"/>
                    <a:pt x="145868" y="56868"/>
                  </a:cubicBezTo>
                  <a:cubicBezTo>
                    <a:pt x="145868" y="58107"/>
                    <a:pt x="154414" y="71732"/>
                    <a:pt x="149530" y="87834"/>
                  </a:cubicBezTo>
                  <a:cubicBezTo>
                    <a:pt x="147090" y="98981"/>
                    <a:pt x="139766" y="107652"/>
                    <a:pt x="126338" y="115084"/>
                  </a:cubicBezTo>
                  <a:cubicBezTo>
                    <a:pt x="112912" y="121277"/>
                    <a:pt x="106808" y="131186"/>
                    <a:pt x="108028" y="137379"/>
                  </a:cubicBezTo>
                  <a:cubicBezTo>
                    <a:pt x="109250" y="144811"/>
                    <a:pt x="123898" y="152242"/>
                    <a:pt x="147090" y="151004"/>
                  </a:cubicBezTo>
                  <a:cubicBezTo>
                    <a:pt x="153192" y="151004"/>
                    <a:pt x="158076" y="155958"/>
                    <a:pt x="158076" y="162151"/>
                  </a:cubicBezTo>
                  <a:cubicBezTo>
                    <a:pt x="158076" y="168344"/>
                    <a:pt x="153192" y="174538"/>
                    <a:pt x="147090" y="174538"/>
                  </a:cubicBezTo>
                  <a:cubicBezTo>
                    <a:pt x="145868" y="174538"/>
                    <a:pt x="145868" y="174538"/>
                    <a:pt x="143428" y="174538"/>
                  </a:cubicBezTo>
                  <a:cubicBezTo>
                    <a:pt x="114132" y="174538"/>
                    <a:pt x="90940" y="162151"/>
                    <a:pt x="86056" y="143572"/>
                  </a:cubicBezTo>
                  <a:cubicBezTo>
                    <a:pt x="83616" y="134902"/>
                    <a:pt x="82394" y="112606"/>
                    <a:pt x="116574" y="95265"/>
                  </a:cubicBezTo>
                  <a:cubicBezTo>
                    <a:pt x="122676" y="91550"/>
                    <a:pt x="126338" y="86595"/>
                    <a:pt x="127560" y="81641"/>
                  </a:cubicBezTo>
                  <a:cubicBezTo>
                    <a:pt x="130000" y="75447"/>
                    <a:pt x="126338" y="68016"/>
                    <a:pt x="126338" y="68016"/>
                  </a:cubicBezTo>
                  <a:cubicBezTo>
                    <a:pt x="122676" y="63061"/>
                    <a:pt x="123898" y="56868"/>
                    <a:pt x="130000" y="53152"/>
                  </a:cubicBezTo>
                  <a:cubicBezTo>
                    <a:pt x="132442" y="51294"/>
                    <a:pt x="135492" y="50985"/>
                    <a:pt x="138392" y="51759"/>
                  </a:cubicBezTo>
                  <a:close/>
                  <a:moveTo>
                    <a:pt x="265122" y="0"/>
                  </a:moveTo>
                  <a:cubicBezTo>
                    <a:pt x="287008" y="0"/>
                    <a:pt x="306320" y="18024"/>
                    <a:pt x="306320" y="39909"/>
                  </a:cubicBezTo>
                  <a:cubicBezTo>
                    <a:pt x="306320" y="63082"/>
                    <a:pt x="287008" y="81106"/>
                    <a:pt x="265122" y="81106"/>
                  </a:cubicBezTo>
                  <a:cubicBezTo>
                    <a:pt x="241948" y="81106"/>
                    <a:pt x="225212" y="63082"/>
                    <a:pt x="225212" y="39909"/>
                  </a:cubicBezTo>
                  <a:cubicBezTo>
                    <a:pt x="225212" y="18024"/>
                    <a:pt x="241948" y="0"/>
                    <a:pt x="265122" y="0"/>
                  </a:cubicBezTo>
                  <a:close/>
                  <a:moveTo>
                    <a:pt x="39910" y="0"/>
                  </a:moveTo>
                  <a:cubicBezTo>
                    <a:pt x="63082" y="0"/>
                    <a:pt x="81106" y="18024"/>
                    <a:pt x="81106" y="39909"/>
                  </a:cubicBezTo>
                  <a:cubicBezTo>
                    <a:pt x="81106" y="63082"/>
                    <a:pt x="63082" y="81106"/>
                    <a:pt x="39910" y="81106"/>
                  </a:cubicBezTo>
                  <a:cubicBezTo>
                    <a:pt x="18024" y="81106"/>
                    <a:pt x="0" y="63082"/>
                    <a:pt x="0" y="39909"/>
                  </a:cubicBezTo>
                  <a:cubicBezTo>
                    <a:pt x="0" y="18024"/>
                    <a:pt x="18024" y="0"/>
                    <a:pt x="39910" y="0"/>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7" name="Google Shape;1357;p32"/>
            <p:cNvSpPr/>
            <p:nvPr/>
          </p:nvSpPr>
          <p:spPr>
            <a:xfrm>
              <a:off x="20323863" y="7245254"/>
              <a:ext cx="186759" cy="148307"/>
            </a:xfrm>
            <a:custGeom>
              <a:avLst/>
              <a:gdLst/>
              <a:ahLst/>
              <a:cxnLst/>
              <a:rect l="l" t="t" r="r" b="b"/>
              <a:pathLst>
                <a:path w="150" h="119" extrusionOk="0">
                  <a:moveTo>
                    <a:pt x="11" y="47"/>
                  </a:moveTo>
                  <a:lnTo>
                    <a:pt x="11" y="47"/>
                  </a:lnTo>
                  <a:cubicBezTo>
                    <a:pt x="37" y="40"/>
                    <a:pt x="81" y="27"/>
                    <a:pt x="117" y="6"/>
                  </a:cubicBezTo>
                  <a:lnTo>
                    <a:pt x="117" y="6"/>
                  </a:lnTo>
                  <a:cubicBezTo>
                    <a:pt x="127" y="0"/>
                    <a:pt x="140" y="5"/>
                    <a:pt x="143" y="14"/>
                  </a:cubicBezTo>
                  <a:lnTo>
                    <a:pt x="143" y="14"/>
                  </a:lnTo>
                  <a:cubicBezTo>
                    <a:pt x="146" y="31"/>
                    <a:pt x="149" y="55"/>
                    <a:pt x="139" y="73"/>
                  </a:cubicBezTo>
                  <a:lnTo>
                    <a:pt x="139" y="73"/>
                  </a:lnTo>
                  <a:cubicBezTo>
                    <a:pt x="123" y="100"/>
                    <a:pt x="76" y="112"/>
                    <a:pt x="52" y="117"/>
                  </a:cubicBezTo>
                  <a:lnTo>
                    <a:pt x="52" y="117"/>
                  </a:lnTo>
                  <a:cubicBezTo>
                    <a:pt x="46" y="118"/>
                    <a:pt x="39" y="114"/>
                    <a:pt x="37" y="108"/>
                  </a:cubicBezTo>
                  <a:lnTo>
                    <a:pt x="37" y="108"/>
                  </a:lnTo>
                  <a:cubicBezTo>
                    <a:pt x="35" y="90"/>
                    <a:pt x="30" y="75"/>
                    <a:pt x="11" y="66"/>
                  </a:cubicBezTo>
                  <a:lnTo>
                    <a:pt x="8" y="65"/>
                  </a:lnTo>
                  <a:lnTo>
                    <a:pt x="8" y="65"/>
                  </a:lnTo>
                  <a:cubicBezTo>
                    <a:pt x="0" y="60"/>
                    <a:pt x="1" y="49"/>
                    <a:pt x="11" y="47"/>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8" name="Google Shape;1358;p32"/>
            <p:cNvSpPr/>
            <p:nvPr/>
          </p:nvSpPr>
          <p:spPr>
            <a:xfrm>
              <a:off x="20664427" y="7047508"/>
              <a:ext cx="203236" cy="236194"/>
            </a:xfrm>
            <a:custGeom>
              <a:avLst/>
              <a:gdLst/>
              <a:ahLst/>
              <a:cxnLst/>
              <a:rect l="l" t="t" r="r" b="b"/>
              <a:pathLst>
                <a:path w="165" h="188" extrusionOk="0">
                  <a:moveTo>
                    <a:pt x="143" y="123"/>
                  </a:moveTo>
                  <a:lnTo>
                    <a:pt x="143" y="123"/>
                  </a:lnTo>
                  <a:cubicBezTo>
                    <a:pt x="123" y="165"/>
                    <a:pt x="79" y="187"/>
                    <a:pt x="45" y="170"/>
                  </a:cubicBezTo>
                  <a:lnTo>
                    <a:pt x="45" y="170"/>
                  </a:lnTo>
                  <a:cubicBezTo>
                    <a:pt x="11" y="154"/>
                    <a:pt x="0" y="106"/>
                    <a:pt x="21" y="64"/>
                  </a:cubicBezTo>
                  <a:lnTo>
                    <a:pt x="21" y="64"/>
                  </a:lnTo>
                  <a:cubicBezTo>
                    <a:pt x="41" y="22"/>
                    <a:pt x="85" y="0"/>
                    <a:pt x="119" y="17"/>
                  </a:cubicBezTo>
                  <a:lnTo>
                    <a:pt x="119" y="17"/>
                  </a:lnTo>
                  <a:cubicBezTo>
                    <a:pt x="153" y="33"/>
                    <a:pt x="164" y="80"/>
                    <a:pt x="143" y="123"/>
                  </a:cubicBez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59" name="Google Shape;1359;p32"/>
            <p:cNvSpPr/>
            <p:nvPr/>
          </p:nvSpPr>
          <p:spPr>
            <a:xfrm>
              <a:off x="20345834" y="7761591"/>
              <a:ext cx="785488" cy="1889571"/>
            </a:xfrm>
            <a:custGeom>
              <a:avLst/>
              <a:gdLst/>
              <a:ahLst/>
              <a:cxnLst/>
              <a:rect l="l" t="t" r="r" b="b"/>
              <a:pathLst>
                <a:path w="631" h="1517" extrusionOk="0">
                  <a:moveTo>
                    <a:pt x="436" y="24"/>
                  </a:moveTo>
                  <a:lnTo>
                    <a:pt x="374" y="0"/>
                  </a:lnTo>
                  <a:lnTo>
                    <a:pt x="374" y="0"/>
                  </a:lnTo>
                  <a:cubicBezTo>
                    <a:pt x="244" y="238"/>
                    <a:pt x="0" y="791"/>
                    <a:pt x="27" y="1516"/>
                  </a:cubicBezTo>
                  <a:lnTo>
                    <a:pt x="427" y="1516"/>
                  </a:lnTo>
                  <a:lnTo>
                    <a:pt x="411" y="936"/>
                  </a:lnTo>
                  <a:lnTo>
                    <a:pt x="596" y="341"/>
                  </a:lnTo>
                  <a:lnTo>
                    <a:pt x="596" y="341"/>
                  </a:lnTo>
                  <a:cubicBezTo>
                    <a:pt x="630" y="210"/>
                    <a:pt x="562" y="74"/>
                    <a:pt x="436" y="24"/>
                  </a:cubicBezTo>
                </a:path>
              </a:pathLst>
            </a:custGeom>
            <a:solidFill>
              <a:srgbClr val="31409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0" name="Google Shape;1360;p32"/>
            <p:cNvSpPr/>
            <p:nvPr/>
          </p:nvSpPr>
          <p:spPr>
            <a:xfrm>
              <a:off x="19988794" y="7756097"/>
              <a:ext cx="829436" cy="1895064"/>
            </a:xfrm>
            <a:custGeom>
              <a:avLst/>
              <a:gdLst/>
              <a:ahLst/>
              <a:cxnLst/>
              <a:rect l="l" t="t" r="r" b="b"/>
              <a:pathLst>
                <a:path w="664" h="1520" extrusionOk="0">
                  <a:moveTo>
                    <a:pt x="663" y="3"/>
                  </a:moveTo>
                  <a:lnTo>
                    <a:pt x="656" y="0"/>
                  </a:lnTo>
                  <a:lnTo>
                    <a:pt x="377" y="0"/>
                  </a:lnTo>
                  <a:lnTo>
                    <a:pt x="376" y="0"/>
                  </a:lnTo>
                  <a:lnTo>
                    <a:pt x="376" y="0"/>
                  </a:lnTo>
                  <a:cubicBezTo>
                    <a:pt x="247" y="238"/>
                    <a:pt x="0" y="791"/>
                    <a:pt x="28" y="1519"/>
                  </a:cubicBezTo>
                  <a:lnTo>
                    <a:pt x="316" y="1519"/>
                  </a:lnTo>
                  <a:lnTo>
                    <a:pt x="316" y="1519"/>
                  </a:lnTo>
                  <a:cubicBezTo>
                    <a:pt x="289" y="794"/>
                    <a:pt x="533" y="241"/>
                    <a:pt x="663" y="3"/>
                  </a:cubicBezTo>
                </a:path>
              </a:pathLst>
            </a:custGeom>
            <a:solidFill>
              <a:srgbClr val="F0557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1" name="Google Shape;1361;p32"/>
            <p:cNvSpPr/>
            <p:nvPr/>
          </p:nvSpPr>
          <p:spPr>
            <a:xfrm>
              <a:off x="18857247" y="8766796"/>
              <a:ext cx="664647" cy="263662"/>
            </a:xfrm>
            <a:custGeom>
              <a:avLst/>
              <a:gdLst/>
              <a:ahLst/>
              <a:cxnLst/>
              <a:rect l="l" t="t" r="r" b="b"/>
              <a:pathLst>
                <a:path w="535" h="213" extrusionOk="0">
                  <a:moveTo>
                    <a:pt x="534" y="36"/>
                  </a:moveTo>
                  <a:lnTo>
                    <a:pt x="244" y="0"/>
                  </a:lnTo>
                  <a:lnTo>
                    <a:pt x="59" y="106"/>
                  </a:lnTo>
                  <a:lnTo>
                    <a:pt x="0" y="212"/>
                  </a:lnTo>
                  <a:lnTo>
                    <a:pt x="189" y="212"/>
                  </a:lnTo>
                  <a:lnTo>
                    <a:pt x="285" y="178"/>
                  </a:lnTo>
                  <a:lnTo>
                    <a:pt x="379" y="212"/>
                  </a:lnTo>
                  <a:lnTo>
                    <a:pt x="428" y="212"/>
                  </a:lnTo>
                  <a:lnTo>
                    <a:pt x="428" y="212"/>
                  </a:lnTo>
                  <a:cubicBezTo>
                    <a:pt x="460" y="212"/>
                    <a:pt x="492" y="200"/>
                    <a:pt x="516" y="177"/>
                  </a:cubicBezTo>
                  <a:lnTo>
                    <a:pt x="534" y="161"/>
                  </a:lnTo>
                  <a:lnTo>
                    <a:pt x="534" y="36"/>
                  </a:lnTo>
                </a:path>
              </a:pathLst>
            </a:custGeom>
            <a:solidFill>
              <a:srgbClr val="F3B0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2" name="Google Shape;1362;p32"/>
            <p:cNvSpPr/>
            <p:nvPr/>
          </p:nvSpPr>
          <p:spPr>
            <a:xfrm>
              <a:off x="18769359" y="9651161"/>
              <a:ext cx="2224639" cy="2460836"/>
            </a:xfrm>
            <a:custGeom>
              <a:avLst/>
              <a:gdLst/>
              <a:ahLst/>
              <a:cxnLst/>
              <a:rect l="l" t="t" r="r" b="b"/>
              <a:pathLst>
                <a:path w="1784" h="1977" extrusionOk="0">
                  <a:moveTo>
                    <a:pt x="1695" y="0"/>
                  </a:moveTo>
                  <a:lnTo>
                    <a:pt x="1695" y="0"/>
                  </a:lnTo>
                  <a:cubicBezTo>
                    <a:pt x="1695" y="0"/>
                    <a:pt x="1783" y="520"/>
                    <a:pt x="1323" y="520"/>
                  </a:cubicBezTo>
                  <a:lnTo>
                    <a:pt x="620" y="520"/>
                  </a:lnTo>
                  <a:lnTo>
                    <a:pt x="293" y="1976"/>
                  </a:lnTo>
                  <a:lnTo>
                    <a:pt x="0" y="1948"/>
                  </a:lnTo>
                  <a:lnTo>
                    <a:pt x="0" y="1948"/>
                  </a:lnTo>
                  <a:cubicBezTo>
                    <a:pt x="0" y="1948"/>
                    <a:pt x="153" y="123"/>
                    <a:pt x="213" y="67"/>
                  </a:cubicBezTo>
                  <a:lnTo>
                    <a:pt x="213" y="67"/>
                  </a:lnTo>
                  <a:cubicBezTo>
                    <a:pt x="279" y="6"/>
                    <a:pt x="804" y="0"/>
                    <a:pt x="804" y="0"/>
                  </a:cubicBezTo>
                  <a:lnTo>
                    <a:pt x="1695" y="0"/>
                  </a:lnTo>
                </a:path>
              </a:pathLst>
            </a:custGeom>
            <a:solidFill>
              <a:srgbClr val="739C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3" name="Google Shape;1363;p32"/>
            <p:cNvSpPr/>
            <p:nvPr/>
          </p:nvSpPr>
          <p:spPr>
            <a:xfrm>
              <a:off x="20510620" y="10376229"/>
              <a:ext cx="175775" cy="1252390"/>
            </a:xfrm>
            <a:custGeom>
              <a:avLst/>
              <a:gdLst/>
              <a:ahLst/>
              <a:cxnLst/>
              <a:rect l="l" t="t" r="r" b="b"/>
              <a:pathLst>
                <a:path w="142" h="1006" extrusionOk="0">
                  <a:moveTo>
                    <a:pt x="141" y="1005"/>
                  </a:moveTo>
                  <a:lnTo>
                    <a:pt x="0" y="1005"/>
                  </a:lnTo>
                  <a:lnTo>
                    <a:pt x="0" y="0"/>
                  </a:lnTo>
                  <a:lnTo>
                    <a:pt x="141" y="0"/>
                  </a:lnTo>
                  <a:lnTo>
                    <a:pt x="141" y="1005"/>
                  </a:lnTo>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4" name="Google Shape;1364;p32"/>
            <p:cNvSpPr/>
            <p:nvPr/>
          </p:nvSpPr>
          <p:spPr>
            <a:xfrm>
              <a:off x="20378792" y="7673704"/>
              <a:ext cx="498618" cy="240436"/>
            </a:xfrm>
            <a:custGeom>
              <a:avLst/>
              <a:gdLst/>
              <a:ahLst/>
              <a:cxnLst/>
              <a:rect l="l" t="t" r="r" b="b"/>
              <a:pathLst>
                <a:path w="498618" h="240436" extrusionOk="0">
                  <a:moveTo>
                    <a:pt x="80176" y="0"/>
                  </a:moveTo>
                  <a:cubicBezTo>
                    <a:pt x="92704" y="82481"/>
                    <a:pt x="212970" y="82481"/>
                    <a:pt x="212970" y="82481"/>
                  </a:cubicBezTo>
                  <a:lnTo>
                    <a:pt x="212970" y="86437"/>
                  </a:lnTo>
                  <a:lnTo>
                    <a:pt x="318524" y="60708"/>
                  </a:lnTo>
                  <a:cubicBezTo>
                    <a:pt x="404236" y="34261"/>
                    <a:pt x="423050" y="10986"/>
                    <a:pt x="423050" y="10986"/>
                  </a:cubicBezTo>
                  <a:lnTo>
                    <a:pt x="498618" y="117561"/>
                  </a:lnTo>
                  <a:cubicBezTo>
                    <a:pt x="467648" y="224137"/>
                    <a:pt x="250854" y="240436"/>
                    <a:pt x="250854" y="240436"/>
                  </a:cubicBezTo>
                  <a:lnTo>
                    <a:pt x="209574" y="123706"/>
                  </a:lnTo>
                  <a:lnTo>
                    <a:pt x="159100" y="234945"/>
                  </a:lnTo>
                  <a:lnTo>
                    <a:pt x="112748" y="214949"/>
                  </a:lnTo>
                  <a:cubicBezTo>
                    <a:pt x="67648" y="196204"/>
                    <a:pt x="28812" y="164961"/>
                    <a:pt x="0" y="126220"/>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5" name="Google Shape;1365;p32"/>
            <p:cNvSpPr/>
            <p:nvPr/>
          </p:nvSpPr>
          <p:spPr>
            <a:xfrm>
              <a:off x="20345834" y="7761591"/>
              <a:ext cx="785488" cy="1889571"/>
            </a:xfrm>
            <a:custGeom>
              <a:avLst/>
              <a:gdLst/>
              <a:ahLst/>
              <a:cxnLst/>
              <a:rect l="l" t="t" r="r" b="b"/>
              <a:pathLst>
                <a:path w="631" h="1517" extrusionOk="0">
                  <a:moveTo>
                    <a:pt x="436" y="24"/>
                  </a:moveTo>
                  <a:lnTo>
                    <a:pt x="374" y="0"/>
                  </a:lnTo>
                  <a:lnTo>
                    <a:pt x="374" y="0"/>
                  </a:lnTo>
                  <a:cubicBezTo>
                    <a:pt x="244" y="238"/>
                    <a:pt x="0" y="791"/>
                    <a:pt x="27" y="1516"/>
                  </a:cubicBezTo>
                  <a:lnTo>
                    <a:pt x="427" y="1516"/>
                  </a:lnTo>
                  <a:lnTo>
                    <a:pt x="411" y="936"/>
                  </a:lnTo>
                  <a:lnTo>
                    <a:pt x="596" y="341"/>
                  </a:lnTo>
                  <a:lnTo>
                    <a:pt x="596" y="341"/>
                  </a:lnTo>
                  <a:cubicBezTo>
                    <a:pt x="630" y="210"/>
                    <a:pt x="562" y="74"/>
                    <a:pt x="436" y="24"/>
                  </a:cubicBezTo>
                </a:path>
              </a:pathLst>
            </a:custGeom>
            <a:solidFill>
              <a:srgbClr val="31409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6" name="Google Shape;1366;p32"/>
            <p:cNvSpPr/>
            <p:nvPr/>
          </p:nvSpPr>
          <p:spPr>
            <a:xfrm>
              <a:off x="20367806" y="8019757"/>
              <a:ext cx="736054" cy="1631403"/>
            </a:xfrm>
            <a:custGeom>
              <a:avLst/>
              <a:gdLst/>
              <a:ahLst/>
              <a:cxnLst/>
              <a:rect l="l" t="t" r="r" b="b"/>
              <a:pathLst>
                <a:path w="591" h="1308" extrusionOk="0">
                  <a:moveTo>
                    <a:pt x="310" y="549"/>
                  </a:moveTo>
                  <a:lnTo>
                    <a:pt x="80" y="549"/>
                  </a:lnTo>
                  <a:lnTo>
                    <a:pt x="80" y="549"/>
                  </a:lnTo>
                  <a:cubicBezTo>
                    <a:pt x="31" y="770"/>
                    <a:pt x="0" y="1026"/>
                    <a:pt x="11" y="1307"/>
                  </a:cubicBezTo>
                  <a:lnTo>
                    <a:pt x="411" y="1307"/>
                  </a:lnTo>
                  <a:lnTo>
                    <a:pt x="395" y="727"/>
                  </a:lnTo>
                  <a:lnTo>
                    <a:pt x="580" y="132"/>
                  </a:lnTo>
                  <a:lnTo>
                    <a:pt x="580" y="132"/>
                  </a:lnTo>
                  <a:cubicBezTo>
                    <a:pt x="588" y="100"/>
                    <a:pt x="590" y="68"/>
                    <a:pt x="587" y="37"/>
                  </a:cubicBezTo>
                  <a:lnTo>
                    <a:pt x="587" y="37"/>
                  </a:lnTo>
                  <a:cubicBezTo>
                    <a:pt x="269" y="0"/>
                    <a:pt x="310" y="549"/>
                    <a:pt x="310" y="549"/>
                  </a:cubicBezTo>
                </a:path>
              </a:pathLst>
            </a:custGeom>
            <a:solidFill>
              <a:srgbClr val="192264">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7" name="Google Shape;1367;p32"/>
            <p:cNvSpPr/>
            <p:nvPr/>
          </p:nvSpPr>
          <p:spPr>
            <a:xfrm>
              <a:off x="19521895" y="7849480"/>
              <a:ext cx="1790700" cy="1549008"/>
            </a:xfrm>
            <a:custGeom>
              <a:avLst/>
              <a:gdLst/>
              <a:ahLst/>
              <a:cxnLst/>
              <a:rect l="l" t="t" r="r" b="b"/>
              <a:pathLst>
                <a:path w="1437" h="1243" extrusionOk="0">
                  <a:moveTo>
                    <a:pt x="1174" y="0"/>
                  </a:moveTo>
                  <a:lnTo>
                    <a:pt x="1174" y="0"/>
                  </a:lnTo>
                  <a:cubicBezTo>
                    <a:pt x="1174" y="0"/>
                    <a:pt x="1368" y="141"/>
                    <a:pt x="1339" y="544"/>
                  </a:cubicBezTo>
                  <a:lnTo>
                    <a:pt x="1339" y="544"/>
                  </a:lnTo>
                  <a:cubicBezTo>
                    <a:pt x="1308" y="978"/>
                    <a:pt x="1436" y="1242"/>
                    <a:pt x="0" y="897"/>
                  </a:cubicBezTo>
                  <a:lnTo>
                    <a:pt x="0" y="713"/>
                  </a:lnTo>
                  <a:lnTo>
                    <a:pt x="1028" y="736"/>
                  </a:lnTo>
                  <a:lnTo>
                    <a:pt x="1028" y="736"/>
                  </a:lnTo>
                  <a:cubicBezTo>
                    <a:pt x="1028" y="736"/>
                    <a:pt x="1034" y="510"/>
                    <a:pt x="1035" y="434"/>
                  </a:cubicBezTo>
                  <a:lnTo>
                    <a:pt x="1035" y="434"/>
                  </a:lnTo>
                  <a:cubicBezTo>
                    <a:pt x="1036" y="320"/>
                    <a:pt x="1035" y="77"/>
                    <a:pt x="1174" y="0"/>
                  </a:cubicBezTo>
                </a:path>
              </a:pathLst>
            </a:custGeom>
            <a:solidFill>
              <a:srgbClr val="31409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8" name="Google Shape;1368;p32"/>
            <p:cNvSpPr/>
            <p:nvPr/>
          </p:nvSpPr>
          <p:spPr>
            <a:xfrm>
              <a:off x="21059916" y="7789055"/>
              <a:ext cx="1010700" cy="2587172"/>
            </a:xfrm>
            <a:custGeom>
              <a:avLst/>
              <a:gdLst/>
              <a:ahLst/>
              <a:cxnLst/>
              <a:rect l="l" t="t" r="r" b="b"/>
              <a:pathLst>
                <a:path w="812" h="2078" extrusionOk="0">
                  <a:moveTo>
                    <a:pt x="811" y="0"/>
                  </a:moveTo>
                  <a:lnTo>
                    <a:pt x="811" y="0"/>
                  </a:lnTo>
                  <a:lnTo>
                    <a:pt x="811" y="0"/>
                  </a:lnTo>
                  <a:cubicBezTo>
                    <a:pt x="616" y="0"/>
                    <a:pt x="447" y="135"/>
                    <a:pt x="403" y="326"/>
                  </a:cubicBezTo>
                  <a:lnTo>
                    <a:pt x="0" y="2077"/>
                  </a:lnTo>
                  <a:lnTo>
                    <a:pt x="69" y="2077"/>
                  </a:lnTo>
                  <a:lnTo>
                    <a:pt x="69" y="2077"/>
                  </a:lnTo>
                  <a:cubicBezTo>
                    <a:pt x="224" y="2077"/>
                    <a:pt x="359" y="1970"/>
                    <a:pt x="393" y="1818"/>
                  </a:cubicBezTo>
                  <a:lnTo>
                    <a:pt x="811" y="0"/>
                  </a:lnTo>
                </a:path>
              </a:pathLst>
            </a:custGeom>
            <a:solidFill>
              <a:srgbClr val="4A75E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69" name="Google Shape;1369;p32"/>
            <p:cNvSpPr/>
            <p:nvPr/>
          </p:nvSpPr>
          <p:spPr>
            <a:xfrm>
              <a:off x="19401048" y="9579751"/>
              <a:ext cx="2263092" cy="796478"/>
            </a:xfrm>
            <a:custGeom>
              <a:avLst/>
              <a:gdLst/>
              <a:ahLst/>
              <a:cxnLst/>
              <a:rect l="l" t="t" r="r" b="b"/>
              <a:pathLst>
                <a:path w="1815" h="641" extrusionOk="0">
                  <a:moveTo>
                    <a:pt x="1401" y="640"/>
                  </a:moveTo>
                  <a:lnTo>
                    <a:pt x="0" y="640"/>
                  </a:lnTo>
                  <a:lnTo>
                    <a:pt x="167" y="331"/>
                  </a:lnTo>
                  <a:lnTo>
                    <a:pt x="167" y="331"/>
                  </a:lnTo>
                  <a:cubicBezTo>
                    <a:pt x="275" y="127"/>
                    <a:pt x="488" y="0"/>
                    <a:pt x="719" y="0"/>
                  </a:cubicBezTo>
                  <a:lnTo>
                    <a:pt x="1814" y="0"/>
                  </a:lnTo>
                  <a:lnTo>
                    <a:pt x="1726" y="382"/>
                  </a:lnTo>
                  <a:lnTo>
                    <a:pt x="1726" y="382"/>
                  </a:lnTo>
                  <a:cubicBezTo>
                    <a:pt x="1691" y="533"/>
                    <a:pt x="1557" y="640"/>
                    <a:pt x="1401" y="640"/>
                  </a:cubicBezTo>
                </a:path>
              </a:pathLst>
            </a:custGeom>
            <a:solidFill>
              <a:srgbClr val="31409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0" name="Google Shape;1370;p32"/>
            <p:cNvSpPr/>
            <p:nvPr/>
          </p:nvSpPr>
          <p:spPr>
            <a:xfrm>
              <a:off x="19401050" y="7789055"/>
              <a:ext cx="2669565" cy="2587172"/>
            </a:xfrm>
            <a:custGeom>
              <a:avLst/>
              <a:gdLst/>
              <a:ahLst/>
              <a:cxnLst/>
              <a:rect l="l" t="t" r="r" b="b"/>
              <a:pathLst>
                <a:path w="2145" h="2078" extrusionOk="0">
                  <a:moveTo>
                    <a:pt x="759" y="1495"/>
                  </a:moveTo>
                  <a:lnTo>
                    <a:pt x="1479" y="1495"/>
                  </a:lnTo>
                  <a:lnTo>
                    <a:pt x="1479" y="1495"/>
                  </a:lnTo>
                  <a:cubicBezTo>
                    <a:pt x="1505" y="1495"/>
                    <a:pt x="1528" y="1477"/>
                    <a:pt x="1535" y="1450"/>
                  </a:cubicBezTo>
                  <a:lnTo>
                    <a:pt x="1786" y="358"/>
                  </a:lnTo>
                  <a:lnTo>
                    <a:pt x="1786" y="358"/>
                  </a:lnTo>
                  <a:cubicBezTo>
                    <a:pt x="1825" y="187"/>
                    <a:pt x="1966" y="61"/>
                    <a:pt x="2136" y="37"/>
                  </a:cubicBezTo>
                  <a:lnTo>
                    <a:pt x="2144" y="0"/>
                  </a:lnTo>
                  <a:lnTo>
                    <a:pt x="2144" y="0"/>
                  </a:lnTo>
                  <a:cubicBezTo>
                    <a:pt x="1949" y="0"/>
                    <a:pt x="1780" y="135"/>
                    <a:pt x="1736" y="326"/>
                  </a:cubicBezTo>
                  <a:lnTo>
                    <a:pt x="1480" y="1437"/>
                  </a:lnTo>
                  <a:lnTo>
                    <a:pt x="719" y="1437"/>
                  </a:lnTo>
                  <a:lnTo>
                    <a:pt x="719" y="1437"/>
                  </a:lnTo>
                  <a:cubicBezTo>
                    <a:pt x="488" y="1437"/>
                    <a:pt x="275" y="1564"/>
                    <a:pt x="167" y="1768"/>
                  </a:cubicBezTo>
                  <a:lnTo>
                    <a:pt x="0" y="2077"/>
                  </a:lnTo>
                  <a:lnTo>
                    <a:pt x="72" y="2077"/>
                  </a:lnTo>
                  <a:lnTo>
                    <a:pt x="206" y="1826"/>
                  </a:lnTo>
                  <a:lnTo>
                    <a:pt x="206" y="1826"/>
                  </a:lnTo>
                  <a:cubicBezTo>
                    <a:pt x="315" y="1622"/>
                    <a:pt x="527" y="1495"/>
                    <a:pt x="759" y="1495"/>
                  </a:cubicBez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1" name="Google Shape;1371;p32"/>
            <p:cNvSpPr/>
            <p:nvPr/>
          </p:nvSpPr>
          <p:spPr>
            <a:xfrm>
              <a:off x="21274139" y="6223570"/>
              <a:ext cx="1592954" cy="1235908"/>
            </a:xfrm>
            <a:custGeom>
              <a:avLst/>
              <a:gdLst/>
              <a:ahLst/>
              <a:cxnLst/>
              <a:rect l="l" t="t" r="r" b="b"/>
              <a:pathLst>
                <a:path w="1280" h="991" extrusionOk="0">
                  <a:moveTo>
                    <a:pt x="1109" y="990"/>
                  </a:moveTo>
                  <a:lnTo>
                    <a:pt x="0" y="733"/>
                  </a:lnTo>
                  <a:lnTo>
                    <a:pt x="171" y="0"/>
                  </a:lnTo>
                  <a:lnTo>
                    <a:pt x="1279" y="257"/>
                  </a:lnTo>
                  <a:lnTo>
                    <a:pt x="1109" y="990"/>
                  </a:lnTo>
                </a:path>
              </a:pathLst>
            </a:custGeom>
            <a:solidFill>
              <a:srgbClr val="F0557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2" name="Google Shape;1372;p32"/>
            <p:cNvSpPr/>
            <p:nvPr/>
          </p:nvSpPr>
          <p:spPr>
            <a:xfrm>
              <a:off x="21966248" y="6388356"/>
              <a:ext cx="900842" cy="1071121"/>
            </a:xfrm>
            <a:custGeom>
              <a:avLst/>
              <a:gdLst/>
              <a:ahLst/>
              <a:cxnLst/>
              <a:rect l="l" t="t" r="r" b="b"/>
              <a:pathLst>
                <a:path w="724" h="862" extrusionOk="0">
                  <a:moveTo>
                    <a:pt x="553" y="861"/>
                  </a:moveTo>
                  <a:lnTo>
                    <a:pt x="0" y="733"/>
                  </a:lnTo>
                  <a:lnTo>
                    <a:pt x="171" y="0"/>
                  </a:lnTo>
                  <a:lnTo>
                    <a:pt x="723" y="128"/>
                  </a:lnTo>
                  <a:lnTo>
                    <a:pt x="553" y="861"/>
                  </a:lnTo>
                </a:path>
              </a:pathLst>
            </a:custGeom>
            <a:solidFill>
              <a:srgbClr val="D83F6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3" name="Google Shape;1373;p32"/>
            <p:cNvSpPr/>
            <p:nvPr/>
          </p:nvSpPr>
          <p:spPr>
            <a:xfrm>
              <a:off x="18796825" y="3812167"/>
              <a:ext cx="2323510" cy="1955488"/>
            </a:xfrm>
            <a:custGeom>
              <a:avLst/>
              <a:gdLst/>
              <a:ahLst/>
              <a:cxnLst/>
              <a:rect l="l" t="t" r="r" b="b"/>
              <a:pathLst>
                <a:path w="1867" h="1569" extrusionOk="0">
                  <a:moveTo>
                    <a:pt x="1475" y="1559"/>
                  </a:moveTo>
                  <a:lnTo>
                    <a:pt x="48" y="1119"/>
                  </a:lnTo>
                  <a:lnTo>
                    <a:pt x="48" y="1119"/>
                  </a:lnTo>
                  <a:cubicBezTo>
                    <a:pt x="17" y="1109"/>
                    <a:pt x="0" y="1076"/>
                    <a:pt x="9" y="1044"/>
                  </a:cubicBezTo>
                  <a:lnTo>
                    <a:pt x="316" y="49"/>
                  </a:lnTo>
                  <a:lnTo>
                    <a:pt x="316" y="49"/>
                  </a:lnTo>
                  <a:cubicBezTo>
                    <a:pt x="326" y="17"/>
                    <a:pt x="358" y="0"/>
                    <a:pt x="391" y="10"/>
                  </a:cubicBezTo>
                  <a:lnTo>
                    <a:pt x="1817" y="449"/>
                  </a:lnTo>
                  <a:lnTo>
                    <a:pt x="1817" y="449"/>
                  </a:lnTo>
                  <a:cubicBezTo>
                    <a:pt x="1849" y="459"/>
                    <a:pt x="1866" y="492"/>
                    <a:pt x="1856" y="524"/>
                  </a:cubicBezTo>
                  <a:lnTo>
                    <a:pt x="1550" y="1519"/>
                  </a:lnTo>
                  <a:lnTo>
                    <a:pt x="1550" y="1519"/>
                  </a:lnTo>
                  <a:cubicBezTo>
                    <a:pt x="1540" y="1551"/>
                    <a:pt x="1506" y="1568"/>
                    <a:pt x="1475" y="1559"/>
                  </a:cubicBez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4" name="Google Shape;1374;p32"/>
            <p:cNvSpPr/>
            <p:nvPr/>
          </p:nvSpPr>
          <p:spPr>
            <a:xfrm>
              <a:off x="19313167" y="3884519"/>
              <a:ext cx="1531275" cy="518674"/>
            </a:xfrm>
            <a:custGeom>
              <a:avLst/>
              <a:gdLst/>
              <a:ahLst/>
              <a:cxnLst/>
              <a:rect l="l" t="t" r="r" b="b"/>
              <a:pathLst>
                <a:path w="1531275" h="518674" extrusionOk="0">
                  <a:moveTo>
                    <a:pt x="1378305" y="417998"/>
                  </a:moveTo>
                  <a:cubicBezTo>
                    <a:pt x="1397669" y="416097"/>
                    <a:pt x="1422765" y="419266"/>
                    <a:pt x="1448789" y="427505"/>
                  </a:cubicBezTo>
                  <a:cubicBezTo>
                    <a:pt x="1500837" y="443984"/>
                    <a:pt x="1536777" y="474407"/>
                    <a:pt x="1530581" y="497224"/>
                  </a:cubicBezTo>
                  <a:cubicBezTo>
                    <a:pt x="1524385" y="521309"/>
                    <a:pt x="1476053" y="525112"/>
                    <a:pt x="1424003" y="508633"/>
                  </a:cubicBezTo>
                  <a:cubicBezTo>
                    <a:pt x="1370715" y="493421"/>
                    <a:pt x="1334777" y="460463"/>
                    <a:pt x="1342211" y="438914"/>
                  </a:cubicBezTo>
                  <a:cubicBezTo>
                    <a:pt x="1345309" y="426871"/>
                    <a:pt x="1358941" y="419900"/>
                    <a:pt x="1378305" y="417998"/>
                  </a:cubicBezTo>
                  <a:close/>
                  <a:moveTo>
                    <a:pt x="932761" y="281072"/>
                  </a:moveTo>
                  <a:cubicBezTo>
                    <a:pt x="952125" y="279035"/>
                    <a:pt x="977219" y="281856"/>
                    <a:pt x="1003863" y="290005"/>
                  </a:cubicBezTo>
                  <a:cubicBezTo>
                    <a:pt x="1055911" y="306305"/>
                    <a:pt x="1091849" y="337650"/>
                    <a:pt x="1085653" y="360218"/>
                  </a:cubicBezTo>
                  <a:cubicBezTo>
                    <a:pt x="1078219" y="382786"/>
                    <a:pt x="1031127" y="387801"/>
                    <a:pt x="977839" y="371502"/>
                  </a:cubicBezTo>
                  <a:cubicBezTo>
                    <a:pt x="925791" y="355203"/>
                    <a:pt x="889853" y="323858"/>
                    <a:pt x="896049" y="301290"/>
                  </a:cubicBezTo>
                  <a:cubicBezTo>
                    <a:pt x="899767" y="290006"/>
                    <a:pt x="913399" y="283110"/>
                    <a:pt x="932761" y="281072"/>
                  </a:cubicBezTo>
                  <a:close/>
                  <a:moveTo>
                    <a:pt x="488031" y="143745"/>
                  </a:moveTo>
                  <a:cubicBezTo>
                    <a:pt x="507431" y="141708"/>
                    <a:pt x="532375" y="144529"/>
                    <a:pt x="558241" y="152679"/>
                  </a:cubicBezTo>
                  <a:cubicBezTo>
                    <a:pt x="609975" y="168979"/>
                    <a:pt x="646929" y="200325"/>
                    <a:pt x="639537" y="222894"/>
                  </a:cubicBezTo>
                  <a:cubicBezTo>
                    <a:pt x="632147" y="245463"/>
                    <a:pt x="585341" y="250478"/>
                    <a:pt x="533607" y="234178"/>
                  </a:cubicBezTo>
                  <a:cubicBezTo>
                    <a:pt x="481873" y="217879"/>
                    <a:pt x="444921" y="186533"/>
                    <a:pt x="451079" y="163964"/>
                  </a:cubicBezTo>
                  <a:cubicBezTo>
                    <a:pt x="454773" y="152679"/>
                    <a:pt x="468631" y="145783"/>
                    <a:pt x="488031" y="143745"/>
                  </a:cubicBezTo>
                  <a:close/>
                  <a:moveTo>
                    <a:pt x="36789" y="535"/>
                  </a:moveTo>
                  <a:cubicBezTo>
                    <a:pt x="56153" y="-1366"/>
                    <a:pt x="81249" y="1803"/>
                    <a:pt x="107273" y="10042"/>
                  </a:cubicBezTo>
                  <a:cubicBezTo>
                    <a:pt x="160561" y="25254"/>
                    <a:pt x="196499" y="56944"/>
                    <a:pt x="189065" y="79761"/>
                  </a:cubicBezTo>
                  <a:cubicBezTo>
                    <a:pt x="182867" y="103846"/>
                    <a:pt x="134537" y="107649"/>
                    <a:pt x="82487" y="91170"/>
                  </a:cubicBezTo>
                  <a:cubicBezTo>
                    <a:pt x="30437" y="75958"/>
                    <a:pt x="-5501" y="43000"/>
                    <a:pt x="695" y="21451"/>
                  </a:cubicBezTo>
                  <a:cubicBezTo>
                    <a:pt x="3793" y="9408"/>
                    <a:pt x="17425" y="2436"/>
                    <a:pt x="36789" y="535"/>
                  </a:cubicBezTo>
                  <a:close/>
                </a:path>
              </a:pathLst>
            </a:custGeom>
            <a:solidFill>
              <a:srgbClr val="EEF2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5" name="Google Shape;1375;p32"/>
            <p:cNvSpPr/>
            <p:nvPr/>
          </p:nvSpPr>
          <p:spPr>
            <a:xfrm>
              <a:off x="18972600" y="4355971"/>
              <a:ext cx="1862103" cy="1197459"/>
            </a:xfrm>
            <a:custGeom>
              <a:avLst/>
              <a:gdLst/>
              <a:ahLst/>
              <a:cxnLst/>
              <a:rect l="l" t="t" r="r" b="b"/>
              <a:pathLst>
                <a:path w="1497" h="962" extrusionOk="0">
                  <a:moveTo>
                    <a:pt x="1447" y="388"/>
                  </a:moveTo>
                  <a:lnTo>
                    <a:pt x="222" y="10"/>
                  </a:lnTo>
                  <a:lnTo>
                    <a:pt x="222" y="10"/>
                  </a:lnTo>
                  <a:cubicBezTo>
                    <a:pt x="190" y="0"/>
                    <a:pt x="157" y="18"/>
                    <a:pt x="147" y="50"/>
                  </a:cubicBezTo>
                  <a:lnTo>
                    <a:pt x="9" y="499"/>
                  </a:lnTo>
                  <a:lnTo>
                    <a:pt x="9" y="499"/>
                  </a:lnTo>
                  <a:cubicBezTo>
                    <a:pt x="0" y="531"/>
                    <a:pt x="17" y="564"/>
                    <a:pt x="48" y="574"/>
                  </a:cubicBezTo>
                  <a:lnTo>
                    <a:pt x="1273" y="951"/>
                  </a:lnTo>
                  <a:lnTo>
                    <a:pt x="1273" y="951"/>
                  </a:lnTo>
                  <a:cubicBezTo>
                    <a:pt x="1305" y="961"/>
                    <a:pt x="1338" y="943"/>
                    <a:pt x="1348" y="912"/>
                  </a:cubicBezTo>
                  <a:lnTo>
                    <a:pt x="1486" y="462"/>
                  </a:lnTo>
                  <a:lnTo>
                    <a:pt x="1486" y="462"/>
                  </a:lnTo>
                  <a:cubicBezTo>
                    <a:pt x="1496" y="431"/>
                    <a:pt x="1478" y="397"/>
                    <a:pt x="1447" y="38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6" name="Google Shape;1376;p32"/>
            <p:cNvSpPr/>
            <p:nvPr/>
          </p:nvSpPr>
          <p:spPr>
            <a:xfrm>
              <a:off x="11650514" y="6355398"/>
              <a:ext cx="1603937" cy="1312809"/>
            </a:xfrm>
            <a:custGeom>
              <a:avLst/>
              <a:gdLst/>
              <a:ahLst/>
              <a:cxnLst/>
              <a:rect l="l" t="t" r="r" b="b"/>
              <a:pathLst>
                <a:path w="1288" h="1053" extrusionOk="0">
                  <a:moveTo>
                    <a:pt x="104" y="810"/>
                  </a:moveTo>
                  <a:lnTo>
                    <a:pt x="104" y="810"/>
                  </a:lnTo>
                  <a:cubicBezTo>
                    <a:pt x="0" y="606"/>
                    <a:pt x="166" y="314"/>
                    <a:pt x="473" y="157"/>
                  </a:cubicBezTo>
                  <a:lnTo>
                    <a:pt x="473" y="157"/>
                  </a:lnTo>
                  <a:cubicBezTo>
                    <a:pt x="781" y="0"/>
                    <a:pt x="1116" y="37"/>
                    <a:pt x="1220" y="240"/>
                  </a:cubicBezTo>
                  <a:lnTo>
                    <a:pt x="1220" y="240"/>
                  </a:lnTo>
                  <a:cubicBezTo>
                    <a:pt x="1287" y="371"/>
                    <a:pt x="1242" y="539"/>
                    <a:pt x="1120" y="684"/>
                  </a:cubicBezTo>
                  <a:lnTo>
                    <a:pt x="1211" y="854"/>
                  </a:lnTo>
                  <a:lnTo>
                    <a:pt x="963" y="825"/>
                  </a:lnTo>
                  <a:lnTo>
                    <a:pt x="963" y="825"/>
                  </a:lnTo>
                  <a:cubicBezTo>
                    <a:pt x="929" y="850"/>
                    <a:pt x="891" y="873"/>
                    <a:pt x="850" y="894"/>
                  </a:cubicBezTo>
                  <a:lnTo>
                    <a:pt x="850" y="894"/>
                  </a:lnTo>
                  <a:cubicBezTo>
                    <a:pt x="541" y="1052"/>
                    <a:pt x="208" y="1014"/>
                    <a:pt x="104" y="810"/>
                  </a:cubicBez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7" name="Google Shape;1377;p32"/>
            <p:cNvSpPr/>
            <p:nvPr/>
          </p:nvSpPr>
          <p:spPr>
            <a:xfrm>
              <a:off x="11727415" y="6899199"/>
              <a:ext cx="972251" cy="763520"/>
            </a:xfrm>
            <a:custGeom>
              <a:avLst/>
              <a:gdLst/>
              <a:ahLst/>
              <a:cxnLst/>
              <a:rect l="l" t="t" r="r" b="b"/>
              <a:pathLst>
                <a:path w="781" h="614" extrusionOk="0">
                  <a:moveTo>
                    <a:pt x="751" y="294"/>
                  </a:moveTo>
                  <a:lnTo>
                    <a:pt x="751" y="294"/>
                  </a:lnTo>
                  <a:cubicBezTo>
                    <a:pt x="664" y="83"/>
                    <a:pt x="366" y="0"/>
                    <a:pt x="47" y="84"/>
                  </a:cubicBezTo>
                  <a:lnTo>
                    <a:pt x="47" y="84"/>
                  </a:lnTo>
                  <a:cubicBezTo>
                    <a:pt x="4" y="185"/>
                    <a:pt x="0" y="287"/>
                    <a:pt x="44" y="373"/>
                  </a:cubicBezTo>
                  <a:lnTo>
                    <a:pt x="44" y="373"/>
                  </a:lnTo>
                  <a:cubicBezTo>
                    <a:pt x="146" y="573"/>
                    <a:pt x="469" y="613"/>
                    <a:pt x="772" y="466"/>
                  </a:cubicBezTo>
                  <a:lnTo>
                    <a:pt x="772" y="466"/>
                  </a:lnTo>
                  <a:cubicBezTo>
                    <a:pt x="780" y="406"/>
                    <a:pt x="774" y="349"/>
                    <a:pt x="751" y="294"/>
                  </a:cubicBezTo>
                </a:path>
              </a:pathLst>
            </a:custGeom>
            <a:solidFill>
              <a:srgbClr val="E1A45A">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8" name="Google Shape;1378;p32"/>
            <p:cNvSpPr/>
            <p:nvPr/>
          </p:nvSpPr>
          <p:spPr>
            <a:xfrm>
              <a:off x="11007841" y="6981594"/>
              <a:ext cx="1664358" cy="1488583"/>
            </a:xfrm>
            <a:custGeom>
              <a:avLst/>
              <a:gdLst/>
              <a:ahLst/>
              <a:cxnLst/>
              <a:rect l="l" t="t" r="r" b="b"/>
              <a:pathLst>
                <a:path w="1334" h="1197" extrusionOk="0">
                  <a:moveTo>
                    <a:pt x="1246" y="277"/>
                  </a:moveTo>
                  <a:lnTo>
                    <a:pt x="1246" y="277"/>
                  </a:lnTo>
                  <a:cubicBezTo>
                    <a:pt x="1159" y="65"/>
                    <a:pt x="830" y="0"/>
                    <a:pt x="509" y="132"/>
                  </a:cubicBezTo>
                  <a:lnTo>
                    <a:pt x="509" y="132"/>
                  </a:lnTo>
                  <a:cubicBezTo>
                    <a:pt x="189" y="265"/>
                    <a:pt x="0" y="543"/>
                    <a:pt x="87" y="755"/>
                  </a:cubicBezTo>
                  <a:lnTo>
                    <a:pt x="87" y="755"/>
                  </a:lnTo>
                  <a:cubicBezTo>
                    <a:pt x="144" y="891"/>
                    <a:pt x="300" y="965"/>
                    <a:pt x="490" y="967"/>
                  </a:cubicBezTo>
                  <a:lnTo>
                    <a:pt x="524" y="1196"/>
                  </a:lnTo>
                  <a:lnTo>
                    <a:pt x="700" y="940"/>
                  </a:lnTo>
                  <a:lnTo>
                    <a:pt x="700" y="940"/>
                  </a:lnTo>
                  <a:cubicBezTo>
                    <a:pt x="741" y="930"/>
                    <a:pt x="783" y="916"/>
                    <a:pt x="826" y="899"/>
                  </a:cubicBezTo>
                  <a:lnTo>
                    <a:pt x="826" y="899"/>
                  </a:lnTo>
                  <a:cubicBezTo>
                    <a:pt x="1144" y="767"/>
                    <a:pt x="1333" y="488"/>
                    <a:pt x="1246" y="277"/>
                  </a:cubicBezTo>
                </a:path>
              </a:pathLst>
            </a:custGeom>
            <a:solidFill>
              <a:srgbClr val="739C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79" name="Google Shape;1379;p32"/>
            <p:cNvSpPr/>
            <p:nvPr/>
          </p:nvSpPr>
          <p:spPr>
            <a:xfrm>
              <a:off x="12990791" y="4004424"/>
              <a:ext cx="2394918" cy="2334498"/>
            </a:xfrm>
            <a:custGeom>
              <a:avLst/>
              <a:gdLst/>
              <a:ahLst/>
              <a:cxnLst/>
              <a:rect l="l" t="t" r="r" b="b"/>
              <a:pathLst>
                <a:path w="1924" h="1873" extrusionOk="0">
                  <a:moveTo>
                    <a:pt x="726" y="1872"/>
                  </a:moveTo>
                  <a:lnTo>
                    <a:pt x="0" y="1018"/>
                  </a:lnTo>
                  <a:lnTo>
                    <a:pt x="1197" y="0"/>
                  </a:lnTo>
                  <a:lnTo>
                    <a:pt x="1923" y="854"/>
                  </a:lnTo>
                  <a:lnTo>
                    <a:pt x="726" y="1872"/>
                  </a:lnTo>
                </a:path>
              </a:pathLst>
            </a:custGeom>
            <a:solidFill>
              <a:srgbClr val="98C8E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0" name="Google Shape;1380;p32"/>
            <p:cNvSpPr/>
            <p:nvPr/>
          </p:nvSpPr>
          <p:spPr>
            <a:xfrm>
              <a:off x="13985013" y="4152729"/>
              <a:ext cx="1252391" cy="1318306"/>
            </a:xfrm>
            <a:custGeom>
              <a:avLst/>
              <a:gdLst/>
              <a:ahLst/>
              <a:cxnLst/>
              <a:rect l="l" t="t" r="r" b="b"/>
              <a:pathLst>
                <a:path w="1007" h="1057" extrusionOk="0">
                  <a:moveTo>
                    <a:pt x="619" y="1056"/>
                  </a:moveTo>
                  <a:lnTo>
                    <a:pt x="0" y="329"/>
                  </a:lnTo>
                  <a:lnTo>
                    <a:pt x="387" y="0"/>
                  </a:lnTo>
                  <a:lnTo>
                    <a:pt x="1006" y="727"/>
                  </a:lnTo>
                  <a:lnTo>
                    <a:pt x="619" y="1056"/>
                  </a:lnTo>
                </a:path>
              </a:pathLst>
            </a:custGeom>
            <a:solidFill>
              <a:srgbClr val="EEF2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1" name="Google Shape;1381;p32"/>
            <p:cNvSpPr/>
            <p:nvPr/>
          </p:nvSpPr>
          <p:spPr>
            <a:xfrm>
              <a:off x="13236131" y="4662221"/>
              <a:ext cx="1402739" cy="1440704"/>
            </a:xfrm>
            <a:custGeom>
              <a:avLst/>
              <a:gdLst/>
              <a:ahLst/>
              <a:cxnLst/>
              <a:rect l="l" t="t" r="r" b="b"/>
              <a:pathLst>
                <a:path w="1402739" h="1440704" extrusionOk="0">
                  <a:moveTo>
                    <a:pt x="34080" y="521270"/>
                  </a:moveTo>
                  <a:cubicBezTo>
                    <a:pt x="41875" y="521737"/>
                    <a:pt x="49359" y="525159"/>
                    <a:pt x="54971" y="531380"/>
                  </a:cubicBezTo>
                  <a:lnTo>
                    <a:pt x="787094" y="1389999"/>
                  </a:lnTo>
                  <a:cubicBezTo>
                    <a:pt x="797072" y="1403687"/>
                    <a:pt x="795825" y="1422353"/>
                    <a:pt x="783352" y="1433552"/>
                  </a:cubicBezTo>
                  <a:cubicBezTo>
                    <a:pt x="769633" y="1444752"/>
                    <a:pt x="749677" y="1442263"/>
                    <a:pt x="739699" y="1429819"/>
                  </a:cubicBezTo>
                  <a:lnTo>
                    <a:pt x="7576" y="572445"/>
                  </a:lnTo>
                  <a:cubicBezTo>
                    <a:pt x="-3649" y="560001"/>
                    <a:pt x="-2402" y="538847"/>
                    <a:pt x="11318" y="528892"/>
                  </a:cubicBezTo>
                  <a:cubicBezTo>
                    <a:pt x="18178" y="523292"/>
                    <a:pt x="26285" y="520803"/>
                    <a:pt x="34080" y="521270"/>
                  </a:cubicBezTo>
                  <a:close/>
                  <a:moveTo>
                    <a:pt x="154925" y="416905"/>
                  </a:moveTo>
                  <a:cubicBezTo>
                    <a:pt x="162720" y="417372"/>
                    <a:pt x="170204" y="420799"/>
                    <a:pt x="175816" y="427029"/>
                  </a:cubicBezTo>
                  <a:lnTo>
                    <a:pt x="907939" y="1285558"/>
                  </a:lnTo>
                  <a:cubicBezTo>
                    <a:pt x="917917" y="1299264"/>
                    <a:pt x="916670" y="1319201"/>
                    <a:pt x="904197" y="1330416"/>
                  </a:cubicBezTo>
                  <a:cubicBezTo>
                    <a:pt x="890478" y="1340384"/>
                    <a:pt x="870522" y="1339138"/>
                    <a:pt x="860544" y="1326678"/>
                  </a:cubicBezTo>
                  <a:lnTo>
                    <a:pt x="128421" y="468148"/>
                  </a:lnTo>
                  <a:cubicBezTo>
                    <a:pt x="117196" y="454442"/>
                    <a:pt x="118443" y="434505"/>
                    <a:pt x="132163" y="424537"/>
                  </a:cubicBezTo>
                  <a:cubicBezTo>
                    <a:pt x="139023" y="418930"/>
                    <a:pt x="147130" y="416437"/>
                    <a:pt x="154925" y="416905"/>
                  </a:cubicBezTo>
                  <a:close/>
                  <a:moveTo>
                    <a:pt x="275300" y="313160"/>
                  </a:moveTo>
                  <a:cubicBezTo>
                    <a:pt x="283251" y="313938"/>
                    <a:pt x="291047" y="317671"/>
                    <a:pt x="296659" y="323893"/>
                  </a:cubicBezTo>
                  <a:lnTo>
                    <a:pt x="1028782" y="1181267"/>
                  </a:lnTo>
                  <a:cubicBezTo>
                    <a:pt x="1038760" y="1194955"/>
                    <a:pt x="1037513" y="1214865"/>
                    <a:pt x="1023793" y="1226065"/>
                  </a:cubicBezTo>
                  <a:cubicBezTo>
                    <a:pt x="1011321" y="1236020"/>
                    <a:pt x="991365" y="1234775"/>
                    <a:pt x="981387" y="1222332"/>
                  </a:cubicBezTo>
                  <a:lnTo>
                    <a:pt x="249264" y="364957"/>
                  </a:lnTo>
                  <a:cubicBezTo>
                    <a:pt x="238039" y="351269"/>
                    <a:pt x="239286" y="331359"/>
                    <a:pt x="253006" y="320160"/>
                  </a:cubicBezTo>
                  <a:cubicBezTo>
                    <a:pt x="259242" y="314560"/>
                    <a:pt x="267349" y="312382"/>
                    <a:pt x="275300" y="313160"/>
                  </a:cubicBezTo>
                  <a:close/>
                  <a:moveTo>
                    <a:pt x="401640" y="208789"/>
                  </a:moveTo>
                  <a:cubicBezTo>
                    <a:pt x="409591" y="209567"/>
                    <a:pt x="417387" y="213300"/>
                    <a:pt x="422999" y="219522"/>
                  </a:cubicBezTo>
                  <a:lnTo>
                    <a:pt x="1153875" y="1076900"/>
                  </a:lnTo>
                  <a:cubicBezTo>
                    <a:pt x="1165100" y="1089344"/>
                    <a:pt x="1163853" y="1109254"/>
                    <a:pt x="1150133" y="1120453"/>
                  </a:cubicBezTo>
                  <a:cubicBezTo>
                    <a:pt x="1137661" y="1131653"/>
                    <a:pt x="1117705" y="1130408"/>
                    <a:pt x="1106480" y="1116720"/>
                  </a:cubicBezTo>
                  <a:lnTo>
                    <a:pt x="375604" y="259342"/>
                  </a:lnTo>
                  <a:cubicBezTo>
                    <a:pt x="364379" y="246898"/>
                    <a:pt x="365626" y="226988"/>
                    <a:pt x="379346" y="215789"/>
                  </a:cubicBezTo>
                  <a:cubicBezTo>
                    <a:pt x="385582" y="210189"/>
                    <a:pt x="393689" y="208011"/>
                    <a:pt x="401640" y="208789"/>
                  </a:cubicBezTo>
                  <a:close/>
                  <a:moveTo>
                    <a:pt x="523672" y="103962"/>
                  </a:moveTo>
                  <a:cubicBezTo>
                    <a:pt x="531611" y="104585"/>
                    <a:pt x="539394" y="108318"/>
                    <a:pt x="544998" y="115162"/>
                  </a:cubicBezTo>
                  <a:lnTo>
                    <a:pt x="1274739" y="972536"/>
                  </a:lnTo>
                  <a:cubicBezTo>
                    <a:pt x="1285947" y="984980"/>
                    <a:pt x="1284701" y="1004890"/>
                    <a:pt x="1271003" y="1016089"/>
                  </a:cubicBezTo>
                  <a:cubicBezTo>
                    <a:pt x="1258550" y="1027289"/>
                    <a:pt x="1238626" y="1026044"/>
                    <a:pt x="1227418" y="1012356"/>
                  </a:cubicBezTo>
                  <a:lnTo>
                    <a:pt x="497677" y="154982"/>
                  </a:lnTo>
                  <a:cubicBezTo>
                    <a:pt x="485224" y="142538"/>
                    <a:pt x="487715" y="122628"/>
                    <a:pt x="501413" y="111429"/>
                  </a:cubicBezTo>
                  <a:cubicBezTo>
                    <a:pt x="507640" y="105829"/>
                    <a:pt x="515734" y="103340"/>
                    <a:pt x="523672" y="103962"/>
                  </a:cubicBezTo>
                  <a:close/>
                  <a:moveTo>
                    <a:pt x="644515" y="209"/>
                  </a:moveTo>
                  <a:cubicBezTo>
                    <a:pt x="652454" y="1141"/>
                    <a:pt x="660237" y="5180"/>
                    <a:pt x="665841" y="12015"/>
                  </a:cubicBezTo>
                  <a:lnTo>
                    <a:pt x="1395582" y="868245"/>
                  </a:lnTo>
                  <a:cubicBezTo>
                    <a:pt x="1406790" y="880672"/>
                    <a:pt x="1404299" y="900556"/>
                    <a:pt x="1391846" y="911740"/>
                  </a:cubicBezTo>
                  <a:cubicBezTo>
                    <a:pt x="1378148" y="922925"/>
                    <a:pt x="1359469" y="921682"/>
                    <a:pt x="1348261" y="908012"/>
                  </a:cubicBezTo>
                  <a:lnTo>
                    <a:pt x="618520" y="51781"/>
                  </a:lnTo>
                  <a:cubicBezTo>
                    <a:pt x="606067" y="38112"/>
                    <a:pt x="608558" y="19471"/>
                    <a:pt x="622256" y="7044"/>
                  </a:cubicBezTo>
                  <a:cubicBezTo>
                    <a:pt x="628483" y="1452"/>
                    <a:pt x="636577" y="-723"/>
                    <a:pt x="644515" y="209"/>
                  </a:cubicBezTo>
                  <a:close/>
                </a:path>
              </a:pathLst>
            </a:custGeom>
            <a:solidFill>
              <a:srgbClr val="86AC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2" name="Google Shape;1382;p32"/>
            <p:cNvSpPr/>
            <p:nvPr/>
          </p:nvSpPr>
          <p:spPr>
            <a:xfrm>
              <a:off x="14490366" y="4685547"/>
              <a:ext cx="247181" cy="247181"/>
            </a:xfrm>
            <a:custGeom>
              <a:avLst/>
              <a:gdLst/>
              <a:ahLst/>
              <a:cxnLst/>
              <a:rect l="l" t="t" r="r" b="b"/>
              <a:pathLst>
                <a:path w="199" h="199" extrusionOk="0">
                  <a:moveTo>
                    <a:pt x="156" y="167"/>
                  </a:moveTo>
                  <a:lnTo>
                    <a:pt x="156" y="167"/>
                  </a:lnTo>
                  <a:cubicBezTo>
                    <a:pt x="119" y="198"/>
                    <a:pt x="64" y="194"/>
                    <a:pt x="32" y="156"/>
                  </a:cubicBezTo>
                  <a:lnTo>
                    <a:pt x="32" y="156"/>
                  </a:lnTo>
                  <a:cubicBezTo>
                    <a:pt x="0" y="119"/>
                    <a:pt x="4" y="63"/>
                    <a:pt x="42" y="32"/>
                  </a:cubicBezTo>
                  <a:lnTo>
                    <a:pt x="42" y="32"/>
                  </a:lnTo>
                  <a:cubicBezTo>
                    <a:pt x="79" y="0"/>
                    <a:pt x="135" y="5"/>
                    <a:pt x="166" y="42"/>
                  </a:cubicBezTo>
                  <a:lnTo>
                    <a:pt x="166" y="42"/>
                  </a:lnTo>
                  <a:cubicBezTo>
                    <a:pt x="198" y="79"/>
                    <a:pt x="193" y="135"/>
                    <a:pt x="156" y="167"/>
                  </a:cubicBezTo>
                </a:path>
              </a:pathLst>
            </a:custGeom>
            <a:solidFill>
              <a:srgbClr val="F0557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3" name="Google Shape;1383;p32"/>
            <p:cNvSpPr/>
            <p:nvPr/>
          </p:nvSpPr>
          <p:spPr>
            <a:xfrm>
              <a:off x="14539798" y="4740479"/>
              <a:ext cx="109859" cy="115349"/>
            </a:xfrm>
            <a:custGeom>
              <a:avLst/>
              <a:gdLst/>
              <a:ahLst/>
              <a:cxnLst/>
              <a:rect l="l" t="t" r="r" b="b"/>
              <a:pathLst>
                <a:path w="89" h="93" extrusionOk="0">
                  <a:moveTo>
                    <a:pt x="88" y="92"/>
                  </a:moveTo>
                  <a:lnTo>
                    <a:pt x="0" y="67"/>
                  </a:lnTo>
                  <a:lnTo>
                    <a:pt x="78" y="0"/>
                  </a:lnTo>
                  <a:lnTo>
                    <a:pt x="88" y="92"/>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4" name="Google Shape;1384;p32"/>
            <p:cNvSpPr/>
            <p:nvPr/>
          </p:nvSpPr>
          <p:spPr>
            <a:xfrm>
              <a:off x="16220638" y="3691324"/>
              <a:ext cx="1592952" cy="1592952"/>
            </a:xfrm>
            <a:custGeom>
              <a:avLst/>
              <a:gdLst/>
              <a:ahLst/>
              <a:cxnLst/>
              <a:rect l="l" t="t" r="r" b="b"/>
              <a:pathLst>
                <a:path w="1277" h="1277" extrusionOk="0">
                  <a:moveTo>
                    <a:pt x="1276" y="638"/>
                  </a:moveTo>
                  <a:lnTo>
                    <a:pt x="1276" y="638"/>
                  </a:lnTo>
                  <a:cubicBezTo>
                    <a:pt x="1276" y="990"/>
                    <a:pt x="990" y="1276"/>
                    <a:pt x="638" y="1276"/>
                  </a:cubicBezTo>
                  <a:lnTo>
                    <a:pt x="638" y="1276"/>
                  </a:lnTo>
                  <a:cubicBezTo>
                    <a:pt x="286" y="1276"/>
                    <a:pt x="0" y="990"/>
                    <a:pt x="0" y="638"/>
                  </a:cubicBezTo>
                  <a:lnTo>
                    <a:pt x="0" y="638"/>
                  </a:lnTo>
                  <a:cubicBezTo>
                    <a:pt x="0" y="286"/>
                    <a:pt x="286" y="0"/>
                    <a:pt x="638" y="0"/>
                  </a:cubicBezTo>
                  <a:lnTo>
                    <a:pt x="638" y="0"/>
                  </a:lnTo>
                  <a:cubicBezTo>
                    <a:pt x="990" y="0"/>
                    <a:pt x="1276" y="286"/>
                    <a:pt x="1276" y="638"/>
                  </a:cubicBezTo>
                </a:path>
              </a:pathLst>
            </a:custGeom>
            <a:solidFill>
              <a:srgbClr val="4A3F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5" name="Google Shape;1385;p32"/>
            <p:cNvSpPr/>
            <p:nvPr/>
          </p:nvSpPr>
          <p:spPr>
            <a:xfrm>
              <a:off x="16292045" y="3768226"/>
              <a:ext cx="1444641" cy="1444643"/>
            </a:xfrm>
            <a:custGeom>
              <a:avLst/>
              <a:gdLst/>
              <a:ahLst/>
              <a:cxnLst/>
              <a:rect l="l" t="t" r="r" b="b"/>
              <a:pathLst>
                <a:path w="1159" h="1158" extrusionOk="0">
                  <a:moveTo>
                    <a:pt x="1158" y="578"/>
                  </a:moveTo>
                  <a:lnTo>
                    <a:pt x="1158" y="578"/>
                  </a:lnTo>
                  <a:cubicBezTo>
                    <a:pt x="1158" y="897"/>
                    <a:pt x="898" y="1157"/>
                    <a:pt x="579" y="1157"/>
                  </a:cubicBezTo>
                  <a:lnTo>
                    <a:pt x="579" y="1157"/>
                  </a:lnTo>
                  <a:cubicBezTo>
                    <a:pt x="259" y="1157"/>
                    <a:pt x="0" y="897"/>
                    <a:pt x="0" y="578"/>
                  </a:cubicBezTo>
                  <a:lnTo>
                    <a:pt x="0" y="578"/>
                  </a:lnTo>
                  <a:cubicBezTo>
                    <a:pt x="0" y="258"/>
                    <a:pt x="259" y="0"/>
                    <a:pt x="579" y="0"/>
                  </a:cubicBezTo>
                  <a:lnTo>
                    <a:pt x="579" y="0"/>
                  </a:lnTo>
                  <a:cubicBezTo>
                    <a:pt x="898" y="0"/>
                    <a:pt x="1158" y="258"/>
                    <a:pt x="1158" y="57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6" name="Google Shape;1386;p32"/>
            <p:cNvSpPr/>
            <p:nvPr/>
          </p:nvSpPr>
          <p:spPr>
            <a:xfrm>
              <a:off x="16346975" y="3823155"/>
              <a:ext cx="1328061" cy="1328049"/>
            </a:xfrm>
            <a:custGeom>
              <a:avLst/>
              <a:gdLst/>
              <a:ahLst/>
              <a:cxnLst/>
              <a:rect l="l" t="t" r="r" b="b"/>
              <a:pathLst>
                <a:path w="1328061" h="1328049" extrusionOk="0">
                  <a:moveTo>
                    <a:pt x="664647" y="1137037"/>
                  </a:moveTo>
                  <a:cubicBezTo>
                    <a:pt x="666845" y="1137037"/>
                    <a:pt x="669043" y="1139518"/>
                    <a:pt x="669043" y="1143239"/>
                  </a:cubicBezTo>
                  <a:lnTo>
                    <a:pt x="669043" y="1143239"/>
                  </a:lnTo>
                  <a:lnTo>
                    <a:pt x="669043" y="1323088"/>
                  </a:lnTo>
                  <a:lnTo>
                    <a:pt x="669043" y="1323088"/>
                  </a:lnTo>
                  <a:cubicBezTo>
                    <a:pt x="669043" y="1326809"/>
                    <a:pt x="666845" y="1328049"/>
                    <a:pt x="664647" y="1328049"/>
                  </a:cubicBezTo>
                  <a:cubicBezTo>
                    <a:pt x="662451" y="1328049"/>
                    <a:pt x="659153" y="1326809"/>
                    <a:pt x="659153" y="1323088"/>
                  </a:cubicBezTo>
                  <a:lnTo>
                    <a:pt x="659153" y="1323088"/>
                  </a:lnTo>
                  <a:lnTo>
                    <a:pt x="659153" y="1143239"/>
                  </a:lnTo>
                  <a:lnTo>
                    <a:pt x="659153" y="1143239"/>
                  </a:lnTo>
                  <a:cubicBezTo>
                    <a:pt x="659153" y="1139518"/>
                    <a:pt x="662451" y="1137037"/>
                    <a:pt x="664647" y="1137037"/>
                  </a:cubicBezTo>
                  <a:close/>
                  <a:moveTo>
                    <a:pt x="1002245" y="996728"/>
                  </a:moveTo>
                  <a:cubicBezTo>
                    <a:pt x="1003509" y="994222"/>
                    <a:pt x="1007301" y="994222"/>
                    <a:pt x="1009827" y="996728"/>
                  </a:cubicBezTo>
                  <a:lnTo>
                    <a:pt x="1138743" y="1125764"/>
                  </a:lnTo>
                  <a:lnTo>
                    <a:pt x="1138743" y="1133281"/>
                  </a:lnTo>
                  <a:lnTo>
                    <a:pt x="1138743" y="1133281"/>
                  </a:lnTo>
                  <a:cubicBezTo>
                    <a:pt x="1137479" y="1134534"/>
                    <a:pt x="1136215" y="1135786"/>
                    <a:pt x="1134951" y="1135786"/>
                  </a:cubicBezTo>
                  <a:cubicBezTo>
                    <a:pt x="1133687" y="1135786"/>
                    <a:pt x="1132423" y="1134534"/>
                    <a:pt x="1131159" y="1133281"/>
                  </a:cubicBezTo>
                  <a:lnTo>
                    <a:pt x="1002245" y="1005497"/>
                  </a:lnTo>
                  <a:cubicBezTo>
                    <a:pt x="999717" y="1002992"/>
                    <a:pt x="999717" y="999233"/>
                    <a:pt x="1002245" y="996728"/>
                  </a:cubicBezTo>
                  <a:close/>
                  <a:moveTo>
                    <a:pt x="329190" y="996728"/>
                  </a:moveTo>
                  <a:cubicBezTo>
                    <a:pt x="331718" y="994222"/>
                    <a:pt x="335510" y="994222"/>
                    <a:pt x="336773" y="996728"/>
                  </a:cubicBezTo>
                  <a:lnTo>
                    <a:pt x="336773" y="996728"/>
                  </a:lnTo>
                  <a:cubicBezTo>
                    <a:pt x="339301" y="999233"/>
                    <a:pt x="339301" y="1002992"/>
                    <a:pt x="336773" y="1005497"/>
                  </a:cubicBezTo>
                  <a:lnTo>
                    <a:pt x="207859" y="1133281"/>
                  </a:lnTo>
                  <a:cubicBezTo>
                    <a:pt x="206595" y="1134534"/>
                    <a:pt x="205331" y="1135786"/>
                    <a:pt x="204067" y="1135786"/>
                  </a:cubicBezTo>
                  <a:cubicBezTo>
                    <a:pt x="202803" y="1135786"/>
                    <a:pt x="200276" y="1134534"/>
                    <a:pt x="200276" y="1133281"/>
                  </a:cubicBezTo>
                  <a:lnTo>
                    <a:pt x="200276" y="1133281"/>
                  </a:lnTo>
                  <a:lnTo>
                    <a:pt x="200276" y="1125764"/>
                  </a:lnTo>
                  <a:close/>
                  <a:moveTo>
                    <a:pt x="1143201" y="659152"/>
                  </a:moveTo>
                  <a:lnTo>
                    <a:pt x="1321899" y="659152"/>
                  </a:lnTo>
                  <a:cubicBezTo>
                    <a:pt x="1324363" y="659152"/>
                    <a:pt x="1328061" y="662448"/>
                    <a:pt x="1328061" y="664646"/>
                  </a:cubicBezTo>
                  <a:lnTo>
                    <a:pt x="1328061" y="664646"/>
                  </a:lnTo>
                  <a:cubicBezTo>
                    <a:pt x="1328061" y="667942"/>
                    <a:pt x="1324363" y="669041"/>
                    <a:pt x="1321899" y="669041"/>
                  </a:cubicBezTo>
                  <a:lnTo>
                    <a:pt x="1143201" y="669041"/>
                  </a:lnTo>
                  <a:cubicBezTo>
                    <a:pt x="1140737" y="669041"/>
                    <a:pt x="1137039" y="667942"/>
                    <a:pt x="1137039" y="664646"/>
                  </a:cubicBezTo>
                  <a:lnTo>
                    <a:pt x="1137039" y="664646"/>
                  </a:lnTo>
                  <a:cubicBezTo>
                    <a:pt x="1137039" y="662448"/>
                    <a:pt x="1140737" y="659152"/>
                    <a:pt x="1143201" y="659152"/>
                  </a:cubicBezTo>
                  <a:close/>
                  <a:moveTo>
                    <a:pt x="6202" y="659152"/>
                  </a:moveTo>
                  <a:lnTo>
                    <a:pt x="186050" y="659152"/>
                  </a:lnTo>
                  <a:cubicBezTo>
                    <a:pt x="188531" y="659152"/>
                    <a:pt x="191012" y="662448"/>
                    <a:pt x="191012" y="664646"/>
                  </a:cubicBezTo>
                  <a:lnTo>
                    <a:pt x="191012" y="664646"/>
                  </a:lnTo>
                  <a:cubicBezTo>
                    <a:pt x="191012" y="667942"/>
                    <a:pt x="188531" y="669041"/>
                    <a:pt x="186050" y="669041"/>
                  </a:cubicBezTo>
                  <a:lnTo>
                    <a:pt x="6202" y="669041"/>
                  </a:lnTo>
                  <a:cubicBezTo>
                    <a:pt x="2481" y="669041"/>
                    <a:pt x="0" y="667942"/>
                    <a:pt x="0" y="664646"/>
                  </a:cubicBezTo>
                  <a:lnTo>
                    <a:pt x="0" y="664646"/>
                  </a:lnTo>
                  <a:cubicBezTo>
                    <a:pt x="0" y="662448"/>
                    <a:pt x="2481" y="659152"/>
                    <a:pt x="6202" y="659152"/>
                  </a:cubicBezTo>
                  <a:close/>
                  <a:moveTo>
                    <a:pt x="664949" y="379013"/>
                  </a:moveTo>
                  <a:cubicBezTo>
                    <a:pt x="671221" y="379013"/>
                    <a:pt x="676237" y="385252"/>
                    <a:pt x="676237" y="390243"/>
                  </a:cubicBezTo>
                  <a:lnTo>
                    <a:pt x="676237" y="669736"/>
                  </a:lnTo>
                  <a:lnTo>
                    <a:pt x="963471" y="834437"/>
                  </a:lnTo>
                  <a:cubicBezTo>
                    <a:pt x="969743" y="838180"/>
                    <a:pt x="970997" y="844419"/>
                    <a:pt x="968489" y="850658"/>
                  </a:cubicBezTo>
                  <a:cubicBezTo>
                    <a:pt x="965979" y="854401"/>
                    <a:pt x="962217" y="855648"/>
                    <a:pt x="958453" y="855648"/>
                  </a:cubicBezTo>
                  <a:cubicBezTo>
                    <a:pt x="955945" y="855648"/>
                    <a:pt x="954691" y="855648"/>
                    <a:pt x="952183" y="854401"/>
                  </a:cubicBezTo>
                  <a:lnTo>
                    <a:pt x="658677" y="685956"/>
                  </a:lnTo>
                  <a:cubicBezTo>
                    <a:pt x="656169" y="683461"/>
                    <a:pt x="653661" y="679718"/>
                    <a:pt x="653661" y="675974"/>
                  </a:cubicBezTo>
                  <a:lnTo>
                    <a:pt x="653661" y="390243"/>
                  </a:lnTo>
                  <a:cubicBezTo>
                    <a:pt x="653661" y="385252"/>
                    <a:pt x="658677" y="379013"/>
                    <a:pt x="664949" y="379013"/>
                  </a:cubicBezTo>
                  <a:close/>
                  <a:moveTo>
                    <a:pt x="1131159" y="194782"/>
                  </a:moveTo>
                  <a:cubicBezTo>
                    <a:pt x="1133687" y="192254"/>
                    <a:pt x="1136215" y="192254"/>
                    <a:pt x="1138743" y="194782"/>
                  </a:cubicBezTo>
                  <a:lnTo>
                    <a:pt x="1138743" y="194782"/>
                  </a:lnTo>
                  <a:cubicBezTo>
                    <a:pt x="1141271" y="197310"/>
                    <a:pt x="1141271" y="199837"/>
                    <a:pt x="1138743" y="202365"/>
                  </a:cubicBezTo>
                  <a:lnTo>
                    <a:pt x="1009827" y="332543"/>
                  </a:lnTo>
                  <a:cubicBezTo>
                    <a:pt x="1008565" y="332543"/>
                    <a:pt x="1007301" y="333807"/>
                    <a:pt x="1004773" y="333807"/>
                  </a:cubicBezTo>
                  <a:cubicBezTo>
                    <a:pt x="1003509" y="333807"/>
                    <a:pt x="1002245" y="332543"/>
                    <a:pt x="1002245" y="332543"/>
                  </a:cubicBezTo>
                  <a:lnTo>
                    <a:pt x="1002245" y="332543"/>
                  </a:lnTo>
                  <a:lnTo>
                    <a:pt x="1002245" y="323696"/>
                  </a:lnTo>
                  <a:lnTo>
                    <a:pt x="1002245" y="323696"/>
                  </a:lnTo>
                  <a:lnTo>
                    <a:pt x="1066703" y="259239"/>
                  </a:lnTo>
                  <a:close/>
                  <a:moveTo>
                    <a:pt x="200276" y="194782"/>
                  </a:moveTo>
                  <a:cubicBezTo>
                    <a:pt x="202803" y="192254"/>
                    <a:pt x="205331" y="192254"/>
                    <a:pt x="207859" y="194782"/>
                  </a:cubicBezTo>
                  <a:lnTo>
                    <a:pt x="272316" y="259239"/>
                  </a:lnTo>
                  <a:lnTo>
                    <a:pt x="336773" y="323696"/>
                  </a:lnTo>
                  <a:lnTo>
                    <a:pt x="336773" y="323696"/>
                  </a:lnTo>
                  <a:lnTo>
                    <a:pt x="336773" y="332543"/>
                  </a:lnTo>
                  <a:lnTo>
                    <a:pt x="336773" y="332543"/>
                  </a:lnTo>
                  <a:cubicBezTo>
                    <a:pt x="336773" y="332543"/>
                    <a:pt x="335510" y="333807"/>
                    <a:pt x="334246" y="333807"/>
                  </a:cubicBezTo>
                  <a:cubicBezTo>
                    <a:pt x="331718" y="333807"/>
                    <a:pt x="330454" y="332543"/>
                    <a:pt x="329190" y="332543"/>
                  </a:cubicBezTo>
                  <a:lnTo>
                    <a:pt x="200276" y="202365"/>
                  </a:lnTo>
                  <a:cubicBezTo>
                    <a:pt x="197748" y="199837"/>
                    <a:pt x="197748" y="197310"/>
                    <a:pt x="200276" y="194782"/>
                  </a:cubicBezTo>
                  <a:close/>
                  <a:moveTo>
                    <a:pt x="664647" y="0"/>
                  </a:moveTo>
                  <a:cubicBezTo>
                    <a:pt x="666845" y="0"/>
                    <a:pt x="669043" y="2481"/>
                    <a:pt x="669043" y="4962"/>
                  </a:cubicBezTo>
                  <a:lnTo>
                    <a:pt x="669043" y="186052"/>
                  </a:lnTo>
                  <a:lnTo>
                    <a:pt x="666757" y="188632"/>
                  </a:lnTo>
                  <a:lnTo>
                    <a:pt x="664647" y="191014"/>
                  </a:lnTo>
                  <a:lnTo>
                    <a:pt x="662009" y="188632"/>
                  </a:lnTo>
                  <a:lnTo>
                    <a:pt x="659153" y="186052"/>
                  </a:lnTo>
                  <a:lnTo>
                    <a:pt x="659153" y="4962"/>
                  </a:lnTo>
                  <a:cubicBezTo>
                    <a:pt x="659153" y="2481"/>
                    <a:pt x="662451" y="0"/>
                    <a:pt x="664647" y="0"/>
                  </a:cubicBezTo>
                  <a:close/>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7" name="Google Shape;1387;p32"/>
            <p:cNvSpPr/>
            <p:nvPr/>
          </p:nvSpPr>
          <p:spPr>
            <a:xfrm>
              <a:off x="19219781" y="4020899"/>
              <a:ext cx="1713794" cy="747040"/>
            </a:xfrm>
            <a:custGeom>
              <a:avLst/>
              <a:gdLst/>
              <a:ahLst/>
              <a:cxnLst/>
              <a:rect l="l" t="t" r="r" b="b"/>
              <a:pathLst>
                <a:path w="1377" h="598" extrusionOk="0">
                  <a:moveTo>
                    <a:pt x="1218" y="578"/>
                  </a:moveTo>
                  <a:lnTo>
                    <a:pt x="92" y="231"/>
                  </a:lnTo>
                  <a:lnTo>
                    <a:pt x="92" y="231"/>
                  </a:lnTo>
                  <a:cubicBezTo>
                    <a:pt x="33" y="213"/>
                    <a:pt x="0" y="151"/>
                    <a:pt x="19" y="92"/>
                  </a:cubicBezTo>
                  <a:lnTo>
                    <a:pt x="19" y="92"/>
                  </a:lnTo>
                  <a:cubicBezTo>
                    <a:pt x="37" y="33"/>
                    <a:pt x="99" y="0"/>
                    <a:pt x="158" y="18"/>
                  </a:cubicBezTo>
                  <a:lnTo>
                    <a:pt x="1284" y="365"/>
                  </a:lnTo>
                  <a:lnTo>
                    <a:pt x="1284" y="365"/>
                  </a:lnTo>
                  <a:cubicBezTo>
                    <a:pt x="1343" y="384"/>
                    <a:pt x="1376" y="446"/>
                    <a:pt x="1358" y="505"/>
                  </a:cubicBezTo>
                  <a:lnTo>
                    <a:pt x="1358" y="505"/>
                  </a:lnTo>
                  <a:cubicBezTo>
                    <a:pt x="1339" y="563"/>
                    <a:pt x="1278" y="597"/>
                    <a:pt x="1218" y="57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8" name="Google Shape;1388;p32"/>
            <p:cNvSpPr/>
            <p:nvPr/>
          </p:nvSpPr>
          <p:spPr>
            <a:xfrm>
              <a:off x="19102345" y="4474110"/>
              <a:ext cx="1596656" cy="964800"/>
            </a:xfrm>
            <a:custGeom>
              <a:avLst/>
              <a:gdLst/>
              <a:ahLst/>
              <a:cxnLst/>
              <a:rect l="l" t="t" r="r" b="b"/>
              <a:pathLst>
                <a:path w="1596656" h="964800" extrusionOk="0">
                  <a:moveTo>
                    <a:pt x="1299651" y="792065"/>
                  </a:moveTo>
                  <a:cubicBezTo>
                    <a:pt x="1308895" y="791129"/>
                    <a:pt x="1318525" y="792065"/>
                    <a:pt x="1328077" y="795186"/>
                  </a:cubicBezTo>
                  <a:lnTo>
                    <a:pt x="1420519" y="823899"/>
                  </a:lnTo>
                  <a:cubicBezTo>
                    <a:pt x="1457495" y="835135"/>
                    <a:pt x="1478449" y="876331"/>
                    <a:pt x="1466123" y="913783"/>
                  </a:cubicBezTo>
                  <a:cubicBezTo>
                    <a:pt x="1455031" y="952483"/>
                    <a:pt x="1415589" y="973706"/>
                    <a:pt x="1377379" y="961222"/>
                  </a:cubicBezTo>
                  <a:lnTo>
                    <a:pt x="1286169" y="933757"/>
                  </a:lnTo>
                  <a:cubicBezTo>
                    <a:pt x="1247961" y="921273"/>
                    <a:pt x="1227007" y="881325"/>
                    <a:pt x="1239333" y="842625"/>
                  </a:cubicBezTo>
                  <a:cubicBezTo>
                    <a:pt x="1247651" y="814536"/>
                    <a:pt x="1271917" y="794874"/>
                    <a:pt x="1299651" y="792065"/>
                  </a:cubicBezTo>
                  <a:close/>
                  <a:moveTo>
                    <a:pt x="993797" y="698159"/>
                  </a:moveTo>
                  <a:cubicBezTo>
                    <a:pt x="1003137" y="697047"/>
                    <a:pt x="1012771" y="697749"/>
                    <a:pt x="1022171" y="700558"/>
                  </a:cubicBezTo>
                  <a:lnTo>
                    <a:pt x="1116165" y="730520"/>
                  </a:lnTo>
                  <a:cubicBezTo>
                    <a:pt x="1153763" y="741755"/>
                    <a:pt x="1176321" y="781704"/>
                    <a:pt x="1163789" y="820405"/>
                  </a:cubicBezTo>
                  <a:cubicBezTo>
                    <a:pt x="1152509" y="857857"/>
                    <a:pt x="1111151" y="880328"/>
                    <a:pt x="1073555" y="867844"/>
                  </a:cubicBezTo>
                  <a:lnTo>
                    <a:pt x="979561" y="839131"/>
                  </a:lnTo>
                  <a:cubicBezTo>
                    <a:pt x="940709" y="827895"/>
                    <a:pt x="919405" y="786698"/>
                    <a:pt x="931937" y="749246"/>
                  </a:cubicBezTo>
                  <a:cubicBezTo>
                    <a:pt x="940395" y="721156"/>
                    <a:pt x="965773" y="701494"/>
                    <a:pt x="993797" y="698159"/>
                  </a:cubicBezTo>
                  <a:close/>
                  <a:moveTo>
                    <a:pt x="683731" y="599166"/>
                  </a:moveTo>
                  <a:cubicBezTo>
                    <a:pt x="692917" y="598145"/>
                    <a:pt x="702393" y="598930"/>
                    <a:pt x="711637" y="601757"/>
                  </a:cubicBezTo>
                  <a:lnTo>
                    <a:pt x="804079" y="630658"/>
                  </a:lnTo>
                  <a:cubicBezTo>
                    <a:pt x="842289" y="641967"/>
                    <a:pt x="863243" y="683434"/>
                    <a:pt x="850917" y="721131"/>
                  </a:cubicBezTo>
                  <a:cubicBezTo>
                    <a:pt x="839823" y="760084"/>
                    <a:pt x="800381" y="781446"/>
                    <a:pt x="762173" y="770137"/>
                  </a:cubicBezTo>
                  <a:lnTo>
                    <a:pt x="670963" y="741236"/>
                  </a:lnTo>
                  <a:cubicBezTo>
                    <a:pt x="632753" y="729927"/>
                    <a:pt x="611801" y="688460"/>
                    <a:pt x="622893" y="650763"/>
                  </a:cubicBezTo>
                  <a:cubicBezTo>
                    <a:pt x="631213" y="621548"/>
                    <a:pt x="656173" y="602228"/>
                    <a:pt x="683731" y="599166"/>
                  </a:cubicBezTo>
                  <a:close/>
                  <a:moveTo>
                    <a:pt x="1360595" y="583217"/>
                  </a:moveTo>
                  <a:cubicBezTo>
                    <a:pt x="1369781" y="582372"/>
                    <a:pt x="1379257" y="583393"/>
                    <a:pt x="1388501" y="586535"/>
                  </a:cubicBezTo>
                  <a:lnTo>
                    <a:pt x="1479711" y="615435"/>
                  </a:lnTo>
                  <a:cubicBezTo>
                    <a:pt x="1517921" y="625488"/>
                    <a:pt x="1538875" y="666954"/>
                    <a:pt x="1527781" y="704650"/>
                  </a:cubicBezTo>
                  <a:cubicBezTo>
                    <a:pt x="1515455" y="743603"/>
                    <a:pt x="1476013" y="764965"/>
                    <a:pt x="1437805" y="753656"/>
                  </a:cubicBezTo>
                  <a:lnTo>
                    <a:pt x="1346595" y="724755"/>
                  </a:lnTo>
                  <a:cubicBezTo>
                    <a:pt x="1308385" y="713446"/>
                    <a:pt x="1287433" y="671980"/>
                    <a:pt x="1299757" y="634284"/>
                  </a:cubicBezTo>
                  <a:cubicBezTo>
                    <a:pt x="1308077" y="605069"/>
                    <a:pt x="1333037" y="585749"/>
                    <a:pt x="1360595" y="583217"/>
                  </a:cubicBezTo>
                  <a:close/>
                  <a:moveTo>
                    <a:pt x="371347" y="506432"/>
                  </a:moveTo>
                  <a:cubicBezTo>
                    <a:pt x="380591" y="505496"/>
                    <a:pt x="390221" y="506432"/>
                    <a:pt x="399773" y="509553"/>
                  </a:cubicBezTo>
                  <a:lnTo>
                    <a:pt x="490983" y="538266"/>
                  </a:lnTo>
                  <a:cubicBezTo>
                    <a:pt x="529191" y="549502"/>
                    <a:pt x="550145" y="589450"/>
                    <a:pt x="537819" y="628150"/>
                  </a:cubicBezTo>
                  <a:cubicBezTo>
                    <a:pt x="526727" y="666850"/>
                    <a:pt x="487285" y="688073"/>
                    <a:pt x="449075" y="676837"/>
                  </a:cubicBezTo>
                  <a:lnTo>
                    <a:pt x="357865" y="648124"/>
                  </a:lnTo>
                  <a:cubicBezTo>
                    <a:pt x="319657" y="635640"/>
                    <a:pt x="298703" y="595692"/>
                    <a:pt x="311029" y="556992"/>
                  </a:cubicBezTo>
                  <a:cubicBezTo>
                    <a:pt x="319349" y="528903"/>
                    <a:pt x="343613" y="509241"/>
                    <a:pt x="371347" y="506432"/>
                  </a:cubicBezTo>
                  <a:close/>
                  <a:moveTo>
                    <a:pt x="1052809" y="489288"/>
                  </a:moveTo>
                  <a:cubicBezTo>
                    <a:pt x="1062117" y="488287"/>
                    <a:pt x="1071795" y="489072"/>
                    <a:pt x="1081393" y="491899"/>
                  </a:cubicBezTo>
                  <a:lnTo>
                    <a:pt x="1173051" y="520800"/>
                  </a:lnTo>
                  <a:cubicBezTo>
                    <a:pt x="1210209" y="533366"/>
                    <a:pt x="1231265" y="573576"/>
                    <a:pt x="1220117" y="612529"/>
                  </a:cubicBezTo>
                  <a:cubicBezTo>
                    <a:pt x="1207731" y="650226"/>
                    <a:pt x="1168095" y="671588"/>
                    <a:pt x="1129699" y="660279"/>
                  </a:cubicBezTo>
                  <a:lnTo>
                    <a:pt x="1038043" y="631378"/>
                  </a:lnTo>
                  <a:cubicBezTo>
                    <a:pt x="1000885" y="618812"/>
                    <a:pt x="979829" y="578602"/>
                    <a:pt x="990975" y="539649"/>
                  </a:cubicBezTo>
                  <a:cubicBezTo>
                    <a:pt x="1000265" y="511376"/>
                    <a:pt x="1024883" y="492292"/>
                    <a:pt x="1052809" y="489288"/>
                  </a:cubicBezTo>
                  <a:close/>
                  <a:moveTo>
                    <a:pt x="64263" y="412877"/>
                  </a:moveTo>
                  <a:cubicBezTo>
                    <a:pt x="73449" y="412038"/>
                    <a:pt x="82925" y="413052"/>
                    <a:pt x="92169" y="416173"/>
                  </a:cubicBezTo>
                  <a:lnTo>
                    <a:pt x="184611" y="443638"/>
                  </a:lnTo>
                  <a:cubicBezTo>
                    <a:pt x="221587" y="456122"/>
                    <a:pt x="242541" y="497319"/>
                    <a:pt x="231447" y="534772"/>
                  </a:cubicBezTo>
                  <a:cubicBezTo>
                    <a:pt x="219121" y="573472"/>
                    <a:pt x="179679" y="594695"/>
                    <a:pt x="141471" y="582211"/>
                  </a:cubicBezTo>
                  <a:lnTo>
                    <a:pt x="50261" y="554746"/>
                  </a:lnTo>
                  <a:cubicBezTo>
                    <a:pt x="13285" y="542262"/>
                    <a:pt x="-8903" y="501065"/>
                    <a:pt x="3423" y="463613"/>
                  </a:cubicBezTo>
                  <a:cubicBezTo>
                    <a:pt x="11743" y="434587"/>
                    <a:pt x="36703" y="415393"/>
                    <a:pt x="64263" y="412877"/>
                  </a:cubicBezTo>
                  <a:close/>
                  <a:moveTo>
                    <a:pt x="744847" y="395928"/>
                  </a:moveTo>
                  <a:cubicBezTo>
                    <a:pt x="754111" y="394907"/>
                    <a:pt x="763741" y="395692"/>
                    <a:pt x="773293" y="398519"/>
                  </a:cubicBezTo>
                  <a:lnTo>
                    <a:pt x="864503" y="427420"/>
                  </a:lnTo>
                  <a:cubicBezTo>
                    <a:pt x="902711" y="438729"/>
                    <a:pt x="923665" y="480195"/>
                    <a:pt x="911339" y="517891"/>
                  </a:cubicBezTo>
                  <a:cubicBezTo>
                    <a:pt x="900247" y="556844"/>
                    <a:pt x="859573" y="578206"/>
                    <a:pt x="822595" y="565640"/>
                  </a:cubicBezTo>
                  <a:lnTo>
                    <a:pt x="731385" y="537996"/>
                  </a:lnTo>
                  <a:cubicBezTo>
                    <a:pt x="693177" y="526687"/>
                    <a:pt x="672223" y="485221"/>
                    <a:pt x="683317" y="447525"/>
                  </a:cubicBezTo>
                  <a:cubicBezTo>
                    <a:pt x="692561" y="418310"/>
                    <a:pt x="717057" y="398990"/>
                    <a:pt x="744847" y="395928"/>
                  </a:cubicBezTo>
                  <a:close/>
                  <a:moveTo>
                    <a:pt x="1425971" y="379449"/>
                  </a:moveTo>
                  <a:cubicBezTo>
                    <a:pt x="1435235" y="378428"/>
                    <a:pt x="1444865" y="379213"/>
                    <a:pt x="1454417" y="382040"/>
                  </a:cubicBezTo>
                  <a:lnTo>
                    <a:pt x="1545625" y="410941"/>
                  </a:lnTo>
                  <a:cubicBezTo>
                    <a:pt x="1583835" y="423507"/>
                    <a:pt x="1604789" y="463717"/>
                    <a:pt x="1593695" y="502670"/>
                  </a:cubicBezTo>
                  <a:cubicBezTo>
                    <a:pt x="1581369" y="540367"/>
                    <a:pt x="1541927" y="561729"/>
                    <a:pt x="1503719" y="550420"/>
                  </a:cubicBezTo>
                  <a:lnTo>
                    <a:pt x="1412509" y="521519"/>
                  </a:lnTo>
                  <a:cubicBezTo>
                    <a:pt x="1374299" y="510210"/>
                    <a:pt x="1353345" y="468743"/>
                    <a:pt x="1364439" y="431046"/>
                  </a:cubicBezTo>
                  <a:cubicBezTo>
                    <a:pt x="1373683" y="401831"/>
                    <a:pt x="1398181" y="382512"/>
                    <a:pt x="1425971" y="379449"/>
                  </a:cubicBezTo>
                  <a:close/>
                  <a:moveTo>
                    <a:pt x="437765" y="297524"/>
                  </a:moveTo>
                  <a:cubicBezTo>
                    <a:pt x="446969" y="296685"/>
                    <a:pt x="456445" y="297699"/>
                    <a:pt x="465689" y="300820"/>
                  </a:cubicBezTo>
                  <a:lnTo>
                    <a:pt x="556899" y="329533"/>
                  </a:lnTo>
                  <a:cubicBezTo>
                    <a:pt x="595107" y="340769"/>
                    <a:pt x="616061" y="380717"/>
                    <a:pt x="604969" y="419417"/>
                  </a:cubicBezTo>
                  <a:cubicBezTo>
                    <a:pt x="592643" y="458117"/>
                    <a:pt x="553201" y="479340"/>
                    <a:pt x="514991" y="466856"/>
                  </a:cubicBezTo>
                  <a:lnTo>
                    <a:pt x="423781" y="438143"/>
                  </a:lnTo>
                  <a:cubicBezTo>
                    <a:pt x="385573" y="426907"/>
                    <a:pt x="364619" y="386959"/>
                    <a:pt x="375713" y="348259"/>
                  </a:cubicBezTo>
                  <a:cubicBezTo>
                    <a:pt x="384957" y="319234"/>
                    <a:pt x="410147" y="300040"/>
                    <a:pt x="437765" y="297524"/>
                  </a:cubicBezTo>
                  <a:close/>
                  <a:moveTo>
                    <a:pt x="1118907" y="286714"/>
                  </a:moveTo>
                  <a:cubicBezTo>
                    <a:pt x="1128093" y="285778"/>
                    <a:pt x="1137569" y="286714"/>
                    <a:pt x="1146813" y="289835"/>
                  </a:cubicBezTo>
                  <a:lnTo>
                    <a:pt x="1238021" y="318548"/>
                  </a:lnTo>
                  <a:cubicBezTo>
                    <a:pt x="1276231" y="329784"/>
                    <a:pt x="1297185" y="370980"/>
                    <a:pt x="1286091" y="408432"/>
                  </a:cubicBezTo>
                  <a:cubicBezTo>
                    <a:pt x="1274999" y="447132"/>
                    <a:pt x="1234323" y="468355"/>
                    <a:pt x="1197347" y="457119"/>
                  </a:cubicBezTo>
                  <a:lnTo>
                    <a:pt x="1104905" y="427158"/>
                  </a:lnTo>
                  <a:cubicBezTo>
                    <a:pt x="1066695" y="415922"/>
                    <a:pt x="1045741" y="375974"/>
                    <a:pt x="1058067" y="337274"/>
                  </a:cubicBezTo>
                  <a:cubicBezTo>
                    <a:pt x="1066387" y="309185"/>
                    <a:pt x="1091347" y="289523"/>
                    <a:pt x="1118907" y="286714"/>
                  </a:cubicBezTo>
                  <a:close/>
                  <a:moveTo>
                    <a:pt x="129299" y="203656"/>
                  </a:moveTo>
                  <a:cubicBezTo>
                    <a:pt x="138529" y="202655"/>
                    <a:pt x="148051" y="203440"/>
                    <a:pt x="157341" y="206267"/>
                  </a:cubicBezTo>
                  <a:lnTo>
                    <a:pt x="250237" y="235168"/>
                  </a:lnTo>
                  <a:cubicBezTo>
                    <a:pt x="287395" y="246477"/>
                    <a:pt x="308451" y="287944"/>
                    <a:pt x="297303" y="325641"/>
                  </a:cubicBezTo>
                  <a:cubicBezTo>
                    <a:pt x="284917" y="364594"/>
                    <a:pt x="245281" y="385956"/>
                    <a:pt x="206885" y="374647"/>
                  </a:cubicBezTo>
                  <a:lnTo>
                    <a:pt x="115229" y="345746"/>
                  </a:lnTo>
                  <a:cubicBezTo>
                    <a:pt x="78071" y="333180"/>
                    <a:pt x="57013" y="292970"/>
                    <a:pt x="68161" y="254017"/>
                  </a:cubicBezTo>
                  <a:cubicBezTo>
                    <a:pt x="76523" y="225744"/>
                    <a:pt x="101603" y="206660"/>
                    <a:pt x="129299" y="203656"/>
                  </a:cubicBezTo>
                  <a:close/>
                  <a:moveTo>
                    <a:pt x="811117" y="187665"/>
                  </a:moveTo>
                  <a:cubicBezTo>
                    <a:pt x="820427" y="186826"/>
                    <a:pt x="830103" y="187840"/>
                    <a:pt x="839703" y="190961"/>
                  </a:cubicBezTo>
                  <a:lnTo>
                    <a:pt x="931359" y="218426"/>
                  </a:lnTo>
                  <a:cubicBezTo>
                    <a:pt x="968517" y="230910"/>
                    <a:pt x="989573" y="270858"/>
                    <a:pt x="978425" y="309558"/>
                  </a:cubicBezTo>
                  <a:cubicBezTo>
                    <a:pt x="967279" y="347010"/>
                    <a:pt x="927643" y="369481"/>
                    <a:pt x="889247" y="356997"/>
                  </a:cubicBezTo>
                  <a:lnTo>
                    <a:pt x="796351" y="329532"/>
                  </a:lnTo>
                  <a:cubicBezTo>
                    <a:pt x="759193" y="317048"/>
                    <a:pt x="738137" y="275852"/>
                    <a:pt x="749285" y="238400"/>
                  </a:cubicBezTo>
                  <a:cubicBezTo>
                    <a:pt x="758575" y="209375"/>
                    <a:pt x="783191" y="190181"/>
                    <a:pt x="811117" y="187665"/>
                  </a:cubicBezTo>
                  <a:close/>
                  <a:moveTo>
                    <a:pt x="503681" y="93798"/>
                  </a:moveTo>
                  <a:cubicBezTo>
                    <a:pt x="512885" y="92797"/>
                    <a:pt x="522361" y="93582"/>
                    <a:pt x="531605" y="96409"/>
                  </a:cubicBezTo>
                  <a:lnTo>
                    <a:pt x="622815" y="125310"/>
                  </a:lnTo>
                  <a:cubicBezTo>
                    <a:pt x="659791" y="137876"/>
                    <a:pt x="681977" y="178086"/>
                    <a:pt x="670885" y="217039"/>
                  </a:cubicBezTo>
                  <a:cubicBezTo>
                    <a:pt x="658559" y="254736"/>
                    <a:pt x="619117" y="276098"/>
                    <a:pt x="580907" y="264789"/>
                  </a:cubicBezTo>
                  <a:lnTo>
                    <a:pt x="489697" y="235888"/>
                  </a:lnTo>
                  <a:cubicBezTo>
                    <a:pt x="451489" y="223322"/>
                    <a:pt x="430535" y="183112"/>
                    <a:pt x="441629" y="144159"/>
                  </a:cubicBezTo>
                  <a:cubicBezTo>
                    <a:pt x="450873" y="115886"/>
                    <a:pt x="476063" y="96802"/>
                    <a:pt x="503681" y="93798"/>
                  </a:cubicBezTo>
                  <a:close/>
                  <a:moveTo>
                    <a:pt x="190599" y="416"/>
                  </a:moveTo>
                  <a:cubicBezTo>
                    <a:pt x="199785" y="-585"/>
                    <a:pt x="209261" y="200"/>
                    <a:pt x="218505" y="3027"/>
                  </a:cubicBezTo>
                  <a:lnTo>
                    <a:pt x="309713" y="31928"/>
                  </a:lnTo>
                  <a:cubicBezTo>
                    <a:pt x="347923" y="43237"/>
                    <a:pt x="368877" y="84703"/>
                    <a:pt x="357783" y="122399"/>
                  </a:cubicBezTo>
                  <a:cubicBezTo>
                    <a:pt x="346691" y="161352"/>
                    <a:pt x="306015" y="182714"/>
                    <a:pt x="269039" y="171405"/>
                  </a:cubicBezTo>
                  <a:lnTo>
                    <a:pt x="176597" y="142504"/>
                  </a:lnTo>
                  <a:cubicBezTo>
                    <a:pt x="139621" y="129939"/>
                    <a:pt x="117433" y="89729"/>
                    <a:pt x="129759" y="50776"/>
                  </a:cubicBezTo>
                  <a:cubicBezTo>
                    <a:pt x="138079" y="22504"/>
                    <a:pt x="163039" y="3420"/>
                    <a:pt x="190599" y="416"/>
                  </a:cubicBezTo>
                  <a:close/>
                </a:path>
              </a:pathLst>
            </a:custGeom>
            <a:solidFill>
              <a:srgbClr val="739C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89" name="Google Shape;1389;p32"/>
            <p:cNvSpPr/>
            <p:nvPr/>
          </p:nvSpPr>
          <p:spPr>
            <a:xfrm>
              <a:off x="19368895" y="3762735"/>
              <a:ext cx="1486490" cy="591344"/>
            </a:xfrm>
            <a:custGeom>
              <a:avLst/>
              <a:gdLst/>
              <a:ahLst/>
              <a:cxnLst/>
              <a:rect l="l" t="t" r="r" b="b"/>
              <a:pathLst>
                <a:path w="1486490" h="591344" extrusionOk="0">
                  <a:moveTo>
                    <a:pt x="1408626" y="412098"/>
                  </a:moveTo>
                  <a:cubicBezTo>
                    <a:pt x="1414810" y="411482"/>
                    <a:pt x="1421210" y="412021"/>
                    <a:pt x="1427532" y="413869"/>
                  </a:cubicBezTo>
                  <a:lnTo>
                    <a:pt x="1452816" y="421264"/>
                  </a:lnTo>
                  <a:cubicBezTo>
                    <a:pt x="1478102" y="428658"/>
                    <a:pt x="1492008" y="454538"/>
                    <a:pt x="1484424" y="480418"/>
                  </a:cubicBezTo>
                  <a:lnTo>
                    <a:pt x="1459138" y="558059"/>
                  </a:lnTo>
                  <a:cubicBezTo>
                    <a:pt x="1450288" y="582706"/>
                    <a:pt x="1425002" y="597495"/>
                    <a:pt x="1398454" y="588868"/>
                  </a:cubicBezTo>
                  <a:lnTo>
                    <a:pt x="1374432" y="582706"/>
                  </a:lnTo>
                  <a:cubicBezTo>
                    <a:pt x="1349148" y="574080"/>
                    <a:pt x="1333976" y="548199"/>
                    <a:pt x="1341562" y="523552"/>
                  </a:cubicBezTo>
                  <a:lnTo>
                    <a:pt x="1366846" y="444679"/>
                  </a:lnTo>
                  <a:cubicBezTo>
                    <a:pt x="1373484" y="426193"/>
                    <a:pt x="1390078" y="413946"/>
                    <a:pt x="1408626" y="412098"/>
                  </a:cubicBezTo>
                  <a:close/>
                  <a:moveTo>
                    <a:pt x="960298" y="274776"/>
                  </a:moveTo>
                  <a:cubicBezTo>
                    <a:pt x="966412" y="274160"/>
                    <a:pt x="972718" y="274699"/>
                    <a:pt x="978870" y="276548"/>
                  </a:cubicBezTo>
                  <a:lnTo>
                    <a:pt x="1003478" y="283942"/>
                  </a:lnTo>
                  <a:cubicBezTo>
                    <a:pt x="1028088" y="291336"/>
                    <a:pt x="1041622" y="318449"/>
                    <a:pt x="1034240" y="343097"/>
                  </a:cubicBezTo>
                  <a:lnTo>
                    <a:pt x="1009630" y="421970"/>
                  </a:lnTo>
                  <a:cubicBezTo>
                    <a:pt x="1002248" y="446618"/>
                    <a:pt x="976410" y="460175"/>
                    <a:pt x="950572" y="452780"/>
                  </a:cubicBezTo>
                  <a:lnTo>
                    <a:pt x="927194" y="445386"/>
                  </a:lnTo>
                  <a:cubicBezTo>
                    <a:pt x="902586" y="437992"/>
                    <a:pt x="889052" y="412111"/>
                    <a:pt x="896434" y="386231"/>
                  </a:cubicBezTo>
                  <a:lnTo>
                    <a:pt x="919812" y="307357"/>
                  </a:lnTo>
                  <a:cubicBezTo>
                    <a:pt x="925348" y="288871"/>
                    <a:pt x="941958" y="276624"/>
                    <a:pt x="960298" y="274776"/>
                  </a:cubicBezTo>
                  <a:close/>
                  <a:moveTo>
                    <a:pt x="518060" y="138304"/>
                  </a:moveTo>
                  <a:cubicBezTo>
                    <a:pt x="524402" y="137733"/>
                    <a:pt x="531038" y="138442"/>
                    <a:pt x="537676" y="140646"/>
                  </a:cubicBezTo>
                  <a:lnTo>
                    <a:pt x="561698" y="148203"/>
                  </a:lnTo>
                  <a:cubicBezTo>
                    <a:pt x="586982" y="155760"/>
                    <a:pt x="602154" y="182210"/>
                    <a:pt x="593304" y="207401"/>
                  </a:cubicBezTo>
                  <a:lnTo>
                    <a:pt x="569282" y="288011"/>
                  </a:lnTo>
                  <a:cubicBezTo>
                    <a:pt x="561698" y="314461"/>
                    <a:pt x="533884" y="328316"/>
                    <a:pt x="508598" y="320758"/>
                  </a:cubicBezTo>
                  <a:lnTo>
                    <a:pt x="484578" y="311942"/>
                  </a:lnTo>
                  <a:cubicBezTo>
                    <a:pt x="458028" y="304385"/>
                    <a:pt x="444120" y="277934"/>
                    <a:pt x="451706" y="252744"/>
                  </a:cubicBezTo>
                  <a:lnTo>
                    <a:pt x="476992" y="172134"/>
                  </a:lnTo>
                  <a:cubicBezTo>
                    <a:pt x="482682" y="153241"/>
                    <a:pt x="499038" y="140016"/>
                    <a:pt x="518060" y="138304"/>
                  </a:cubicBezTo>
                  <a:close/>
                  <a:moveTo>
                    <a:pt x="68350" y="250"/>
                  </a:moveTo>
                  <a:cubicBezTo>
                    <a:pt x="74534" y="-380"/>
                    <a:pt x="80934" y="171"/>
                    <a:pt x="87256" y="2060"/>
                  </a:cubicBezTo>
                  <a:lnTo>
                    <a:pt x="111276" y="10877"/>
                  </a:lnTo>
                  <a:cubicBezTo>
                    <a:pt x="136562" y="18434"/>
                    <a:pt x="151732" y="44884"/>
                    <a:pt x="144148" y="70075"/>
                  </a:cubicBezTo>
                  <a:lnTo>
                    <a:pt x="118862" y="150685"/>
                  </a:lnTo>
                  <a:cubicBezTo>
                    <a:pt x="111276" y="175875"/>
                    <a:pt x="83462" y="190990"/>
                    <a:pt x="58178" y="182173"/>
                  </a:cubicBezTo>
                  <a:lnTo>
                    <a:pt x="32892" y="174616"/>
                  </a:lnTo>
                  <a:cubicBezTo>
                    <a:pt x="8872" y="167059"/>
                    <a:pt x="-6300" y="140608"/>
                    <a:pt x="2550" y="115418"/>
                  </a:cubicBezTo>
                  <a:lnTo>
                    <a:pt x="26570" y="33549"/>
                  </a:lnTo>
                  <a:cubicBezTo>
                    <a:pt x="33208" y="14656"/>
                    <a:pt x="49802" y="2139"/>
                    <a:pt x="68350" y="250"/>
                  </a:cubicBezTo>
                  <a:close/>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0" name="Google Shape;1390;p32"/>
            <p:cNvSpPr/>
            <p:nvPr/>
          </p:nvSpPr>
          <p:spPr>
            <a:xfrm>
              <a:off x="21405970" y="6322442"/>
              <a:ext cx="1334785" cy="1021686"/>
            </a:xfrm>
            <a:custGeom>
              <a:avLst/>
              <a:gdLst/>
              <a:ahLst/>
              <a:cxnLst/>
              <a:rect l="l" t="t" r="r" b="b"/>
              <a:pathLst>
                <a:path w="1072" h="819" extrusionOk="0">
                  <a:moveTo>
                    <a:pt x="931" y="818"/>
                  </a:moveTo>
                  <a:lnTo>
                    <a:pt x="0" y="602"/>
                  </a:lnTo>
                  <a:lnTo>
                    <a:pt x="140" y="0"/>
                  </a:lnTo>
                  <a:lnTo>
                    <a:pt x="1071" y="217"/>
                  </a:lnTo>
                  <a:lnTo>
                    <a:pt x="931" y="818"/>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1" name="Google Shape;1391;p32"/>
            <p:cNvSpPr/>
            <p:nvPr/>
          </p:nvSpPr>
          <p:spPr>
            <a:xfrm>
              <a:off x="21578267" y="6454274"/>
              <a:ext cx="934088" cy="639428"/>
            </a:xfrm>
            <a:custGeom>
              <a:avLst/>
              <a:gdLst/>
              <a:ahLst/>
              <a:cxnLst/>
              <a:rect l="l" t="t" r="r" b="b"/>
              <a:pathLst>
                <a:path w="934088" h="639428" extrusionOk="0">
                  <a:moveTo>
                    <a:pt x="26704" y="402220"/>
                  </a:moveTo>
                  <a:lnTo>
                    <a:pt x="872100" y="596810"/>
                  </a:lnTo>
                  <a:cubicBezTo>
                    <a:pt x="883340" y="599289"/>
                    <a:pt x="892080" y="611683"/>
                    <a:pt x="888334" y="622838"/>
                  </a:cubicBezTo>
                  <a:cubicBezTo>
                    <a:pt x="885836" y="633993"/>
                    <a:pt x="873350" y="641430"/>
                    <a:pt x="862110" y="638951"/>
                  </a:cubicBezTo>
                  <a:lnTo>
                    <a:pt x="16714" y="444360"/>
                  </a:lnTo>
                  <a:cubicBezTo>
                    <a:pt x="5476" y="440642"/>
                    <a:pt x="-2016" y="429487"/>
                    <a:pt x="480" y="418332"/>
                  </a:cubicBezTo>
                  <a:cubicBezTo>
                    <a:pt x="4226" y="407177"/>
                    <a:pt x="15466" y="400980"/>
                    <a:pt x="26704" y="402220"/>
                  </a:cubicBezTo>
                  <a:close/>
                  <a:moveTo>
                    <a:pt x="52790" y="304587"/>
                  </a:moveTo>
                  <a:lnTo>
                    <a:pt x="894178" y="497938"/>
                  </a:lnTo>
                  <a:cubicBezTo>
                    <a:pt x="906606" y="501657"/>
                    <a:pt x="914062" y="512811"/>
                    <a:pt x="910334" y="523966"/>
                  </a:cubicBezTo>
                  <a:cubicBezTo>
                    <a:pt x="907848" y="535121"/>
                    <a:pt x="896662" y="542558"/>
                    <a:pt x="885478" y="540079"/>
                  </a:cubicBezTo>
                  <a:lnTo>
                    <a:pt x="44092" y="346728"/>
                  </a:lnTo>
                  <a:cubicBezTo>
                    <a:pt x="31664" y="344249"/>
                    <a:pt x="25448" y="333094"/>
                    <a:pt x="27934" y="320700"/>
                  </a:cubicBezTo>
                  <a:cubicBezTo>
                    <a:pt x="30420" y="309545"/>
                    <a:pt x="41606" y="302108"/>
                    <a:pt x="52790" y="304587"/>
                  </a:cubicBezTo>
                  <a:close/>
                  <a:moveTo>
                    <a:pt x="77248" y="206953"/>
                  </a:moveTo>
                  <a:lnTo>
                    <a:pt x="917390" y="401543"/>
                  </a:lnTo>
                  <a:cubicBezTo>
                    <a:pt x="929820" y="402783"/>
                    <a:pt x="936034" y="413937"/>
                    <a:pt x="933548" y="426332"/>
                  </a:cubicBezTo>
                  <a:cubicBezTo>
                    <a:pt x="931062" y="437487"/>
                    <a:pt x="919876" y="443684"/>
                    <a:pt x="907448" y="441205"/>
                  </a:cubicBezTo>
                  <a:lnTo>
                    <a:pt x="66062" y="247854"/>
                  </a:lnTo>
                  <a:cubicBezTo>
                    <a:pt x="54876" y="245375"/>
                    <a:pt x="47420" y="234220"/>
                    <a:pt x="51148" y="221826"/>
                  </a:cubicBezTo>
                  <a:cubicBezTo>
                    <a:pt x="52392" y="210671"/>
                    <a:pt x="64820" y="203234"/>
                    <a:pt x="77248" y="206953"/>
                  </a:cubicBezTo>
                  <a:close/>
                  <a:moveTo>
                    <a:pt x="102148" y="0"/>
                  </a:moveTo>
                  <a:lnTo>
                    <a:pt x="381386" y="63809"/>
                  </a:lnTo>
                  <a:cubicBezTo>
                    <a:pt x="452760" y="80074"/>
                    <a:pt x="496586" y="151390"/>
                    <a:pt x="480308" y="221455"/>
                  </a:cubicBezTo>
                  <a:lnTo>
                    <a:pt x="479056" y="223957"/>
                  </a:lnTo>
                  <a:lnTo>
                    <a:pt x="201072" y="158897"/>
                  </a:lnTo>
                  <a:cubicBezTo>
                    <a:pt x="129696" y="142632"/>
                    <a:pt x="85870" y="72567"/>
                    <a:pt x="102148" y="1251"/>
                  </a:cubicBezTo>
                  <a:close/>
                </a:path>
              </a:pathLst>
            </a:custGeom>
            <a:solidFill>
              <a:srgbClr val="4A3F73">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2" name="Google Shape;1392;p32"/>
            <p:cNvSpPr/>
            <p:nvPr/>
          </p:nvSpPr>
          <p:spPr>
            <a:xfrm>
              <a:off x="22153009" y="6575117"/>
              <a:ext cx="148311" cy="148307"/>
            </a:xfrm>
            <a:custGeom>
              <a:avLst/>
              <a:gdLst/>
              <a:ahLst/>
              <a:cxnLst/>
              <a:rect l="l" t="t" r="r" b="b"/>
              <a:pathLst>
                <a:path w="119" h="118" extrusionOk="0">
                  <a:moveTo>
                    <a:pt x="47" y="110"/>
                  </a:moveTo>
                  <a:lnTo>
                    <a:pt x="47" y="110"/>
                  </a:lnTo>
                  <a:lnTo>
                    <a:pt x="47" y="110"/>
                  </a:lnTo>
                  <a:cubicBezTo>
                    <a:pt x="18" y="104"/>
                    <a:pt x="0" y="75"/>
                    <a:pt x="7" y="46"/>
                  </a:cubicBezTo>
                  <a:lnTo>
                    <a:pt x="7" y="46"/>
                  </a:lnTo>
                  <a:cubicBezTo>
                    <a:pt x="14" y="17"/>
                    <a:pt x="42" y="0"/>
                    <a:pt x="71" y="6"/>
                  </a:cubicBezTo>
                  <a:lnTo>
                    <a:pt x="71" y="6"/>
                  </a:lnTo>
                  <a:cubicBezTo>
                    <a:pt x="100" y="13"/>
                    <a:pt x="118" y="42"/>
                    <a:pt x="111" y="70"/>
                  </a:cubicBezTo>
                  <a:lnTo>
                    <a:pt x="111" y="70"/>
                  </a:lnTo>
                  <a:cubicBezTo>
                    <a:pt x="104" y="99"/>
                    <a:pt x="75" y="117"/>
                    <a:pt x="47" y="110"/>
                  </a:cubicBezTo>
                </a:path>
              </a:pathLst>
            </a:custGeom>
            <a:solidFill>
              <a:srgbClr val="F7C273">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3" name="Google Shape;1393;p32"/>
            <p:cNvSpPr/>
            <p:nvPr/>
          </p:nvSpPr>
          <p:spPr>
            <a:xfrm>
              <a:off x="21120336" y="7157368"/>
              <a:ext cx="247185" cy="368024"/>
            </a:xfrm>
            <a:custGeom>
              <a:avLst/>
              <a:gdLst/>
              <a:ahLst/>
              <a:cxnLst/>
              <a:rect l="l" t="t" r="r" b="b"/>
              <a:pathLst>
                <a:path w="198" h="297" extrusionOk="0">
                  <a:moveTo>
                    <a:pt x="187" y="296"/>
                  </a:moveTo>
                  <a:lnTo>
                    <a:pt x="197" y="20"/>
                  </a:lnTo>
                  <a:lnTo>
                    <a:pt x="113" y="0"/>
                  </a:lnTo>
                  <a:lnTo>
                    <a:pt x="0" y="253"/>
                  </a:lnTo>
                  <a:lnTo>
                    <a:pt x="102" y="239"/>
                  </a:lnTo>
                  <a:lnTo>
                    <a:pt x="187" y="296"/>
                  </a:lnTo>
                </a:path>
              </a:pathLst>
            </a:custGeom>
            <a:solidFill>
              <a:srgbClr val="19226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4" name="Google Shape;1394;p32"/>
            <p:cNvSpPr/>
            <p:nvPr/>
          </p:nvSpPr>
          <p:spPr>
            <a:xfrm>
              <a:off x="21142309" y="6893707"/>
              <a:ext cx="389999" cy="389998"/>
            </a:xfrm>
            <a:custGeom>
              <a:avLst/>
              <a:gdLst/>
              <a:ahLst/>
              <a:cxnLst/>
              <a:rect l="l" t="t" r="r" b="b"/>
              <a:pathLst>
                <a:path w="311" h="311" extrusionOk="0">
                  <a:moveTo>
                    <a:pt x="289" y="211"/>
                  </a:moveTo>
                  <a:lnTo>
                    <a:pt x="146" y="299"/>
                  </a:lnTo>
                  <a:lnTo>
                    <a:pt x="146" y="299"/>
                  </a:lnTo>
                  <a:cubicBezTo>
                    <a:pt x="130" y="310"/>
                    <a:pt x="109" y="305"/>
                    <a:pt x="99" y="289"/>
                  </a:cubicBezTo>
                  <a:lnTo>
                    <a:pt x="10" y="146"/>
                  </a:lnTo>
                  <a:lnTo>
                    <a:pt x="10" y="146"/>
                  </a:lnTo>
                  <a:cubicBezTo>
                    <a:pt x="0" y="130"/>
                    <a:pt x="5" y="109"/>
                    <a:pt x="21" y="99"/>
                  </a:cubicBezTo>
                  <a:lnTo>
                    <a:pt x="163" y="10"/>
                  </a:lnTo>
                  <a:lnTo>
                    <a:pt x="163" y="10"/>
                  </a:lnTo>
                  <a:cubicBezTo>
                    <a:pt x="179" y="0"/>
                    <a:pt x="201" y="5"/>
                    <a:pt x="211" y="21"/>
                  </a:cubicBezTo>
                  <a:lnTo>
                    <a:pt x="299" y="164"/>
                  </a:lnTo>
                  <a:lnTo>
                    <a:pt x="299" y="164"/>
                  </a:lnTo>
                  <a:cubicBezTo>
                    <a:pt x="310" y="180"/>
                    <a:pt x="305" y="201"/>
                    <a:pt x="289" y="211"/>
                  </a:cubicBezTo>
                </a:path>
              </a:pathLst>
            </a:custGeom>
            <a:solidFill>
              <a:srgbClr val="E1A4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5" name="Google Shape;1395;p32"/>
            <p:cNvSpPr/>
            <p:nvPr/>
          </p:nvSpPr>
          <p:spPr>
            <a:xfrm>
              <a:off x="21165359" y="6922218"/>
              <a:ext cx="336175" cy="331761"/>
            </a:xfrm>
            <a:custGeom>
              <a:avLst/>
              <a:gdLst/>
              <a:ahLst/>
              <a:cxnLst/>
              <a:rect l="l" t="t" r="r" b="b"/>
              <a:pathLst>
                <a:path w="336175" h="331761" extrusionOk="0">
                  <a:moveTo>
                    <a:pt x="185524" y="274810"/>
                  </a:moveTo>
                  <a:cubicBezTo>
                    <a:pt x="195568" y="273601"/>
                    <a:pt x="204356" y="280852"/>
                    <a:pt x="205612" y="290520"/>
                  </a:cubicBezTo>
                  <a:lnTo>
                    <a:pt x="209378" y="311064"/>
                  </a:lnTo>
                  <a:cubicBezTo>
                    <a:pt x="211890" y="320732"/>
                    <a:pt x="204356" y="330400"/>
                    <a:pt x="194312" y="331608"/>
                  </a:cubicBezTo>
                  <a:cubicBezTo>
                    <a:pt x="184268" y="332817"/>
                    <a:pt x="175480" y="326774"/>
                    <a:pt x="174224" y="317107"/>
                  </a:cubicBezTo>
                  <a:lnTo>
                    <a:pt x="170458" y="295354"/>
                  </a:lnTo>
                  <a:cubicBezTo>
                    <a:pt x="169202" y="286895"/>
                    <a:pt x="175480" y="277227"/>
                    <a:pt x="185524" y="274810"/>
                  </a:cubicBezTo>
                  <a:close/>
                  <a:moveTo>
                    <a:pt x="145498" y="270691"/>
                  </a:moveTo>
                  <a:cubicBezTo>
                    <a:pt x="155904" y="273276"/>
                    <a:pt x="162410" y="283616"/>
                    <a:pt x="159808" y="293956"/>
                  </a:cubicBezTo>
                  <a:lnTo>
                    <a:pt x="154604" y="315928"/>
                  </a:lnTo>
                  <a:cubicBezTo>
                    <a:pt x="152002" y="326267"/>
                    <a:pt x="141594" y="332730"/>
                    <a:pt x="131186" y="330145"/>
                  </a:cubicBezTo>
                  <a:cubicBezTo>
                    <a:pt x="120780" y="327560"/>
                    <a:pt x="114276" y="317220"/>
                    <a:pt x="116876" y="308173"/>
                  </a:cubicBezTo>
                  <a:lnTo>
                    <a:pt x="123382" y="284908"/>
                  </a:lnTo>
                  <a:cubicBezTo>
                    <a:pt x="125984" y="274569"/>
                    <a:pt x="135090" y="268106"/>
                    <a:pt x="145498" y="270691"/>
                  </a:cubicBezTo>
                  <a:close/>
                  <a:moveTo>
                    <a:pt x="238426" y="254556"/>
                  </a:moveTo>
                  <a:cubicBezTo>
                    <a:pt x="242796" y="255635"/>
                    <a:pt x="246854" y="258410"/>
                    <a:pt x="249350" y="262726"/>
                  </a:cubicBezTo>
                  <a:lnTo>
                    <a:pt x="261834" y="281223"/>
                  </a:lnTo>
                  <a:cubicBezTo>
                    <a:pt x="266828" y="289855"/>
                    <a:pt x="264330" y="300953"/>
                    <a:pt x="255592" y="305886"/>
                  </a:cubicBezTo>
                  <a:cubicBezTo>
                    <a:pt x="246854" y="310818"/>
                    <a:pt x="235618" y="308352"/>
                    <a:pt x="230624" y="300953"/>
                  </a:cubicBezTo>
                  <a:lnTo>
                    <a:pt x="219388" y="281223"/>
                  </a:lnTo>
                  <a:cubicBezTo>
                    <a:pt x="213148" y="273824"/>
                    <a:pt x="215644" y="262726"/>
                    <a:pt x="225630" y="256560"/>
                  </a:cubicBezTo>
                  <a:cubicBezTo>
                    <a:pt x="229376" y="254094"/>
                    <a:pt x="234058" y="253477"/>
                    <a:pt x="238426" y="254556"/>
                  </a:cubicBezTo>
                  <a:close/>
                  <a:moveTo>
                    <a:pt x="90244" y="249064"/>
                  </a:moveTo>
                  <a:cubicBezTo>
                    <a:pt x="94926" y="248293"/>
                    <a:pt x="99920" y="249218"/>
                    <a:pt x="104288" y="252301"/>
                  </a:cubicBezTo>
                  <a:cubicBezTo>
                    <a:pt x="111778" y="258466"/>
                    <a:pt x="113026" y="269563"/>
                    <a:pt x="108034" y="276962"/>
                  </a:cubicBezTo>
                  <a:lnTo>
                    <a:pt x="94300" y="295458"/>
                  </a:lnTo>
                  <a:cubicBezTo>
                    <a:pt x="89308" y="302856"/>
                    <a:pt x="78072" y="305322"/>
                    <a:pt x="69334" y="299157"/>
                  </a:cubicBezTo>
                  <a:cubicBezTo>
                    <a:pt x="61842" y="292992"/>
                    <a:pt x="59346" y="283127"/>
                    <a:pt x="65588" y="274496"/>
                  </a:cubicBezTo>
                  <a:lnTo>
                    <a:pt x="78072" y="256000"/>
                  </a:lnTo>
                  <a:cubicBezTo>
                    <a:pt x="81194" y="252300"/>
                    <a:pt x="85562" y="249834"/>
                    <a:pt x="90244" y="249064"/>
                  </a:cubicBezTo>
                  <a:close/>
                  <a:moveTo>
                    <a:pt x="269170" y="221066"/>
                  </a:moveTo>
                  <a:cubicBezTo>
                    <a:pt x="273486" y="220268"/>
                    <a:pt x="278110" y="221226"/>
                    <a:pt x="282426" y="223781"/>
                  </a:cubicBezTo>
                  <a:lnTo>
                    <a:pt x="300922" y="236555"/>
                  </a:lnTo>
                  <a:cubicBezTo>
                    <a:pt x="308322" y="242942"/>
                    <a:pt x="310788" y="254439"/>
                    <a:pt x="304622" y="263381"/>
                  </a:cubicBezTo>
                  <a:cubicBezTo>
                    <a:pt x="298456" y="271045"/>
                    <a:pt x="287358" y="272323"/>
                    <a:pt x="279960" y="267213"/>
                  </a:cubicBezTo>
                  <a:lnTo>
                    <a:pt x="261462" y="254439"/>
                  </a:lnTo>
                  <a:cubicBezTo>
                    <a:pt x="254064" y="248052"/>
                    <a:pt x="251596" y="236555"/>
                    <a:pt x="257762" y="228891"/>
                  </a:cubicBezTo>
                  <a:cubicBezTo>
                    <a:pt x="260844" y="224420"/>
                    <a:pt x="264852" y="221865"/>
                    <a:pt x="269170" y="221066"/>
                  </a:cubicBezTo>
                  <a:close/>
                  <a:moveTo>
                    <a:pt x="63944" y="216924"/>
                  </a:moveTo>
                  <a:cubicBezTo>
                    <a:pt x="68024" y="218173"/>
                    <a:pt x="71650" y="221294"/>
                    <a:pt x="74066" y="225663"/>
                  </a:cubicBezTo>
                  <a:cubicBezTo>
                    <a:pt x="80108" y="233153"/>
                    <a:pt x="77692" y="244389"/>
                    <a:pt x="69232" y="249382"/>
                  </a:cubicBezTo>
                  <a:lnTo>
                    <a:pt x="51104" y="261866"/>
                  </a:lnTo>
                  <a:cubicBezTo>
                    <a:pt x="42646" y="266860"/>
                    <a:pt x="31770" y="264363"/>
                    <a:pt x="26936" y="255624"/>
                  </a:cubicBezTo>
                  <a:cubicBezTo>
                    <a:pt x="20892" y="246886"/>
                    <a:pt x="24518" y="235650"/>
                    <a:pt x="32978" y="230657"/>
                  </a:cubicBezTo>
                  <a:lnTo>
                    <a:pt x="51104" y="219421"/>
                  </a:lnTo>
                  <a:cubicBezTo>
                    <a:pt x="55334" y="216300"/>
                    <a:pt x="59866" y="215676"/>
                    <a:pt x="63944" y="216924"/>
                  </a:cubicBezTo>
                  <a:close/>
                  <a:moveTo>
                    <a:pt x="299416" y="177101"/>
                  </a:moveTo>
                  <a:lnTo>
                    <a:pt x="321388" y="181851"/>
                  </a:lnTo>
                  <a:cubicBezTo>
                    <a:pt x="331728" y="184226"/>
                    <a:pt x="338190" y="193728"/>
                    <a:pt x="335606" y="203229"/>
                  </a:cubicBezTo>
                  <a:cubicBezTo>
                    <a:pt x="333020" y="211542"/>
                    <a:pt x="322680" y="217481"/>
                    <a:pt x="313634" y="215105"/>
                  </a:cubicBezTo>
                  <a:lnTo>
                    <a:pt x="290370" y="210355"/>
                  </a:lnTo>
                  <a:cubicBezTo>
                    <a:pt x="280030" y="209167"/>
                    <a:pt x="273568" y="199666"/>
                    <a:pt x="276152" y="190165"/>
                  </a:cubicBezTo>
                  <a:cubicBezTo>
                    <a:pt x="278736" y="180663"/>
                    <a:pt x="289076" y="174725"/>
                    <a:pt x="299416" y="177101"/>
                  </a:cubicBezTo>
                  <a:close/>
                  <a:moveTo>
                    <a:pt x="37150" y="170490"/>
                  </a:moveTo>
                  <a:cubicBezTo>
                    <a:pt x="45782" y="169234"/>
                    <a:pt x="55646" y="175512"/>
                    <a:pt x="56880" y="185556"/>
                  </a:cubicBezTo>
                  <a:cubicBezTo>
                    <a:pt x="58112" y="195600"/>
                    <a:pt x="51948" y="204389"/>
                    <a:pt x="43316" y="206900"/>
                  </a:cubicBezTo>
                  <a:lnTo>
                    <a:pt x="21118" y="209411"/>
                  </a:lnTo>
                  <a:cubicBezTo>
                    <a:pt x="11254" y="211922"/>
                    <a:pt x="2622" y="204389"/>
                    <a:pt x="156" y="195600"/>
                  </a:cubicBezTo>
                  <a:cubicBezTo>
                    <a:pt x="-1078" y="185556"/>
                    <a:pt x="5088" y="175512"/>
                    <a:pt x="14952" y="174256"/>
                  </a:cubicBezTo>
                  <a:close/>
                  <a:moveTo>
                    <a:pt x="311032" y="121017"/>
                  </a:moveTo>
                  <a:cubicBezTo>
                    <a:pt x="320700" y="119796"/>
                    <a:pt x="330368" y="127120"/>
                    <a:pt x="331576" y="136885"/>
                  </a:cubicBezTo>
                  <a:cubicBezTo>
                    <a:pt x="332784" y="146650"/>
                    <a:pt x="325534" y="155195"/>
                    <a:pt x="317074" y="156415"/>
                  </a:cubicBezTo>
                  <a:lnTo>
                    <a:pt x="295322" y="160077"/>
                  </a:lnTo>
                  <a:cubicBezTo>
                    <a:pt x="285654" y="162519"/>
                    <a:pt x="275986" y="155195"/>
                    <a:pt x="274778" y="145430"/>
                  </a:cubicBezTo>
                  <a:cubicBezTo>
                    <a:pt x="273568" y="135665"/>
                    <a:pt x="280820" y="127120"/>
                    <a:pt x="289280" y="125899"/>
                  </a:cubicBezTo>
                  <a:close/>
                  <a:moveTo>
                    <a:pt x="27374" y="116681"/>
                  </a:moveTo>
                  <a:lnTo>
                    <a:pt x="47916" y="121431"/>
                  </a:lnTo>
                  <a:cubicBezTo>
                    <a:pt x="57584" y="123806"/>
                    <a:pt x="63626" y="133308"/>
                    <a:pt x="61208" y="141621"/>
                  </a:cubicBezTo>
                  <a:cubicBezTo>
                    <a:pt x="60000" y="151122"/>
                    <a:pt x="50334" y="157061"/>
                    <a:pt x="40666" y="154685"/>
                  </a:cubicBezTo>
                  <a:lnTo>
                    <a:pt x="20124" y="149935"/>
                  </a:lnTo>
                  <a:cubicBezTo>
                    <a:pt x="10456" y="147559"/>
                    <a:pt x="4414" y="139246"/>
                    <a:pt x="6830" y="129745"/>
                  </a:cubicBezTo>
                  <a:cubicBezTo>
                    <a:pt x="9248" y="120243"/>
                    <a:pt x="17706" y="114305"/>
                    <a:pt x="27374" y="116681"/>
                  </a:cubicBezTo>
                  <a:close/>
                  <a:moveTo>
                    <a:pt x="300400" y="67902"/>
                  </a:moveTo>
                  <a:cubicBezTo>
                    <a:pt x="304870" y="69020"/>
                    <a:pt x="308878" y="71894"/>
                    <a:pt x="311344" y="76365"/>
                  </a:cubicBezTo>
                  <a:cubicBezTo>
                    <a:pt x="316276" y="85307"/>
                    <a:pt x="313810" y="95526"/>
                    <a:pt x="306412" y="101913"/>
                  </a:cubicBezTo>
                  <a:lnTo>
                    <a:pt x="286684" y="114688"/>
                  </a:lnTo>
                  <a:cubicBezTo>
                    <a:pt x="278052" y="118520"/>
                    <a:pt x="266954" y="115965"/>
                    <a:pt x="262022" y="108300"/>
                  </a:cubicBezTo>
                  <a:cubicBezTo>
                    <a:pt x="257090" y="99359"/>
                    <a:pt x="259556" y="87862"/>
                    <a:pt x="268188" y="81475"/>
                  </a:cubicBezTo>
                  <a:lnTo>
                    <a:pt x="286684" y="69978"/>
                  </a:lnTo>
                  <a:cubicBezTo>
                    <a:pt x="290998" y="67423"/>
                    <a:pt x="295930" y="66784"/>
                    <a:pt x="300400" y="67902"/>
                  </a:cubicBezTo>
                  <a:close/>
                  <a:moveTo>
                    <a:pt x="43852" y="62277"/>
                  </a:moveTo>
                  <a:cubicBezTo>
                    <a:pt x="48414" y="61514"/>
                    <a:pt x="53450" y="62430"/>
                    <a:pt x="57854" y="65481"/>
                  </a:cubicBezTo>
                  <a:lnTo>
                    <a:pt x="75478" y="78909"/>
                  </a:lnTo>
                  <a:cubicBezTo>
                    <a:pt x="84288" y="83791"/>
                    <a:pt x="85548" y="94777"/>
                    <a:pt x="80512" y="103321"/>
                  </a:cubicBezTo>
                  <a:cubicBezTo>
                    <a:pt x="74218" y="110645"/>
                    <a:pt x="62890" y="113087"/>
                    <a:pt x="55338" y="106983"/>
                  </a:cubicBezTo>
                  <a:lnTo>
                    <a:pt x="36456" y="94777"/>
                  </a:lnTo>
                  <a:cubicBezTo>
                    <a:pt x="27644" y="88674"/>
                    <a:pt x="26386" y="77688"/>
                    <a:pt x="32680" y="69143"/>
                  </a:cubicBezTo>
                  <a:cubicBezTo>
                    <a:pt x="35198" y="65482"/>
                    <a:pt x="39288" y="63040"/>
                    <a:pt x="43852" y="62277"/>
                  </a:cubicBezTo>
                  <a:close/>
                  <a:moveTo>
                    <a:pt x="249380" y="29408"/>
                  </a:moveTo>
                  <a:cubicBezTo>
                    <a:pt x="253906" y="28621"/>
                    <a:pt x="258586" y="29565"/>
                    <a:pt x="262332" y="32712"/>
                  </a:cubicBezTo>
                  <a:cubicBezTo>
                    <a:pt x="271072" y="39006"/>
                    <a:pt x="272320" y="50334"/>
                    <a:pt x="267326" y="59146"/>
                  </a:cubicBezTo>
                  <a:lnTo>
                    <a:pt x="253594" y="76768"/>
                  </a:lnTo>
                  <a:cubicBezTo>
                    <a:pt x="248600" y="84321"/>
                    <a:pt x="237364" y="85579"/>
                    <a:pt x="228626" y="80544"/>
                  </a:cubicBezTo>
                  <a:cubicBezTo>
                    <a:pt x="221136" y="74251"/>
                    <a:pt x="218640" y="62922"/>
                    <a:pt x="224880" y="55369"/>
                  </a:cubicBezTo>
                  <a:lnTo>
                    <a:pt x="237364" y="36488"/>
                  </a:lnTo>
                  <a:cubicBezTo>
                    <a:pt x="240484" y="32712"/>
                    <a:pt x="244854" y="30195"/>
                    <a:pt x="249380" y="29408"/>
                  </a:cubicBezTo>
                  <a:close/>
                  <a:moveTo>
                    <a:pt x="95558" y="19058"/>
                  </a:moveTo>
                  <a:cubicBezTo>
                    <a:pt x="100030" y="20267"/>
                    <a:pt x="104182" y="23288"/>
                    <a:pt x="107376" y="27517"/>
                  </a:cubicBezTo>
                  <a:lnTo>
                    <a:pt x="118872" y="45643"/>
                  </a:lnTo>
                  <a:cubicBezTo>
                    <a:pt x="123982" y="54102"/>
                    <a:pt x="121426" y="63769"/>
                    <a:pt x="113762" y="69811"/>
                  </a:cubicBezTo>
                  <a:cubicBezTo>
                    <a:pt x="104820" y="74645"/>
                    <a:pt x="93324" y="72228"/>
                    <a:pt x="86936" y="63769"/>
                  </a:cubicBezTo>
                  <a:lnTo>
                    <a:pt x="75440" y="45643"/>
                  </a:lnTo>
                  <a:cubicBezTo>
                    <a:pt x="70330" y="37184"/>
                    <a:pt x="72884" y="26309"/>
                    <a:pt x="81826" y="21475"/>
                  </a:cubicBezTo>
                  <a:cubicBezTo>
                    <a:pt x="86298" y="18454"/>
                    <a:pt x="91088" y="17850"/>
                    <a:pt x="95558" y="19058"/>
                  </a:cubicBezTo>
                  <a:close/>
                  <a:moveTo>
                    <a:pt x="142348" y="1371"/>
                  </a:moveTo>
                  <a:cubicBezTo>
                    <a:pt x="152114" y="-1046"/>
                    <a:pt x="160658" y="4997"/>
                    <a:pt x="161880" y="14664"/>
                  </a:cubicBezTo>
                  <a:lnTo>
                    <a:pt x="165542" y="36417"/>
                  </a:lnTo>
                  <a:cubicBezTo>
                    <a:pt x="167982" y="46085"/>
                    <a:pt x="160658" y="54544"/>
                    <a:pt x="150894" y="55753"/>
                  </a:cubicBezTo>
                  <a:cubicBezTo>
                    <a:pt x="141128" y="58170"/>
                    <a:pt x="132584" y="52127"/>
                    <a:pt x="130142" y="42460"/>
                  </a:cubicBezTo>
                  <a:lnTo>
                    <a:pt x="126480" y="20707"/>
                  </a:lnTo>
                  <a:cubicBezTo>
                    <a:pt x="125260" y="11039"/>
                    <a:pt x="132584" y="2580"/>
                    <a:pt x="142348" y="1371"/>
                  </a:cubicBezTo>
                  <a:close/>
                  <a:moveTo>
                    <a:pt x="202008" y="187"/>
                  </a:moveTo>
                  <a:cubicBezTo>
                    <a:pt x="211510" y="2654"/>
                    <a:pt x="217448" y="12519"/>
                    <a:pt x="215074" y="21151"/>
                  </a:cubicBezTo>
                  <a:lnTo>
                    <a:pt x="210322" y="42114"/>
                  </a:lnTo>
                  <a:cubicBezTo>
                    <a:pt x="207948" y="53213"/>
                    <a:pt x="199634" y="58145"/>
                    <a:pt x="188944" y="56912"/>
                  </a:cubicBezTo>
                  <a:cubicBezTo>
                    <a:pt x="180632" y="54446"/>
                    <a:pt x="174692" y="44581"/>
                    <a:pt x="177068" y="34715"/>
                  </a:cubicBezTo>
                  <a:lnTo>
                    <a:pt x="181818" y="13752"/>
                  </a:lnTo>
                  <a:cubicBezTo>
                    <a:pt x="184194" y="3887"/>
                    <a:pt x="193696" y="-1046"/>
                    <a:pt x="202008" y="187"/>
                  </a:cubicBezTo>
                  <a:close/>
                </a:path>
              </a:pathLst>
            </a:custGeom>
            <a:solidFill>
              <a:srgbClr val="1B1E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6" name="Google Shape;1396;p32"/>
            <p:cNvSpPr/>
            <p:nvPr/>
          </p:nvSpPr>
          <p:spPr>
            <a:xfrm>
              <a:off x="21098366" y="7453986"/>
              <a:ext cx="258170" cy="131830"/>
            </a:xfrm>
            <a:custGeom>
              <a:avLst/>
              <a:gdLst/>
              <a:ahLst/>
              <a:cxnLst/>
              <a:rect l="l" t="t" r="r" b="b"/>
              <a:pathLst>
                <a:path w="207" h="107" extrusionOk="0">
                  <a:moveTo>
                    <a:pt x="121" y="0"/>
                  </a:moveTo>
                  <a:lnTo>
                    <a:pt x="19" y="14"/>
                  </a:lnTo>
                  <a:lnTo>
                    <a:pt x="0" y="58"/>
                  </a:lnTo>
                  <a:lnTo>
                    <a:pt x="111" y="44"/>
                  </a:lnTo>
                  <a:lnTo>
                    <a:pt x="204" y="106"/>
                  </a:lnTo>
                  <a:lnTo>
                    <a:pt x="206" y="57"/>
                  </a:lnTo>
                  <a:lnTo>
                    <a:pt x="121" y="0"/>
                  </a:ln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7" name="Google Shape;1397;p32"/>
            <p:cNvSpPr/>
            <p:nvPr/>
          </p:nvSpPr>
          <p:spPr>
            <a:xfrm>
              <a:off x="21191745" y="6948636"/>
              <a:ext cx="280139" cy="280139"/>
            </a:xfrm>
            <a:custGeom>
              <a:avLst/>
              <a:gdLst/>
              <a:ahLst/>
              <a:cxnLst/>
              <a:rect l="l" t="t" r="r" b="b"/>
              <a:pathLst>
                <a:path w="224" h="224" extrusionOk="0">
                  <a:moveTo>
                    <a:pt x="211" y="135"/>
                  </a:moveTo>
                  <a:lnTo>
                    <a:pt x="211" y="135"/>
                  </a:lnTo>
                  <a:cubicBezTo>
                    <a:pt x="198" y="190"/>
                    <a:pt x="144" y="223"/>
                    <a:pt x="89" y="211"/>
                  </a:cubicBezTo>
                  <a:lnTo>
                    <a:pt x="89" y="211"/>
                  </a:lnTo>
                  <a:cubicBezTo>
                    <a:pt x="34" y="198"/>
                    <a:pt x="0" y="144"/>
                    <a:pt x="13" y="89"/>
                  </a:cubicBezTo>
                  <a:lnTo>
                    <a:pt x="13" y="89"/>
                  </a:lnTo>
                  <a:cubicBezTo>
                    <a:pt x="26" y="35"/>
                    <a:pt x="80" y="0"/>
                    <a:pt x="135" y="13"/>
                  </a:cubicBezTo>
                  <a:lnTo>
                    <a:pt x="135" y="13"/>
                  </a:lnTo>
                  <a:cubicBezTo>
                    <a:pt x="190" y="26"/>
                    <a:pt x="223" y="80"/>
                    <a:pt x="211" y="135"/>
                  </a:cubicBez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8" name="Google Shape;1398;p32"/>
            <p:cNvSpPr/>
            <p:nvPr/>
          </p:nvSpPr>
          <p:spPr>
            <a:xfrm>
              <a:off x="21235688" y="6992579"/>
              <a:ext cx="190996" cy="190996"/>
            </a:xfrm>
            <a:custGeom>
              <a:avLst/>
              <a:gdLst/>
              <a:ahLst/>
              <a:cxnLst/>
              <a:rect l="l" t="t" r="r" b="b"/>
              <a:pathLst>
                <a:path w="190996" h="190996" extrusionOk="0">
                  <a:moveTo>
                    <a:pt x="87972" y="52048"/>
                  </a:moveTo>
                  <a:cubicBezTo>
                    <a:pt x="71018" y="54747"/>
                    <a:pt x="56702" y="67654"/>
                    <a:pt x="52948" y="85488"/>
                  </a:cubicBezTo>
                  <a:cubicBezTo>
                    <a:pt x="46692" y="109267"/>
                    <a:pt x="61710" y="133047"/>
                    <a:pt x="85488" y="138053"/>
                  </a:cubicBezTo>
                  <a:cubicBezTo>
                    <a:pt x="109268" y="144311"/>
                    <a:pt x="133048" y="129292"/>
                    <a:pt x="138054" y="105513"/>
                  </a:cubicBezTo>
                  <a:cubicBezTo>
                    <a:pt x="144312" y="81733"/>
                    <a:pt x="129292" y="57954"/>
                    <a:pt x="105514" y="52948"/>
                  </a:cubicBezTo>
                  <a:cubicBezTo>
                    <a:pt x="99570" y="51383"/>
                    <a:pt x="93624" y="51149"/>
                    <a:pt x="87972" y="52048"/>
                  </a:cubicBezTo>
                  <a:close/>
                  <a:moveTo>
                    <a:pt x="35184" y="0"/>
                  </a:moveTo>
                  <a:lnTo>
                    <a:pt x="190996" y="36440"/>
                  </a:lnTo>
                  <a:lnTo>
                    <a:pt x="155814" y="190996"/>
                  </a:lnTo>
                  <a:lnTo>
                    <a:pt x="0" y="155812"/>
                  </a:lnTo>
                  <a:close/>
                </a:path>
              </a:pathLst>
            </a:custGeom>
            <a:solidFill>
              <a:srgbClr val="19226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399" name="Google Shape;1399;p32"/>
            <p:cNvSpPr/>
            <p:nvPr/>
          </p:nvSpPr>
          <p:spPr>
            <a:xfrm>
              <a:off x="22180473" y="6602579"/>
              <a:ext cx="87887" cy="87887"/>
            </a:xfrm>
            <a:custGeom>
              <a:avLst/>
              <a:gdLst/>
              <a:ahLst/>
              <a:cxnLst/>
              <a:rect l="l" t="t" r="r" b="b"/>
              <a:pathLst>
                <a:path w="71" h="70" extrusionOk="0">
                  <a:moveTo>
                    <a:pt x="27" y="66"/>
                  </a:moveTo>
                  <a:lnTo>
                    <a:pt x="27" y="66"/>
                  </a:lnTo>
                  <a:lnTo>
                    <a:pt x="27" y="66"/>
                  </a:lnTo>
                  <a:cubicBezTo>
                    <a:pt x="11" y="62"/>
                    <a:pt x="0" y="45"/>
                    <a:pt x="4" y="28"/>
                  </a:cubicBezTo>
                  <a:lnTo>
                    <a:pt x="4" y="28"/>
                  </a:lnTo>
                  <a:cubicBezTo>
                    <a:pt x="8" y="11"/>
                    <a:pt x="25" y="0"/>
                    <a:pt x="42" y="5"/>
                  </a:cubicBezTo>
                  <a:lnTo>
                    <a:pt x="42" y="5"/>
                  </a:lnTo>
                  <a:cubicBezTo>
                    <a:pt x="59" y="8"/>
                    <a:pt x="70" y="25"/>
                    <a:pt x="65" y="42"/>
                  </a:cubicBezTo>
                  <a:lnTo>
                    <a:pt x="65" y="42"/>
                  </a:lnTo>
                  <a:cubicBezTo>
                    <a:pt x="62" y="59"/>
                    <a:pt x="44" y="69"/>
                    <a:pt x="27" y="66"/>
                  </a:cubicBez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0" name="Google Shape;1400;p32"/>
            <p:cNvSpPr/>
            <p:nvPr/>
          </p:nvSpPr>
          <p:spPr>
            <a:xfrm>
              <a:off x="17753169" y="8942570"/>
              <a:ext cx="1285348" cy="87887"/>
            </a:xfrm>
            <a:custGeom>
              <a:avLst/>
              <a:gdLst/>
              <a:ahLst/>
              <a:cxnLst/>
              <a:rect l="l" t="t" r="r" b="b"/>
              <a:pathLst>
                <a:path w="1031" h="72" extrusionOk="0">
                  <a:moveTo>
                    <a:pt x="1030" y="71"/>
                  </a:moveTo>
                  <a:lnTo>
                    <a:pt x="0" y="71"/>
                  </a:lnTo>
                  <a:lnTo>
                    <a:pt x="0" y="0"/>
                  </a:lnTo>
                  <a:lnTo>
                    <a:pt x="1030" y="0"/>
                  </a:lnTo>
                  <a:lnTo>
                    <a:pt x="1030" y="71"/>
                  </a:lnTo>
                </a:path>
              </a:pathLst>
            </a:custGeom>
            <a:solidFill>
              <a:srgbClr val="19226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1" name="Google Shape;1401;p32"/>
            <p:cNvSpPr/>
            <p:nvPr/>
          </p:nvSpPr>
          <p:spPr>
            <a:xfrm>
              <a:off x="17445566" y="8272434"/>
              <a:ext cx="1191965" cy="763520"/>
            </a:xfrm>
            <a:custGeom>
              <a:avLst/>
              <a:gdLst/>
              <a:ahLst/>
              <a:cxnLst/>
              <a:rect l="l" t="t" r="r" b="b"/>
              <a:pathLst>
                <a:path w="958" h="612" extrusionOk="0">
                  <a:moveTo>
                    <a:pt x="957" y="611"/>
                  </a:moveTo>
                  <a:lnTo>
                    <a:pt x="249" y="611"/>
                  </a:lnTo>
                  <a:lnTo>
                    <a:pt x="0" y="0"/>
                  </a:lnTo>
                  <a:lnTo>
                    <a:pt x="709" y="0"/>
                  </a:lnTo>
                  <a:lnTo>
                    <a:pt x="957" y="611"/>
                  </a:lnTo>
                </a:path>
              </a:pathLst>
            </a:custGeom>
            <a:solidFill>
              <a:srgbClr val="31409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2" name="Google Shape;1402;p32"/>
            <p:cNvSpPr/>
            <p:nvPr/>
          </p:nvSpPr>
          <p:spPr>
            <a:xfrm>
              <a:off x="17928945" y="8558067"/>
              <a:ext cx="225208" cy="186759"/>
            </a:xfrm>
            <a:custGeom>
              <a:avLst/>
              <a:gdLst/>
              <a:ahLst/>
              <a:cxnLst/>
              <a:rect l="l" t="t" r="r" b="b"/>
              <a:pathLst>
                <a:path w="181" h="148" extrusionOk="0">
                  <a:moveTo>
                    <a:pt x="164" y="74"/>
                  </a:moveTo>
                  <a:lnTo>
                    <a:pt x="164" y="74"/>
                  </a:lnTo>
                  <a:cubicBezTo>
                    <a:pt x="180" y="115"/>
                    <a:pt x="161" y="147"/>
                    <a:pt x="120" y="147"/>
                  </a:cubicBezTo>
                  <a:lnTo>
                    <a:pt x="120" y="147"/>
                  </a:lnTo>
                  <a:cubicBezTo>
                    <a:pt x="79" y="147"/>
                    <a:pt x="33" y="115"/>
                    <a:pt x="16" y="74"/>
                  </a:cubicBezTo>
                  <a:lnTo>
                    <a:pt x="16" y="74"/>
                  </a:lnTo>
                  <a:cubicBezTo>
                    <a:pt x="0" y="33"/>
                    <a:pt x="19" y="0"/>
                    <a:pt x="60" y="0"/>
                  </a:cubicBezTo>
                  <a:lnTo>
                    <a:pt x="60" y="0"/>
                  </a:lnTo>
                  <a:cubicBezTo>
                    <a:pt x="101" y="0"/>
                    <a:pt x="147" y="33"/>
                    <a:pt x="164" y="74"/>
                  </a:cubicBezTo>
                </a:path>
              </a:pathLst>
            </a:custGeom>
            <a:solidFill>
              <a:srgbClr val="739CF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1403" name="Google Shape;1403;p32"/>
          <p:cNvSpPr/>
          <p:nvPr/>
        </p:nvSpPr>
        <p:spPr>
          <a:xfrm>
            <a:off x="564546" y="3804572"/>
            <a:ext cx="1000619" cy="949120"/>
          </a:xfrm>
          <a:custGeom>
            <a:avLst/>
            <a:gdLst/>
            <a:ahLst/>
            <a:cxnLst/>
            <a:rect l="l" t="t" r="r" b="b"/>
            <a:pathLst>
              <a:path w="2668318" h="2530987" extrusionOk="0">
                <a:moveTo>
                  <a:pt x="0" y="2329006"/>
                </a:moveTo>
                <a:lnTo>
                  <a:pt x="317337" y="2329006"/>
                </a:lnTo>
                <a:lnTo>
                  <a:pt x="317337" y="2530987"/>
                </a:lnTo>
                <a:close/>
                <a:moveTo>
                  <a:pt x="2241117" y="0"/>
                </a:moveTo>
                <a:lnTo>
                  <a:pt x="2668318" y="234951"/>
                </a:lnTo>
                <a:lnTo>
                  <a:pt x="2241117" y="234951"/>
                </a:lnTo>
                <a:close/>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4" name="Google Shape;1404;p32"/>
          <p:cNvSpPr/>
          <p:nvPr/>
        </p:nvSpPr>
        <p:spPr>
          <a:xfrm rot="5400000">
            <a:off x="1842056" y="2733976"/>
            <a:ext cx="856800" cy="3177300"/>
          </a:xfrm>
          <a:prstGeom prst="round2SameRect">
            <a:avLst>
              <a:gd name="adj1" fmla="val 15344"/>
              <a:gd name="adj2" fmla="val 0"/>
            </a:avLst>
          </a:pr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5" name="Google Shape;1405;p32"/>
          <p:cNvSpPr/>
          <p:nvPr/>
        </p:nvSpPr>
        <p:spPr>
          <a:xfrm>
            <a:off x="564545" y="3804572"/>
            <a:ext cx="840635" cy="873374"/>
          </a:xfrm>
          <a:custGeom>
            <a:avLst/>
            <a:gdLst/>
            <a:ahLst/>
            <a:cxnLst/>
            <a:rect l="l" t="t" r="r" b="b"/>
            <a:pathLst>
              <a:path w="1801" h="1869" extrusionOk="0">
                <a:moveTo>
                  <a:pt x="1800" y="1868"/>
                </a:moveTo>
                <a:lnTo>
                  <a:pt x="0" y="1868"/>
                </a:lnTo>
                <a:lnTo>
                  <a:pt x="0" y="0"/>
                </a:lnTo>
                <a:lnTo>
                  <a:pt x="1800" y="0"/>
                </a:lnTo>
                <a:lnTo>
                  <a:pt x="1800" y="1868"/>
                </a:lnTo>
              </a:path>
            </a:pathLst>
          </a:custGeom>
          <a:solidFill>
            <a:srgbClr val="F7C27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6" name="Google Shape;1406;p32"/>
          <p:cNvSpPr/>
          <p:nvPr/>
        </p:nvSpPr>
        <p:spPr>
          <a:xfrm>
            <a:off x="747920" y="4043514"/>
            <a:ext cx="473283" cy="395011"/>
          </a:xfrm>
          <a:custGeom>
            <a:avLst/>
            <a:gdLst/>
            <a:ahLst/>
            <a:cxnLst/>
            <a:rect l="l" t="t" r="r" b="b"/>
            <a:pathLst>
              <a:path w="364765" h="304440" extrusionOk="0">
                <a:moveTo>
                  <a:pt x="96474" y="179194"/>
                </a:moveTo>
                <a:cubicBezTo>
                  <a:pt x="78312" y="179194"/>
                  <a:pt x="63419" y="193551"/>
                  <a:pt x="63419" y="211137"/>
                </a:cubicBezTo>
                <a:cubicBezTo>
                  <a:pt x="63419" y="228365"/>
                  <a:pt x="78312" y="242722"/>
                  <a:pt x="96474" y="242722"/>
                </a:cubicBezTo>
                <a:cubicBezTo>
                  <a:pt x="115000" y="242722"/>
                  <a:pt x="129893" y="228365"/>
                  <a:pt x="129893" y="211137"/>
                </a:cubicBezTo>
                <a:cubicBezTo>
                  <a:pt x="129893" y="193551"/>
                  <a:pt x="115000" y="179194"/>
                  <a:pt x="96474" y="179194"/>
                </a:cubicBezTo>
                <a:close/>
                <a:moveTo>
                  <a:pt x="96474" y="169862"/>
                </a:moveTo>
                <a:cubicBezTo>
                  <a:pt x="120085" y="169862"/>
                  <a:pt x="139337" y="188167"/>
                  <a:pt x="139337" y="211137"/>
                </a:cubicBezTo>
                <a:cubicBezTo>
                  <a:pt x="139337" y="233749"/>
                  <a:pt x="120085" y="252053"/>
                  <a:pt x="96474" y="252053"/>
                </a:cubicBezTo>
                <a:cubicBezTo>
                  <a:pt x="73227" y="252053"/>
                  <a:pt x="53975" y="233749"/>
                  <a:pt x="53975" y="211137"/>
                </a:cubicBezTo>
                <a:cubicBezTo>
                  <a:pt x="53975" y="188167"/>
                  <a:pt x="73227" y="169862"/>
                  <a:pt x="96474" y="169862"/>
                </a:cubicBezTo>
                <a:close/>
                <a:moveTo>
                  <a:pt x="91912" y="126459"/>
                </a:moveTo>
                <a:cubicBezTo>
                  <a:pt x="90470" y="126459"/>
                  <a:pt x="89389" y="126820"/>
                  <a:pt x="88668" y="127540"/>
                </a:cubicBezTo>
                <a:cubicBezTo>
                  <a:pt x="88308" y="128261"/>
                  <a:pt x="87947" y="129342"/>
                  <a:pt x="87947" y="130422"/>
                </a:cubicBezTo>
                <a:cubicBezTo>
                  <a:pt x="89029" y="137268"/>
                  <a:pt x="84703" y="143753"/>
                  <a:pt x="78215" y="145554"/>
                </a:cubicBezTo>
                <a:cubicBezTo>
                  <a:pt x="72448" y="146996"/>
                  <a:pt x="67042" y="149157"/>
                  <a:pt x="61635" y="152039"/>
                </a:cubicBezTo>
                <a:cubicBezTo>
                  <a:pt x="55508" y="155282"/>
                  <a:pt x="47938" y="153841"/>
                  <a:pt x="44334" y="148437"/>
                </a:cubicBezTo>
                <a:cubicBezTo>
                  <a:pt x="43253" y="146996"/>
                  <a:pt x="42171" y="146635"/>
                  <a:pt x="41450" y="146635"/>
                </a:cubicBezTo>
                <a:cubicBezTo>
                  <a:pt x="40369" y="146635"/>
                  <a:pt x="38927" y="146996"/>
                  <a:pt x="38567" y="147716"/>
                </a:cubicBezTo>
                <a:lnTo>
                  <a:pt x="31719" y="154201"/>
                </a:lnTo>
                <a:cubicBezTo>
                  <a:pt x="30637" y="155282"/>
                  <a:pt x="30277" y="156723"/>
                  <a:pt x="30637" y="157083"/>
                </a:cubicBezTo>
                <a:cubicBezTo>
                  <a:pt x="30637" y="157444"/>
                  <a:pt x="30998" y="158885"/>
                  <a:pt x="32079" y="159605"/>
                </a:cubicBezTo>
                <a:cubicBezTo>
                  <a:pt x="37846" y="163569"/>
                  <a:pt x="39648" y="171135"/>
                  <a:pt x="36044" y="176900"/>
                </a:cubicBezTo>
                <a:cubicBezTo>
                  <a:pt x="33160" y="181944"/>
                  <a:pt x="30998" y="187708"/>
                  <a:pt x="29196" y="193112"/>
                </a:cubicBezTo>
                <a:cubicBezTo>
                  <a:pt x="27754" y="199597"/>
                  <a:pt x="20905" y="203561"/>
                  <a:pt x="14057" y="202480"/>
                </a:cubicBezTo>
                <a:cubicBezTo>
                  <a:pt x="12976" y="202480"/>
                  <a:pt x="11534" y="202480"/>
                  <a:pt x="10813" y="203561"/>
                </a:cubicBezTo>
                <a:cubicBezTo>
                  <a:pt x="10453" y="203561"/>
                  <a:pt x="9371" y="204641"/>
                  <a:pt x="9371" y="206083"/>
                </a:cubicBezTo>
                <a:lnTo>
                  <a:pt x="9371" y="215090"/>
                </a:lnTo>
                <a:cubicBezTo>
                  <a:pt x="9371" y="216531"/>
                  <a:pt x="10453" y="217612"/>
                  <a:pt x="10813" y="217972"/>
                </a:cubicBezTo>
                <a:cubicBezTo>
                  <a:pt x="11534" y="218692"/>
                  <a:pt x="12976" y="219053"/>
                  <a:pt x="14057" y="218692"/>
                </a:cubicBezTo>
                <a:cubicBezTo>
                  <a:pt x="20905" y="217612"/>
                  <a:pt x="27754" y="221575"/>
                  <a:pt x="29196" y="228060"/>
                </a:cubicBezTo>
                <a:cubicBezTo>
                  <a:pt x="30998" y="233464"/>
                  <a:pt x="33160" y="239229"/>
                  <a:pt x="36044" y="244273"/>
                </a:cubicBezTo>
                <a:cubicBezTo>
                  <a:pt x="39648" y="250037"/>
                  <a:pt x="37846" y="257603"/>
                  <a:pt x="32079" y="261566"/>
                </a:cubicBezTo>
                <a:cubicBezTo>
                  <a:pt x="30998" y="262647"/>
                  <a:pt x="30637" y="263728"/>
                  <a:pt x="30637" y="264448"/>
                </a:cubicBezTo>
                <a:cubicBezTo>
                  <a:pt x="30277" y="264809"/>
                  <a:pt x="30637" y="266250"/>
                  <a:pt x="31719" y="266970"/>
                </a:cubicBezTo>
                <a:lnTo>
                  <a:pt x="38567" y="273456"/>
                </a:lnTo>
                <a:cubicBezTo>
                  <a:pt x="38927" y="274176"/>
                  <a:pt x="40369" y="274536"/>
                  <a:pt x="41450" y="274536"/>
                </a:cubicBezTo>
                <a:cubicBezTo>
                  <a:pt x="42171" y="274536"/>
                  <a:pt x="43253" y="274176"/>
                  <a:pt x="44334" y="272735"/>
                </a:cubicBezTo>
                <a:cubicBezTo>
                  <a:pt x="46857" y="269132"/>
                  <a:pt x="50822" y="267331"/>
                  <a:pt x="55147" y="267331"/>
                </a:cubicBezTo>
                <a:cubicBezTo>
                  <a:pt x="57310" y="267331"/>
                  <a:pt x="59473" y="268051"/>
                  <a:pt x="61635" y="269132"/>
                </a:cubicBezTo>
                <a:cubicBezTo>
                  <a:pt x="67042" y="272014"/>
                  <a:pt x="72448" y="274536"/>
                  <a:pt x="78215" y="275617"/>
                </a:cubicBezTo>
                <a:cubicBezTo>
                  <a:pt x="84703" y="277419"/>
                  <a:pt x="89029" y="283904"/>
                  <a:pt x="87947" y="290749"/>
                </a:cubicBezTo>
                <a:cubicBezTo>
                  <a:pt x="87947" y="291830"/>
                  <a:pt x="88308" y="293271"/>
                  <a:pt x="88668" y="293631"/>
                </a:cubicBezTo>
                <a:cubicBezTo>
                  <a:pt x="89389" y="294352"/>
                  <a:pt x="90470" y="295073"/>
                  <a:pt x="91912" y="295073"/>
                </a:cubicBezTo>
                <a:lnTo>
                  <a:pt x="101283" y="295073"/>
                </a:lnTo>
                <a:cubicBezTo>
                  <a:pt x="102365" y="295073"/>
                  <a:pt x="103446" y="294352"/>
                  <a:pt x="104167" y="293631"/>
                </a:cubicBezTo>
                <a:cubicBezTo>
                  <a:pt x="104527" y="293271"/>
                  <a:pt x="105248" y="291830"/>
                  <a:pt x="104888" y="290749"/>
                </a:cubicBezTo>
                <a:cubicBezTo>
                  <a:pt x="103446" y="283904"/>
                  <a:pt x="107771" y="277419"/>
                  <a:pt x="114620" y="275617"/>
                </a:cubicBezTo>
                <a:cubicBezTo>
                  <a:pt x="120026" y="274536"/>
                  <a:pt x="125793" y="272014"/>
                  <a:pt x="131200" y="269132"/>
                </a:cubicBezTo>
                <a:cubicBezTo>
                  <a:pt x="137327" y="265890"/>
                  <a:pt x="144536" y="267331"/>
                  <a:pt x="148501" y="272735"/>
                </a:cubicBezTo>
                <a:cubicBezTo>
                  <a:pt x="149582" y="274176"/>
                  <a:pt x="150664" y="274536"/>
                  <a:pt x="151385" y="274536"/>
                </a:cubicBezTo>
                <a:cubicBezTo>
                  <a:pt x="152466" y="274536"/>
                  <a:pt x="153547" y="274176"/>
                  <a:pt x="154629" y="273456"/>
                </a:cubicBezTo>
                <a:lnTo>
                  <a:pt x="161116" y="266970"/>
                </a:lnTo>
                <a:cubicBezTo>
                  <a:pt x="162198" y="266250"/>
                  <a:pt x="162198" y="264809"/>
                  <a:pt x="162198" y="264448"/>
                </a:cubicBezTo>
                <a:cubicBezTo>
                  <a:pt x="162198" y="263728"/>
                  <a:pt x="161837" y="262647"/>
                  <a:pt x="160756" y="261566"/>
                </a:cubicBezTo>
                <a:cubicBezTo>
                  <a:pt x="154989" y="257603"/>
                  <a:pt x="153187" y="250037"/>
                  <a:pt x="156431" y="244273"/>
                </a:cubicBezTo>
                <a:cubicBezTo>
                  <a:pt x="159675" y="239229"/>
                  <a:pt x="162198" y="233464"/>
                  <a:pt x="163640" y="228060"/>
                </a:cubicBezTo>
                <a:cubicBezTo>
                  <a:pt x="165442" y="221575"/>
                  <a:pt x="171930" y="217612"/>
                  <a:pt x="178778" y="218692"/>
                </a:cubicBezTo>
                <a:cubicBezTo>
                  <a:pt x="179859" y="219053"/>
                  <a:pt x="180941" y="218692"/>
                  <a:pt x="181661" y="217612"/>
                </a:cubicBezTo>
                <a:cubicBezTo>
                  <a:pt x="182382" y="217612"/>
                  <a:pt x="183103" y="216531"/>
                  <a:pt x="183103" y="215090"/>
                </a:cubicBezTo>
                <a:lnTo>
                  <a:pt x="183103" y="206083"/>
                </a:lnTo>
                <a:cubicBezTo>
                  <a:pt x="183103" y="204641"/>
                  <a:pt x="182382" y="203561"/>
                  <a:pt x="181661" y="203561"/>
                </a:cubicBezTo>
                <a:cubicBezTo>
                  <a:pt x="180941" y="202480"/>
                  <a:pt x="179859" y="202480"/>
                  <a:pt x="178778" y="202480"/>
                </a:cubicBezTo>
                <a:cubicBezTo>
                  <a:pt x="171930" y="203561"/>
                  <a:pt x="165442" y="199597"/>
                  <a:pt x="163640" y="193112"/>
                </a:cubicBezTo>
                <a:cubicBezTo>
                  <a:pt x="162198" y="187708"/>
                  <a:pt x="159675" y="181944"/>
                  <a:pt x="156431" y="176900"/>
                </a:cubicBezTo>
                <a:cubicBezTo>
                  <a:pt x="153187" y="171135"/>
                  <a:pt x="154989" y="163569"/>
                  <a:pt x="160756" y="159605"/>
                </a:cubicBezTo>
                <a:cubicBezTo>
                  <a:pt x="161837" y="158885"/>
                  <a:pt x="162198" y="157444"/>
                  <a:pt x="162198" y="157083"/>
                </a:cubicBezTo>
                <a:cubicBezTo>
                  <a:pt x="162198" y="156723"/>
                  <a:pt x="162198" y="155282"/>
                  <a:pt x="161116" y="154201"/>
                </a:cubicBezTo>
                <a:lnTo>
                  <a:pt x="154629" y="147716"/>
                </a:lnTo>
                <a:cubicBezTo>
                  <a:pt x="153547" y="146996"/>
                  <a:pt x="152466" y="146635"/>
                  <a:pt x="151385" y="146635"/>
                </a:cubicBezTo>
                <a:cubicBezTo>
                  <a:pt x="150664" y="146635"/>
                  <a:pt x="149582" y="146996"/>
                  <a:pt x="148501" y="148437"/>
                </a:cubicBezTo>
                <a:cubicBezTo>
                  <a:pt x="144536" y="153841"/>
                  <a:pt x="137327" y="155282"/>
                  <a:pt x="131200" y="152039"/>
                </a:cubicBezTo>
                <a:cubicBezTo>
                  <a:pt x="125793" y="149157"/>
                  <a:pt x="120026" y="146996"/>
                  <a:pt x="114620" y="145554"/>
                </a:cubicBezTo>
                <a:cubicBezTo>
                  <a:pt x="107771" y="143753"/>
                  <a:pt x="103446" y="137268"/>
                  <a:pt x="104888" y="130422"/>
                </a:cubicBezTo>
                <a:cubicBezTo>
                  <a:pt x="105248" y="129342"/>
                  <a:pt x="104527" y="128261"/>
                  <a:pt x="104167" y="127540"/>
                </a:cubicBezTo>
                <a:cubicBezTo>
                  <a:pt x="103446" y="126820"/>
                  <a:pt x="102365" y="126459"/>
                  <a:pt x="101283" y="126459"/>
                </a:cubicBezTo>
                <a:close/>
                <a:moveTo>
                  <a:pt x="75332" y="9367"/>
                </a:moveTo>
                <a:cubicBezTo>
                  <a:pt x="58391" y="9367"/>
                  <a:pt x="44694" y="23058"/>
                  <a:pt x="44694" y="40352"/>
                </a:cubicBezTo>
                <a:lnTo>
                  <a:pt x="44694" y="137988"/>
                </a:lnTo>
                <a:cubicBezTo>
                  <a:pt x="47218" y="138349"/>
                  <a:pt x="50101" y="140150"/>
                  <a:pt x="51903" y="142672"/>
                </a:cubicBezTo>
                <a:cubicBezTo>
                  <a:pt x="52985" y="144474"/>
                  <a:pt x="55508" y="144834"/>
                  <a:pt x="56949" y="144113"/>
                </a:cubicBezTo>
                <a:cubicBezTo>
                  <a:pt x="63077" y="140510"/>
                  <a:pt x="69204" y="137988"/>
                  <a:pt x="75692" y="136187"/>
                </a:cubicBezTo>
                <a:cubicBezTo>
                  <a:pt x="77494" y="135827"/>
                  <a:pt x="78936" y="134025"/>
                  <a:pt x="78576" y="132224"/>
                </a:cubicBezTo>
                <a:cubicBezTo>
                  <a:pt x="77855" y="128621"/>
                  <a:pt x="78936" y="124658"/>
                  <a:pt x="81459" y="121415"/>
                </a:cubicBezTo>
                <a:cubicBezTo>
                  <a:pt x="83982" y="118533"/>
                  <a:pt x="87587" y="116732"/>
                  <a:pt x="91912" y="116732"/>
                </a:cubicBezTo>
                <a:lnTo>
                  <a:pt x="101283" y="116732"/>
                </a:lnTo>
                <a:cubicBezTo>
                  <a:pt x="105248" y="116732"/>
                  <a:pt x="108853" y="118533"/>
                  <a:pt x="111376" y="121415"/>
                </a:cubicBezTo>
                <a:cubicBezTo>
                  <a:pt x="113899" y="124658"/>
                  <a:pt x="114980" y="128621"/>
                  <a:pt x="114259" y="132224"/>
                </a:cubicBezTo>
                <a:cubicBezTo>
                  <a:pt x="113899" y="133305"/>
                  <a:pt x="114620" y="134746"/>
                  <a:pt x="115341" y="135466"/>
                </a:cubicBezTo>
                <a:lnTo>
                  <a:pt x="148501" y="111327"/>
                </a:lnTo>
                <a:lnTo>
                  <a:pt x="79657" y="61248"/>
                </a:lnTo>
                <a:cubicBezTo>
                  <a:pt x="77494" y="59447"/>
                  <a:pt x="77134" y="56564"/>
                  <a:pt x="78576" y="54403"/>
                </a:cubicBezTo>
                <a:cubicBezTo>
                  <a:pt x="80378" y="52241"/>
                  <a:pt x="83262" y="51881"/>
                  <a:pt x="85424" y="53322"/>
                </a:cubicBezTo>
                <a:lnTo>
                  <a:pt x="176255" y="119614"/>
                </a:lnTo>
                <a:cubicBezTo>
                  <a:pt x="190312" y="129702"/>
                  <a:pt x="209415" y="129702"/>
                  <a:pt x="223472" y="119614"/>
                </a:cubicBezTo>
                <a:lnTo>
                  <a:pt x="266415" y="88396"/>
                </a:lnTo>
                <a:lnTo>
                  <a:pt x="314664" y="53322"/>
                </a:lnTo>
                <a:cubicBezTo>
                  <a:pt x="316826" y="51881"/>
                  <a:pt x="319710" y="52241"/>
                  <a:pt x="321151" y="54403"/>
                </a:cubicBezTo>
                <a:cubicBezTo>
                  <a:pt x="322593" y="56564"/>
                  <a:pt x="322233" y="59447"/>
                  <a:pt x="320070" y="61248"/>
                </a:cubicBezTo>
                <a:lnTo>
                  <a:pt x="251510" y="111121"/>
                </a:lnTo>
                <a:lnTo>
                  <a:pt x="251226" y="111327"/>
                </a:lnTo>
                <a:lnTo>
                  <a:pt x="251327" y="111400"/>
                </a:lnTo>
                <a:lnTo>
                  <a:pt x="320070" y="161407"/>
                </a:lnTo>
                <a:cubicBezTo>
                  <a:pt x="322233" y="162848"/>
                  <a:pt x="322593" y="166091"/>
                  <a:pt x="321151" y="168252"/>
                </a:cubicBezTo>
                <a:cubicBezTo>
                  <a:pt x="320431" y="169333"/>
                  <a:pt x="318628" y="170054"/>
                  <a:pt x="317547" y="170054"/>
                </a:cubicBezTo>
                <a:cubicBezTo>
                  <a:pt x="316466" y="170054"/>
                  <a:pt x="315384" y="169693"/>
                  <a:pt x="314664" y="168973"/>
                </a:cubicBezTo>
                <a:lnTo>
                  <a:pt x="246095" y="119376"/>
                </a:lnTo>
                <a:lnTo>
                  <a:pt x="242936" y="117092"/>
                </a:lnTo>
                <a:lnTo>
                  <a:pt x="229239" y="127180"/>
                </a:lnTo>
                <a:cubicBezTo>
                  <a:pt x="220589" y="133665"/>
                  <a:pt x="210136" y="136547"/>
                  <a:pt x="200044" y="136547"/>
                </a:cubicBezTo>
                <a:cubicBezTo>
                  <a:pt x="189591" y="136547"/>
                  <a:pt x="179499" y="133665"/>
                  <a:pt x="170848" y="127180"/>
                </a:cubicBezTo>
                <a:lnTo>
                  <a:pt x="156791" y="117092"/>
                </a:lnTo>
                <a:lnTo>
                  <a:pt x="126154" y="139430"/>
                </a:lnTo>
                <a:cubicBezTo>
                  <a:pt x="129758" y="140510"/>
                  <a:pt x="132642" y="142312"/>
                  <a:pt x="135886" y="144113"/>
                </a:cubicBezTo>
                <a:cubicBezTo>
                  <a:pt x="137688" y="144834"/>
                  <a:pt x="139851" y="144474"/>
                  <a:pt x="140932" y="142672"/>
                </a:cubicBezTo>
                <a:cubicBezTo>
                  <a:pt x="143094" y="139430"/>
                  <a:pt x="146699" y="137628"/>
                  <a:pt x="150664" y="137268"/>
                </a:cubicBezTo>
                <a:cubicBezTo>
                  <a:pt x="154268" y="136908"/>
                  <a:pt x="158233" y="138349"/>
                  <a:pt x="161116" y="140871"/>
                </a:cubicBezTo>
                <a:lnTo>
                  <a:pt x="167604" y="147356"/>
                </a:lnTo>
                <a:cubicBezTo>
                  <a:pt x="170848" y="150238"/>
                  <a:pt x="171930" y="154201"/>
                  <a:pt x="171569" y="157804"/>
                </a:cubicBezTo>
                <a:cubicBezTo>
                  <a:pt x="171209" y="161767"/>
                  <a:pt x="169407" y="165370"/>
                  <a:pt x="166163" y="167532"/>
                </a:cubicBezTo>
                <a:cubicBezTo>
                  <a:pt x="164360" y="168613"/>
                  <a:pt x="164000" y="170775"/>
                  <a:pt x="165081" y="172216"/>
                </a:cubicBezTo>
                <a:cubicBezTo>
                  <a:pt x="168325" y="177980"/>
                  <a:pt x="170848" y="184105"/>
                  <a:pt x="172650" y="190590"/>
                </a:cubicBezTo>
                <a:cubicBezTo>
                  <a:pt x="173371" y="192392"/>
                  <a:pt x="175174" y="193473"/>
                  <a:pt x="176976" y="193112"/>
                </a:cubicBezTo>
                <a:cubicBezTo>
                  <a:pt x="180941" y="192392"/>
                  <a:pt x="184905" y="193473"/>
                  <a:pt x="188149" y="195995"/>
                </a:cubicBezTo>
                <a:lnTo>
                  <a:pt x="191338" y="202859"/>
                </a:lnTo>
                <a:lnTo>
                  <a:pt x="192835" y="206083"/>
                </a:lnTo>
                <a:lnTo>
                  <a:pt x="192835" y="213288"/>
                </a:lnTo>
                <a:lnTo>
                  <a:pt x="324395" y="213288"/>
                </a:lnTo>
                <a:cubicBezTo>
                  <a:pt x="341336" y="213288"/>
                  <a:pt x="355393" y="199237"/>
                  <a:pt x="355393" y="182304"/>
                </a:cubicBezTo>
                <a:lnTo>
                  <a:pt x="355393" y="40352"/>
                </a:lnTo>
                <a:cubicBezTo>
                  <a:pt x="355393" y="23058"/>
                  <a:pt x="341336" y="9367"/>
                  <a:pt x="324395" y="9367"/>
                </a:cubicBezTo>
                <a:lnTo>
                  <a:pt x="318251" y="9367"/>
                </a:lnTo>
                <a:close/>
                <a:moveTo>
                  <a:pt x="75332" y="0"/>
                </a:moveTo>
                <a:lnTo>
                  <a:pt x="324395" y="0"/>
                </a:lnTo>
                <a:cubicBezTo>
                  <a:pt x="346743" y="0"/>
                  <a:pt x="364765" y="18014"/>
                  <a:pt x="364765" y="40352"/>
                </a:cubicBezTo>
                <a:lnTo>
                  <a:pt x="364765" y="182304"/>
                </a:lnTo>
                <a:cubicBezTo>
                  <a:pt x="364765" y="204641"/>
                  <a:pt x="346743" y="223016"/>
                  <a:pt x="324395" y="223016"/>
                </a:cubicBezTo>
                <a:lnTo>
                  <a:pt x="190312" y="223016"/>
                </a:lnTo>
                <a:cubicBezTo>
                  <a:pt x="189591" y="223736"/>
                  <a:pt x="188870" y="224457"/>
                  <a:pt x="188149" y="225178"/>
                </a:cubicBezTo>
                <a:cubicBezTo>
                  <a:pt x="184905" y="227700"/>
                  <a:pt x="180941" y="228780"/>
                  <a:pt x="176976" y="228060"/>
                </a:cubicBezTo>
                <a:cubicBezTo>
                  <a:pt x="175174" y="227700"/>
                  <a:pt x="173371" y="228780"/>
                  <a:pt x="172650" y="230582"/>
                </a:cubicBezTo>
                <a:cubicBezTo>
                  <a:pt x="170848" y="237067"/>
                  <a:pt x="168325" y="243552"/>
                  <a:pt x="165081" y="248956"/>
                </a:cubicBezTo>
                <a:cubicBezTo>
                  <a:pt x="164000" y="250397"/>
                  <a:pt x="164360" y="252559"/>
                  <a:pt x="166163" y="253640"/>
                </a:cubicBezTo>
                <a:cubicBezTo>
                  <a:pt x="169407" y="255802"/>
                  <a:pt x="171209" y="259404"/>
                  <a:pt x="171569" y="263368"/>
                </a:cubicBezTo>
                <a:cubicBezTo>
                  <a:pt x="171930" y="266970"/>
                  <a:pt x="170848" y="270934"/>
                  <a:pt x="167604" y="273816"/>
                </a:cubicBezTo>
                <a:lnTo>
                  <a:pt x="161116" y="280301"/>
                </a:lnTo>
                <a:cubicBezTo>
                  <a:pt x="158233" y="283183"/>
                  <a:pt x="154268" y="284264"/>
                  <a:pt x="150664" y="283904"/>
                </a:cubicBezTo>
                <a:cubicBezTo>
                  <a:pt x="146699" y="283543"/>
                  <a:pt x="143094" y="281742"/>
                  <a:pt x="140932" y="278500"/>
                </a:cubicBezTo>
                <a:cubicBezTo>
                  <a:pt x="139851" y="276698"/>
                  <a:pt x="137688" y="276338"/>
                  <a:pt x="135886" y="277419"/>
                </a:cubicBezTo>
                <a:cubicBezTo>
                  <a:pt x="129758" y="280661"/>
                  <a:pt x="123631" y="283183"/>
                  <a:pt x="116782" y="284985"/>
                </a:cubicBezTo>
                <a:cubicBezTo>
                  <a:pt x="114980" y="285345"/>
                  <a:pt x="113899" y="287146"/>
                  <a:pt x="114259" y="288948"/>
                </a:cubicBezTo>
                <a:cubicBezTo>
                  <a:pt x="114980" y="292911"/>
                  <a:pt x="113899" y="296514"/>
                  <a:pt x="111376" y="299756"/>
                </a:cubicBezTo>
                <a:cubicBezTo>
                  <a:pt x="108853" y="302639"/>
                  <a:pt x="105248" y="304440"/>
                  <a:pt x="101283" y="304440"/>
                </a:cubicBezTo>
                <a:lnTo>
                  <a:pt x="91912" y="304440"/>
                </a:lnTo>
                <a:cubicBezTo>
                  <a:pt x="87587" y="304440"/>
                  <a:pt x="83982" y="302639"/>
                  <a:pt x="81459" y="299756"/>
                </a:cubicBezTo>
                <a:cubicBezTo>
                  <a:pt x="78936" y="296514"/>
                  <a:pt x="77855" y="292911"/>
                  <a:pt x="78576" y="288948"/>
                </a:cubicBezTo>
                <a:cubicBezTo>
                  <a:pt x="78936" y="287146"/>
                  <a:pt x="77494" y="285345"/>
                  <a:pt x="75692" y="284985"/>
                </a:cubicBezTo>
                <a:cubicBezTo>
                  <a:pt x="69204" y="283183"/>
                  <a:pt x="63077" y="280661"/>
                  <a:pt x="56949" y="277419"/>
                </a:cubicBezTo>
                <a:cubicBezTo>
                  <a:pt x="55508" y="276338"/>
                  <a:pt x="52985" y="276698"/>
                  <a:pt x="51903" y="278500"/>
                </a:cubicBezTo>
                <a:cubicBezTo>
                  <a:pt x="49741" y="281742"/>
                  <a:pt x="46136" y="283543"/>
                  <a:pt x="42532" y="283904"/>
                </a:cubicBezTo>
                <a:cubicBezTo>
                  <a:pt x="38567" y="284264"/>
                  <a:pt x="34242" y="283183"/>
                  <a:pt x="31719" y="280301"/>
                </a:cubicBezTo>
                <a:lnTo>
                  <a:pt x="24870" y="273816"/>
                </a:lnTo>
                <a:cubicBezTo>
                  <a:pt x="21987" y="270934"/>
                  <a:pt x="20905" y="266970"/>
                  <a:pt x="20905" y="263368"/>
                </a:cubicBezTo>
                <a:cubicBezTo>
                  <a:pt x="21626" y="259404"/>
                  <a:pt x="23429" y="255802"/>
                  <a:pt x="26672" y="253640"/>
                </a:cubicBezTo>
                <a:cubicBezTo>
                  <a:pt x="28114" y="252559"/>
                  <a:pt x="28835" y="250397"/>
                  <a:pt x="28114" y="248956"/>
                </a:cubicBezTo>
                <a:cubicBezTo>
                  <a:pt x="24510" y="243552"/>
                  <a:pt x="21987" y="237067"/>
                  <a:pt x="20185" y="230582"/>
                </a:cubicBezTo>
                <a:cubicBezTo>
                  <a:pt x="19824" y="228780"/>
                  <a:pt x="17661" y="227700"/>
                  <a:pt x="15859" y="228060"/>
                </a:cubicBezTo>
                <a:cubicBezTo>
                  <a:pt x="11534" y="228780"/>
                  <a:pt x="7569" y="227700"/>
                  <a:pt x="4686" y="225178"/>
                </a:cubicBezTo>
                <a:cubicBezTo>
                  <a:pt x="1802" y="222656"/>
                  <a:pt x="0" y="219053"/>
                  <a:pt x="0" y="215090"/>
                </a:cubicBezTo>
                <a:lnTo>
                  <a:pt x="0" y="206083"/>
                </a:lnTo>
                <a:cubicBezTo>
                  <a:pt x="0" y="202119"/>
                  <a:pt x="1802" y="198517"/>
                  <a:pt x="4686" y="195995"/>
                </a:cubicBezTo>
                <a:cubicBezTo>
                  <a:pt x="7569" y="193473"/>
                  <a:pt x="11534" y="192392"/>
                  <a:pt x="15859" y="193112"/>
                </a:cubicBezTo>
                <a:cubicBezTo>
                  <a:pt x="17661" y="193473"/>
                  <a:pt x="19824" y="192392"/>
                  <a:pt x="20185" y="190590"/>
                </a:cubicBezTo>
                <a:cubicBezTo>
                  <a:pt x="21987" y="184105"/>
                  <a:pt x="24510" y="177980"/>
                  <a:pt x="28114" y="172216"/>
                </a:cubicBezTo>
                <a:cubicBezTo>
                  <a:pt x="28835" y="170775"/>
                  <a:pt x="28114" y="168613"/>
                  <a:pt x="26672" y="167532"/>
                </a:cubicBezTo>
                <a:cubicBezTo>
                  <a:pt x="23429" y="165370"/>
                  <a:pt x="21626" y="161767"/>
                  <a:pt x="20905" y="157804"/>
                </a:cubicBezTo>
                <a:cubicBezTo>
                  <a:pt x="20905" y="154201"/>
                  <a:pt x="21987" y="150238"/>
                  <a:pt x="24870" y="147356"/>
                </a:cubicBezTo>
                <a:lnTo>
                  <a:pt x="31719" y="140871"/>
                </a:lnTo>
                <a:cubicBezTo>
                  <a:pt x="32800" y="140150"/>
                  <a:pt x="33881" y="139430"/>
                  <a:pt x="34963" y="138709"/>
                </a:cubicBezTo>
                <a:lnTo>
                  <a:pt x="34963" y="40352"/>
                </a:lnTo>
                <a:cubicBezTo>
                  <a:pt x="34963" y="18014"/>
                  <a:pt x="52985" y="0"/>
                  <a:pt x="75332"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7" name="Google Shape;1407;p32"/>
          <p:cNvSpPr/>
          <p:nvPr/>
        </p:nvSpPr>
        <p:spPr>
          <a:xfrm>
            <a:off x="564546" y="3804572"/>
            <a:ext cx="1000619" cy="949120"/>
          </a:xfrm>
          <a:custGeom>
            <a:avLst/>
            <a:gdLst/>
            <a:ahLst/>
            <a:cxnLst/>
            <a:rect l="l" t="t" r="r" b="b"/>
            <a:pathLst>
              <a:path w="2668318" h="2530987" extrusionOk="0">
                <a:moveTo>
                  <a:pt x="0" y="2329006"/>
                </a:moveTo>
                <a:lnTo>
                  <a:pt x="317337" y="2329006"/>
                </a:lnTo>
                <a:lnTo>
                  <a:pt x="317337" y="2530987"/>
                </a:lnTo>
                <a:close/>
                <a:moveTo>
                  <a:pt x="2241117" y="0"/>
                </a:moveTo>
                <a:lnTo>
                  <a:pt x="2668318" y="234951"/>
                </a:lnTo>
                <a:lnTo>
                  <a:pt x="2241117" y="234951"/>
                </a:lnTo>
                <a:close/>
              </a:path>
            </a:pathLst>
          </a:custGeom>
          <a:solidFill>
            <a:srgbClr val="111340">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8" name="Google Shape;1408;p32"/>
          <p:cNvSpPr/>
          <p:nvPr/>
        </p:nvSpPr>
        <p:spPr>
          <a:xfrm>
            <a:off x="564546" y="1349230"/>
            <a:ext cx="1000619" cy="947064"/>
          </a:xfrm>
          <a:custGeom>
            <a:avLst/>
            <a:gdLst/>
            <a:ahLst/>
            <a:cxnLst/>
            <a:rect l="l" t="t" r="r" b="b"/>
            <a:pathLst>
              <a:path w="2668318" h="2525503" extrusionOk="0">
                <a:moveTo>
                  <a:pt x="0" y="2323510"/>
                </a:moveTo>
                <a:lnTo>
                  <a:pt x="317337" y="2323510"/>
                </a:lnTo>
                <a:lnTo>
                  <a:pt x="317337" y="2525503"/>
                </a:lnTo>
                <a:close/>
                <a:moveTo>
                  <a:pt x="2241117" y="0"/>
                </a:moveTo>
                <a:lnTo>
                  <a:pt x="2668318" y="234951"/>
                </a:lnTo>
                <a:lnTo>
                  <a:pt x="2241117" y="234951"/>
                </a:lnTo>
                <a:close/>
              </a:path>
            </a:pathLst>
          </a:custGeom>
          <a:solidFill>
            <a:srgbClr val="D83F6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09" name="Google Shape;1409;p32"/>
          <p:cNvSpPr/>
          <p:nvPr/>
        </p:nvSpPr>
        <p:spPr>
          <a:xfrm rot="5400000">
            <a:off x="1842056" y="278635"/>
            <a:ext cx="856800" cy="3177300"/>
          </a:xfrm>
          <a:prstGeom prst="round2SameRect">
            <a:avLst>
              <a:gd name="adj1" fmla="val 15344"/>
              <a:gd name="adj2" fmla="val 0"/>
            </a:avLst>
          </a:pr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0" name="Google Shape;1410;p32"/>
          <p:cNvSpPr/>
          <p:nvPr/>
        </p:nvSpPr>
        <p:spPr>
          <a:xfrm>
            <a:off x="564545" y="1349230"/>
            <a:ext cx="840635" cy="873379"/>
          </a:xfrm>
          <a:custGeom>
            <a:avLst/>
            <a:gdLst/>
            <a:ahLst/>
            <a:cxnLst/>
            <a:rect l="l" t="t" r="r" b="b"/>
            <a:pathLst>
              <a:path w="1801" h="1868" extrusionOk="0">
                <a:moveTo>
                  <a:pt x="1800" y="1867"/>
                </a:moveTo>
                <a:lnTo>
                  <a:pt x="0" y="1867"/>
                </a:lnTo>
                <a:lnTo>
                  <a:pt x="0" y="0"/>
                </a:lnTo>
                <a:lnTo>
                  <a:pt x="1800" y="0"/>
                </a:lnTo>
                <a:lnTo>
                  <a:pt x="1800" y="1867"/>
                </a:lnTo>
              </a:path>
            </a:pathLst>
          </a:custGeom>
          <a:solidFill>
            <a:srgbClr val="D83F6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1" name="Google Shape;1411;p32"/>
          <p:cNvSpPr/>
          <p:nvPr/>
        </p:nvSpPr>
        <p:spPr>
          <a:xfrm>
            <a:off x="745860" y="1588173"/>
            <a:ext cx="475342" cy="395010"/>
          </a:xfrm>
          <a:custGeom>
            <a:avLst/>
            <a:gdLst/>
            <a:ahLst/>
            <a:cxnLst/>
            <a:rect l="l" t="t" r="r" b="b"/>
            <a:pathLst>
              <a:path w="366352" h="304439" extrusionOk="0">
                <a:moveTo>
                  <a:pt x="123797" y="95250"/>
                </a:moveTo>
                <a:cubicBezTo>
                  <a:pt x="129555" y="95250"/>
                  <a:pt x="134233" y="98863"/>
                  <a:pt x="135313" y="103921"/>
                </a:cubicBezTo>
                <a:lnTo>
                  <a:pt x="170221" y="293239"/>
                </a:lnTo>
                <a:cubicBezTo>
                  <a:pt x="170581" y="294684"/>
                  <a:pt x="171660" y="295045"/>
                  <a:pt x="172380" y="295045"/>
                </a:cubicBezTo>
                <a:cubicBezTo>
                  <a:pt x="172740" y="295045"/>
                  <a:pt x="173819" y="294684"/>
                  <a:pt x="174179" y="293600"/>
                </a:cubicBezTo>
                <a:lnTo>
                  <a:pt x="206928" y="137522"/>
                </a:lnTo>
                <a:lnTo>
                  <a:pt x="206928" y="137160"/>
                </a:lnTo>
                <a:cubicBezTo>
                  <a:pt x="208367" y="132102"/>
                  <a:pt x="213046" y="128851"/>
                  <a:pt x="218444" y="128851"/>
                </a:cubicBezTo>
                <a:cubicBezTo>
                  <a:pt x="223842" y="129212"/>
                  <a:pt x="228160" y="132463"/>
                  <a:pt x="229240" y="137883"/>
                </a:cubicBezTo>
                <a:lnTo>
                  <a:pt x="253712" y="252051"/>
                </a:lnTo>
                <a:cubicBezTo>
                  <a:pt x="254071" y="253497"/>
                  <a:pt x="254791" y="253497"/>
                  <a:pt x="255511" y="253497"/>
                </a:cubicBezTo>
                <a:cubicBezTo>
                  <a:pt x="256231" y="253858"/>
                  <a:pt x="256950" y="253497"/>
                  <a:pt x="257670" y="252413"/>
                </a:cubicBezTo>
                <a:lnTo>
                  <a:pt x="269186" y="211587"/>
                </a:lnTo>
                <a:cubicBezTo>
                  <a:pt x="270626" y="206890"/>
                  <a:pt x="274584" y="203638"/>
                  <a:pt x="279263" y="203277"/>
                </a:cubicBezTo>
                <a:cubicBezTo>
                  <a:pt x="283941" y="202554"/>
                  <a:pt x="288259" y="205445"/>
                  <a:pt x="290419" y="209419"/>
                </a:cubicBezTo>
                <a:lnTo>
                  <a:pt x="304454" y="237961"/>
                </a:lnTo>
                <a:cubicBezTo>
                  <a:pt x="305174" y="238684"/>
                  <a:pt x="305893" y="239045"/>
                  <a:pt x="306253" y="239045"/>
                </a:cubicBezTo>
                <a:lnTo>
                  <a:pt x="361674" y="239045"/>
                </a:lnTo>
                <a:cubicBezTo>
                  <a:pt x="364553" y="239045"/>
                  <a:pt x="366352" y="241213"/>
                  <a:pt x="366352" y="244103"/>
                </a:cubicBezTo>
                <a:cubicBezTo>
                  <a:pt x="366352" y="246632"/>
                  <a:pt x="364553" y="248800"/>
                  <a:pt x="361674" y="248800"/>
                </a:cubicBezTo>
                <a:lnTo>
                  <a:pt x="306253" y="248800"/>
                </a:lnTo>
                <a:cubicBezTo>
                  <a:pt x="301935" y="248800"/>
                  <a:pt x="297976" y="246271"/>
                  <a:pt x="296177" y="242297"/>
                </a:cubicBezTo>
                <a:lnTo>
                  <a:pt x="281782" y="213754"/>
                </a:lnTo>
                <a:cubicBezTo>
                  <a:pt x="281422" y="212671"/>
                  <a:pt x="280342" y="212671"/>
                  <a:pt x="279982" y="212671"/>
                </a:cubicBezTo>
                <a:cubicBezTo>
                  <a:pt x="279622" y="212671"/>
                  <a:pt x="278543" y="213032"/>
                  <a:pt x="278183" y="214116"/>
                </a:cubicBezTo>
                <a:lnTo>
                  <a:pt x="266667" y="254942"/>
                </a:lnTo>
                <a:cubicBezTo>
                  <a:pt x="265228" y="260000"/>
                  <a:pt x="260549" y="263252"/>
                  <a:pt x="255151" y="263252"/>
                </a:cubicBezTo>
                <a:cubicBezTo>
                  <a:pt x="249753" y="263252"/>
                  <a:pt x="245434" y="259277"/>
                  <a:pt x="244355" y="254219"/>
                </a:cubicBezTo>
                <a:lnTo>
                  <a:pt x="219883" y="139689"/>
                </a:lnTo>
                <a:cubicBezTo>
                  <a:pt x="219523" y="138605"/>
                  <a:pt x="218444" y="138244"/>
                  <a:pt x="218084" y="138244"/>
                </a:cubicBezTo>
                <a:cubicBezTo>
                  <a:pt x="217364" y="138244"/>
                  <a:pt x="216644" y="138605"/>
                  <a:pt x="216285" y="139689"/>
                </a:cubicBezTo>
                <a:lnTo>
                  <a:pt x="183536" y="295768"/>
                </a:lnTo>
                <a:lnTo>
                  <a:pt x="183536" y="296129"/>
                </a:lnTo>
                <a:cubicBezTo>
                  <a:pt x="182097" y="301187"/>
                  <a:pt x="177778" y="304439"/>
                  <a:pt x="172380" y="304439"/>
                </a:cubicBezTo>
                <a:cubicBezTo>
                  <a:pt x="172020" y="304439"/>
                  <a:pt x="172020" y="304439"/>
                  <a:pt x="172020" y="304439"/>
                </a:cubicBezTo>
                <a:cubicBezTo>
                  <a:pt x="166622" y="304439"/>
                  <a:pt x="162303" y="300826"/>
                  <a:pt x="161224" y="295407"/>
                </a:cubicBezTo>
                <a:lnTo>
                  <a:pt x="126316" y="106089"/>
                </a:lnTo>
                <a:cubicBezTo>
                  <a:pt x="125596" y="104644"/>
                  <a:pt x="124517" y="104644"/>
                  <a:pt x="124157" y="104644"/>
                </a:cubicBezTo>
                <a:cubicBezTo>
                  <a:pt x="123437" y="104644"/>
                  <a:pt x="122357" y="104644"/>
                  <a:pt x="121997" y="106089"/>
                </a:cubicBezTo>
                <a:lnTo>
                  <a:pt x="93567" y="239406"/>
                </a:lnTo>
                <a:cubicBezTo>
                  <a:pt x="92848" y="244826"/>
                  <a:pt x="88169" y="248800"/>
                  <a:pt x="82411" y="248800"/>
                </a:cubicBezTo>
                <a:lnTo>
                  <a:pt x="4678" y="248800"/>
                </a:lnTo>
                <a:cubicBezTo>
                  <a:pt x="2159" y="248800"/>
                  <a:pt x="0" y="246632"/>
                  <a:pt x="0" y="244103"/>
                </a:cubicBezTo>
                <a:cubicBezTo>
                  <a:pt x="0" y="241213"/>
                  <a:pt x="2159" y="239045"/>
                  <a:pt x="4678" y="239045"/>
                </a:cubicBezTo>
                <a:lnTo>
                  <a:pt x="82411" y="239045"/>
                </a:lnTo>
                <a:cubicBezTo>
                  <a:pt x="83491" y="239045"/>
                  <a:pt x="84211" y="238322"/>
                  <a:pt x="84211" y="237600"/>
                </a:cubicBezTo>
                <a:lnTo>
                  <a:pt x="113001" y="104283"/>
                </a:lnTo>
                <a:cubicBezTo>
                  <a:pt x="113720" y="99224"/>
                  <a:pt x="118399" y="95250"/>
                  <a:pt x="123797" y="95250"/>
                </a:cubicBezTo>
                <a:close/>
                <a:moveTo>
                  <a:pt x="338993" y="53116"/>
                </a:moveTo>
                <a:cubicBezTo>
                  <a:pt x="338633" y="64679"/>
                  <a:pt x="336473" y="75880"/>
                  <a:pt x="332513" y="84191"/>
                </a:cubicBezTo>
                <a:cubicBezTo>
                  <a:pt x="345473" y="78771"/>
                  <a:pt x="354472" y="67208"/>
                  <a:pt x="356272" y="53116"/>
                </a:cubicBezTo>
                <a:close/>
                <a:moveTo>
                  <a:pt x="306594" y="53116"/>
                </a:moveTo>
                <a:cubicBezTo>
                  <a:pt x="307674" y="74073"/>
                  <a:pt x="314154" y="87081"/>
                  <a:pt x="318114" y="87081"/>
                </a:cubicBezTo>
                <a:cubicBezTo>
                  <a:pt x="321713" y="87081"/>
                  <a:pt x="328553" y="74073"/>
                  <a:pt x="329273" y="53116"/>
                </a:cubicBezTo>
                <a:close/>
                <a:moveTo>
                  <a:pt x="279595" y="53116"/>
                </a:moveTo>
                <a:cubicBezTo>
                  <a:pt x="281395" y="67208"/>
                  <a:pt x="291114" y="78771"/>
                  <a:pt x="303714" y="84191"/>
                </a:cubicBezTo>
                <a:cubicBezTo>
                  <a:pt x="299754" y="75880"/>
                  <a:pt x="297594" y="64679"/>
                  <a:pt x="297234" y="53116"/>
                </a:cubicBezTo>
                <a:close/>
                <a:moveTo>
                  <a:pt x="213792" y="28575"/>
                </a:moveTo>
                <a:cubicBezTo>
                  <a:pt x="229988" y="28575"/>
                  <a:pt x="246185" y="30368"/>
                  <a:pt x="262021" y="33954"/>
                </a:cubicBezTo>
                <a:cubicBezTo>
                  <a:pt x="264541" y="34312"/>
                  <a:pt x="266340" y="37181"/>
                  <a:pt x="265620" y="39691"/>
                </a:cubicBezTo>
                <a:cubicBezTo>
                  <a:pt x="264900" y="42201"/>
                  <a:pt x="262381" y="43993"/>
                  <a:pt x="259862" y="43276"/>
                </a:cubicBezTo>
                <a:cubicBezTo>
                  <a:pt x="244745" y="39691"/>
                  <a:pt x="229268" y="37898"/>
                  <a:pt x="213792" y="37898"/>
                </a:cubicBezTo>
                <a:cubicBezTo>
                  <a:pt x="108336" y="37898"/>
                  <a:pt x="20875" y="116423"/>
                  <a:pt x="10078" y="220764"/>
                </a:cubicBezTo>
                <a:cubicBezTo>
                  <a:pt x="9358" y="222915"/>
                  <a:pt x="7558" y="225067"/>
                  <a:pt x="5039" y="225067"/>
                </a:cubicBezTo>
                <a:cubicBezTo>
                  <a:pt x="4679" y="225067"/>
                  <a:pt x="4679" y="225067"/>
                  <a:pt x="4679" y="224708"/>
                </a:cubicBezTo>
                <a:cubicBezTo>
                  <a:pt x="2160" y="224708"/>
                  <a:pt x="0" y="222198"/>
                  <a:pt x="360" y="219688"/>
                </a:cubicBezTo>
                <a:cubicBezTo>
                  <a:pt x="11877" y="110686"/>
                  <a:pt x="103657" y="28575"/>
                  <a:pt x="213792" y="28575"/>
                </a:cubicBezTo>
                <a:close/>
                <a:moveTo>
                  <a:pt x="332513" y="12285"/>
                </a:moveTo>
                <a:cubicBezTo>
                  <a:pt x="336473" y="20234"/>
                  <a:pt x="338633" y="31797"/>
                  <a:pt x="338993" y="43360"/>
                </a:cubicBezTo>
                <a:lnTo>
                  <a:pt x="356272" y="43360"/>
                </a:lnTo>
                <a:cubicBezTo>
                  <a:pt x="354472" y="29268"/>
                  <a:pt x="345473" y="17344"/>
                  <a:pt x="332513" y="12285"/>
                </a:cubicBezTo>
                <a:close/>
                <a:moveTo>
                  <a:pt x="303714" y="12285"/>
                </a:moveTo>
                <a:cubicBezTo>
                  <a:pt x="291114" y="17344"/>
                  <a:pt x="281395" y="29268"/>
                  <a:pt x="279595" y="43360"/>
                </a:cubicBezTo>
                <a:lnTo>
                  <a:pt x="297234" y="43360"/>
                </a:lnTo>
                <a:cubicBezTo>
                  <a:pt x="297594" y="31797"/>
                  <a:pt x="299754" y="20234"/>
                  <a:pt x="303714" y="12285"/>
                </a:cubicBezTo>
                <a:close/>
                <a:moveTo>
                  <a:pt x="318114" y="9394"/>
                </a:moveTo>
                <a:cubicBezTo>
                  <a:pt x="314154" y="9394"/>
                  <a:pt x="307674" y="22041"/>
                  <a:pt x="306594" y="43360"/>
                </a:cubicBezTo>
                <a:lnTo>
                  <a:pt x="329273" y="43360"/>
                </a:lnTo>
                <a:cubicBezTo>
                  <a:pt x="328553" y="22041"/>
                  <a:pt x="321713" y="9394"/>
                  <a:pt x="318114" y="9394"/>
                </a:cubicBezTo>
                <a:close/>
                <a:moveTo>
                  <a:pt x="318114" y="0"/>
                </a:moveTo>
                <a:cubicBezTo>
                  <a:pt x="344753" y="0"/>
                  <a:pt x="366352" y="21680"/>
                  <a:pt x="366352" y="48057"/>
                </a:cubicBezTo>
                <a:cubicBezTo>
                  <a:pt x="366352" y="74796"/>
                  <a:pt x="344753" y="96476"/>
                  <a:pt x="318114" y="96476"/>
                </a:cubicBezTo>
                <a:cubicBezTo>
                  <a:pt x="291474" y="96476"/>
                  <a:pt x="269875" y="74796"/>
                  <a:pt x="269875" y="48057"/>
                </a:cubicBezTo>
                <a:cubicBezTo>
                  <a:pt x="269875" y="21680"/>
                  <a:pt x="291474" y="0"/>
                  <a:pt x="318114"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2" name="Google Shape;1412;p32"/>
          <p:cNvSpPr/>
          <p:nvPr/>
        </p:nvSpPr>
        <p:spPr>
          <a:xfrm>
            <a:off x="564546" y="1349230"/>
            <a:ext cx="1000619" cy="947064"/>
          </a:xfrm>
          <a:custGeom>
            <a:avLst/>
            <a:gdLst/>
            <a:ahLst/>
            <a:cxnLst/>
            <a:rect l="l" t="t" r="r" b="b"/>
            <a:pathLst>
              <a:path w="2668318" h="2525503" extrusionOk="0">
                <a:moveTo>
                  <a:pt x="0" y="2323510"/>
                </a:moveTo>
                <a:lnTo>
                  <a:pt x="317337" y="2323510"/>
                </a:lnTo>
                <a:lnTo>
                  <a:pt x="317337" y="2525503"/>
                </a:lnTo>
                <a:close/>
                <a:moveTo>
                  <a:pt x="2241117" y="0"/>
                </a:moveTo>
                <a:lnTo>
                  <a:pt x="2668318" y="234951"/>
                </a:lnTo>
                <a:lnTo>
                  <a:pt x="2241117" y="234951"/>
                </a:lnTo>
                <a:close/>
              </a:path>
            </a:pathLst>
          </a:custGeom>
          <a:solidFill>
            <a:srgbClr val="111340">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3" name="Google Shape;1413;p32"/>
          <p:cNvSpPr/>
          <p:nvPr/>
        </p:nvSpPr>
        <p:spPr>
          <a:xfrm rot="5400000">
            <a:off x="1842056" y="1508366"/>
            <a:ext cx="856800" cy="3177300"/>
          </a:xfrm>
          <a:prstGeom prst="round2SameRect">
            <a:avLst>
              <a:gd name="adj1" fmla="val 15344"/>
              <a:gd name="adj2" fmla="val 0"/>
            </a:avLst>
          </a:pr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4" name="Google Shape;1414;p32"/>
          <p:cNvSpPr/>
          <p:nvPr/>
        </p:nvSpPr>
        <p:spPr>
          <a:xfrm>
            <a:off x="564545" y="2576901"/>
            <a:ext cx="840635" cy="873379"/>
          </a:xfrm>
          <a:custGeom>
            <a:avLst/>
            <a:gdLst/>
            <a:ahLst/>
            <a:cxnLst/>
            <a:rect l="l" t="t" r="r" b="b"/>
            <a:pathLst>
              <a:path w="1801" h="1868" extrusionOk="0">
                <a:moveTo>
                  <a:pt x="1800" y="1867"/>
                </a:moveTo>
                <a:lnTo>
                  <a:pt x="0" y="1867"/>
                </a:lnTo>
                <a:lnTo>
                  <a:pt x="0" y="0"/>
                </a:lnTo>
                <a:lnTo>
                  <a:pt x="1800" y="0"/>
                </a:lnTo>
                <a:lnTo>
                  <a:pt x="1800" y="1867"/>
                </a:lnTo>
              </a:path>
            </a:pathLst>
          </a:custGeom>
          <a:solidFill>
            <a:srgbClr val="667D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5" name="Google Shape;1415;p32"/>
          <p:cNvSpPr/>
          <p:nvPr/>
        </p:nvSpPr>
        <p:spPr>
          <a:xfrm>
            <a:off x="564546" y="2576901"/>
            <a:ext cx="1000619" cy="947064"/>
          </a:xfrm>
          <a:custGeom>
            <a:avLst/>
            <a:gdLst/>
            <a:ahLst/>
            <a:cxnLst/>
            <a:rect l="l" t="t" r="r" b="b"/>
            <a:pathLst>
              <a:path w="2668318" h="2525503" extrusionOk="0">
                <a:moveTo>
                  <a:pt x="0" y="2323510"/>
                </a:moveTo>
                <a:lnTo>
                  <a:pt x="317337" y="2323510"/>
                </a:lnTo>
                <a:lnTo>
                  <a:pt x="317337" y="2525503"/>
                </a:lnTo>
                <a:close/>
                <a:moveTo>
                  <a:pt x="2241117" y="0"/>
                </a:moveTo>
                <a:lnTo>
                  <a:pt x="2668318" y="234951"/>
                </a:lnTo>
                <a:lnTo>
                  <a:pt x="2241117" y="234951"/>
                </a:lnTo>
                <a:close/>
              </a:path>
            </a:pathLst>
          </a:custGeom>
          <a:solidFill>
            <a:srgbClr val="667D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6" name="Google Shape;1416;p32"/>
          <p:cNvSpPr/>
          <p:nvPr/>
        </p:nvSpPr>
        <p:spPr>
          <a:xfrm>
            <a:off x="564546" y="2576901"/>
            <a:ext cx="1000619" cy="947064"/>
          </a:xfrm>
          <a:custGeom>
            <a:avLst/>
            <a:gdLst/>
            <a:ahLst/>
            <a:cxnLst/>
            <a:rect l="l" t="t" r="r" b="b"/>
            <a:pathLst>
              <a:path w="2668318" h="2525503" extrusionOk="0">
                <a:moveTo>
                  <a:pt x="0" y="2323510"/>
                </a:moveTo>
                <a:lnTo>
                  <a:pt x="317337" y="2323510"/>
                </a:lnTo>
                <a:lnTo>
                  <a:pt x="317337" y="2525503"/>
                </a:lnTo>
                <a:close/>
                <a:moveTo>
                  <a:pt x="2241117" y="0"/>
                </a:moveTo>
                <a:lnTo>
                  <a:pt x="2668318" y="234951"/>
                </a:lnTo>
                <a:lnTo>
                  <a:pt x="2241117" y="234951"/>
                </a:lnTo>
                <a:close/>
              </a:path>
            </a:pathLst>
          </a:custGeom>
          <a:solidFill>
            <a:srgbClr val="111340">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1417" name="Google Shape;1417;p32"/>
          <p:cNvSpPr/>
          <p:nvPr/>
        </p:nvSpPr>
        <p:spPr>
          <a:xfrm>
            <a:off x="748135" y="2775762"/>
            <a:ext cx="473494" cy="463188"/>
          </a:xfrm>
          <a:custGeom>
            <a:avLst/>
            <a:gdLst/>
            <a:ahLst/>
            <a:cxnLst/>
            <a:rect l="l" t="t" r="r" b="b"/>
            <a:pathLst>
              <a:path w="1262651" h="1235167" extrusionOk="0">
                <a:moveTo>
                  <a:pt x="32971" y="956159"/>
                </a:moveTo>
                <a:lnTo>
                  <a:pt x="32971" y="995465"/>
                </a:lnTo>
                <a:cubicBezTo>
                  <a:pt x="32971" y="1029858"/>
                  <a:pt x="61583" y="1059338"/>
                  <a:pt x="96414" y="1059338"/>
                </a:cubicBezTo>
                <a:lnTo>
                  <a:pt x="1164992" y="1059338"/>
                </a:lnTo>
                <a:cubicBezTo>
                  <a:pt x="1201068" y="1059338"/>
                  <a:pt x="1229679" y="1029858"/>
                  <a:pt x="1229679" y="995465"/>
                </a:cubicBezTo>
                <a:lnTo>
                  <a:pt x="1229679" y="956159"/>
                </a:lnTo>
                <a:close/>
                <a:moveTo>
                  <a:pt x="685721" y="752838"/>
                </a:moveTo>
                <a:cubicBezTo>
                  <a:pt x="695142" y="752838"/>
                  <a:pt x="702207" y="760296"/>
                  <a:pt x="702207" y="768997"/>
                </a:cubicBezTo>
                <a:lnTo>
                  <a:pt x="702207" y="838604"/>
                </a:lnTo>
                <a:cubicBezTo>
                  <a:pt x="702207" y="848548"/>
                  <a:pt x="695142" y="856006"/>
                  <a:pt x="685721" y="856006"/>
                </a:cubicBezTo>
                <a:cubicBezTo>
                  <a:pt x="677478" y="856006"/>
                  <a:pt x="670413" y="848548"/>
                  <a:pt x="670413" y="838604"/>
                </a:cubicBezTo>
                <a:lnTo>
                  <a:pt x="670413" y="768997"/>
                </a:lnTo>
                <a:cubicBezTo>
                  <a:pt x="670413" y="760296"/>
                  <a:pt x="677478" y="752838"/>
                  <a:pt x="685721" y="752838"/>
                </a:cubicBezTo>
                <a:close/>
                <a:moveTo>
                  <a:pt x="1005619" y="681400"/>
                </a:moveTo>
                <a:cubicBezTo>
                  <a:pt x="1013862" y="681400"/>
                  <a:pt x="1020928" y="688883"/>
                  <a:pt x="1020928" y="697613"/>
                </a:cubicBezTo>
                <a:lnTo>
                  <a:pt x="1020928" y="838540"/>
                </a:lnTo>
                <a:cubicBezTo>
                  <a:pt x="1020928" y="848517"/>
                  <a:pt x="1013862" y="856000"/>
                  <a:pt x="1005619" y="856000"/>
                </a:cubicBezTo>
                <a:cubicBezTo>
                  <a:pt x="996199" y="856000"/>
                  <a:pt x="989133" y="848517"/>
                  <a:pt x="989133" y="838540"/>
                </a:cubicBezTo>
                <a:lnTo>
                  <a:pt x="989133" y="697613"/>
                </a:lnTo>
                <a:cubicBezTo>
                  <a:pt x="989133" y="688883"/>
                  <a:pt x="996199" y="681400"/>
                  <a:pt x="1005619" y="681400"/>
                </a:cubicBezTo>
                <a:close/>
                <a:moveTo>
                  <a:pt x="582492" y="681400"/>
                </a:moveTo>
                <a:cubicBezTo>
                  <a:pt x="590735" y="681400"/>
                  <a:pt x="597800" y="688883"/>
                  <a:pt x="597800" y="697613"/>
                </a:cubicBezTo>
                <a:lnTo>
                  <a:pt x="597800" y="838540"/>
                </a:lnTo>
                <a:cubicBezTo>
                  <a:pt x="597800" y="848517"/>
                  <a:pt x="590735" y="856000"/>
                  <a:pt x="582492" y="856000"/>
                </a:cubicBezTo>
                <a:cubicBezTo>
                  <a:pt x="573071" y="856000"/>
                  <a:pt x="566006" y="848517"/>
                  <a:pt x="566006" y="838540"/>
                </a:cubicBezTo>
                <a:lnTo>
                  <a:pt x="566006" y="697613"/>
                </a:lnTo>
                <a:cubicBezTo>
                  <a:pt x="566006" y="688883"/>
                  <a:pt x="573071" y="681400"/>
                  <a:pt x="582492" y="681400"/>
                </a:cubicBezTo>
                <a:close/>
                <a:moveTo>
                  <a:pt x="367566" y="681400"/>
                </a:moveTo>
                <a:cubicBezTo>
                  <a:pt x="376115" y="681400"/>
                  <a:pt x="383442" y="688883"/>
                  <a:pt x="383442" y="697613"/>
                </a:cubicBezTo>
                <a:lnTo>
                  <a:pt x="383442" y="838540"/>
                </a:lnTo>
                <a:cubicBezTo>
                  <a:pt x="383442" y="848517"/>
                  <a:pt x="376115" y="856000"/>
                  <a:pt x="367566" y="856000"/>
                </a:cubicBezTo>
                <a:cubicBezTo>
                  <a:pt x="359018" y="856000"/>
                  <a:pt x="351691" y="848517"/>
                  <a:pt x="351691" y="838540"/>
                </a:cubicBezTo>
                <a:lnTo>
                  <a:pt x="351691" y="697613"/>
                </a:lnTo>
                <a:cubicBezTo>
                  <a:pt x="351691" y="688883"/>
                  <a:pt x="359018" y="681400"/>
                  <a:pt x="367566" y="681400"/>
                </a:cubicBezTo>
                <a:close/>
                <a:moveTo>
                  <a:pt x="900603" y="648432"/>
                </a:moveTo>
                <a:cubicBezTo>
                  <a:pt x="909152" y="648432"/>
                  <a:pt x="916479" y="655845"/>
                  <a:pt x="916479" y="664495"/>
                </a:cubicBezTo>
                <a:lnTo>
                  <a:pt x="916479" y="838714"/>
                </a:lnTo>
                <a:cubicBezTo>
                  <a:pt x="916479" y="848599"/>
                  <a:pt x="909152" y="856013"/>
                  <a:pt x="900603" y="856013"/>
                </a:cubicBezTo>
                <a:cubicBezTo>
                  <a:pt x="890834" y="856013"/>
                  <a:pt x="884728" y="848599"/>
                  <a:pt x="884728" y="838714"/>
                </a:cubicBezTo>
                <a:lnTo>
                  <a:pt x="884728" y="664495"/>
                </a:lnTo>
                <a:cubicBezTo>
                  <a:pt x="884728" y="655845"/>
                  <a:pt x="890834" y="648432"/>
                  <a:pt x="900603" y="648432"/>
                </a:cubicBezTo>
                <a:close/>
                <a:moveTo>
                  <a:pt x="262594" y="648432"/>
                </a:moveTo>
                <a:cubicBezTo>
                  <a:pt x="272015" y="648432"/>
                  <a:pt x="279080" y="655845"/>
                  <a:pt x="279080" y="664495"/>
                </a:cubicBezTo>
                <a:lnTo>
                  <a:pt x="279080" y="838714"/>
                </a:lnTo>
                <a:cubicBezTo>
                  <a:pt x="279080" y="848599"/>
                  <a:pt x="272015" y="856013"/>
                  <a:pt x="262594" y="856013"/>
                </a:cubicBezTo>
                <a:cubicBezTo>
                  <a:pt x="254351" y="856013"/>
                  <a:pt x="247286" y="848599"/>
                  <a:pt x="247286" y="838714"/>
                </a:cubicBezTo>
                <a:lnTo>
                  <a:pt x="247286" y="664495"/>
                </a:lnTo>
                <a:cubicBezTo>
                  <a:pt x="247286" y="655845"/>
                  <a:pt x="254351" y="648432"/>
                  <a:pt x="262594" y="648432"/>
                </a:cubicBezTo>
                <a:close/>
                <a:moveTo>
                  <a:pt x="790699" y="615459"/>
                </a:moveTo>
                <a:cubicBezTo>
                  <a:pt x="799248" y="615459"/>
                  <a:pt x="806575" y="622937"/>
                  <a:pt x="806575" y="632907"/>
                </a:cubicBezTo>
                <a:lnTo>
                  <a:pt x="806575" y="838552"/>
                </a:lnTo>
                <a:cubicBezTo>
                  <a:pt x="806575" y="848523"/>
                  <a:pt x="799248" y="856001"/>
                  <a:pt x="790699" y="856001"/>
                </a:cubicBezTo>
                <a:cubicBezTo>
                  <a:pt x="782151" y="856001"/>
                  <a:pt x="774824" y="848523"/>
                  <a:pt x="774824" y="838552"/>
                </a:cubicBezTo>
                <a:lnTo>
                  <a:pt x="774824" y="632907"/>
                </a:lnTo>
                <a:cubicBezTo>
                  <a:pt x="774824" y="622937"/>
                  <a:pt x="782151" y="615459"/>
                  <a:pt x="790699" y="615459"/>
                </a:cubicBezTo>
                <a:close/>
                <a:moveTo>
                  <a:pt x="478081" y="615459"/>
                </a:moveTo>
                <a:cubicBezTo>
                  <a:pt x="486324" y="615459"/>
                  <a:pt x="493389" y="622937"/>
                  <a:pt x="493389" y="632907"/>
                </a:cubicBezTo>
                <a:lnTo>
                  <a:pt x="493389" y="838552"/>
                </a:lnTo>
                <a:cubicBezTo>
                  <a:pt x="493389" y="848523"/>
                  <a:pt x="486324" y="856001"/>
                  <a:pt x="478081" y="856001"/>
                </a:cubicBezTo>
                <a:cubicBezTo>
                  <a:pt x="468660" y="856001"/>
                  <a:pt x="461595" y="848523"/>
                  <a:pt x="461595" y="838552"/>
                </a:cubicBezTo>
                <a:lnTo>
                  <a:pt x="461595" y="632907"/>
                </a:lnTo>
                <a:cubicBezTo>
                  <a:pt x="461595" y="622937"/>
                  <a:pt x="468660" y="615459"/>
                  <a:pt x="478081" y="615459"/>
                </a:cubicBezTo>
                <a:close/>
                <a:moveTo>
                  <a:pt x="96414" y="340699"/>
                </a:moveTo>
                <a:cubicBezTo>
                  <a:pt x="61583" y="340699"/>
                  <a:pt x="32971" y="369265"/>
                  <a:pt x="32971" y="405282"/>
                </a:cubicBezTo>
                <a:lnTo>
                  <a:pt x="32971" y="921947"/>
                </a:lnTo>
                <a:lnTo>
                  <a:pt x="1229679" y="921947"/>
                </a:lnTo>
                <a:lnTo>
                  <a:pt x="1229679" y="405282"/>
                </a:lnTo>
                <a:cubicBezTo>
                  <a:pt x="1229679" y="369265"/>
                  <a:pt x="1201068" y="340699"/>
                  <a:pt x="1164992" y="340699"/>
                </a:cubicBezTo>
                <a:lnTo>
                  <a:pt x="963468" y="340699"/>
                </a:lnTo>
                <a:cubicBezTo>
                  <a:pt x="963468" y="353119"/>
                  <a:pt x="957248" y="364297"/>
                  <a:pt x="947296" y="372991"/>
                </a:cubicBezTo>
                <a:cubicBezTo>
                  <a:pt x="937344" y="381685"/>
                  <a:pt x="923660" y="385411"/>
                  <a:pt x="909977" y="382927"/>
                </a:cubicBezTo>
                <a:cubicBezTo>
                  <a:pt x="902513" y="381685"/>
                  <a:pt x="896293" y="385411"/>
                  <a:pt x="895049" y="391621"/>
                </a:cubicBezTo>
                <a:cubicBezTo>
                  <a:pt x="888829" y="413976"/>
                  <a:pt x="878877" y="435090"/>
                  <a:pt x="866437" y="454962"/>
                </a:cubicBezTo>
                <a:cubicBezTo>
                  <a:pt x="863949" y="459930"/>
                  <a:pt x="866437" y="467382"/>
                  <a:pt x="871413" y="471107"/>
                </a:cubicBezTo>
                <a:cubicBezTo>
                  <a:pt x="882609" y="478559"/>
                  <a:pt x="890073" y="490979"/>
                  <a:pt x="891317" y="504641"/>
                </a:cubicBezTo>
                <a:cubicBezTo>
                  <a:pt x="892561" y="517061"/>
                  <a:pt x="887585" y="530723"/>
                  <a:pt x="877633" y="539417"/>
                </a:cubicBezTo>
                <a:lnTo>
                  <a:pt x="853997" y="563014"/>
                </a:lnTo>
                <a:cubicBezTo>
                  <a:pt x="845290" y="571708"/>
                  <a:pt x="831606" y="576676"/>
                  <a:pt x="817922" y="575434"/>
                </a:cubicBezTo>
                <a:cubicBezTo>
                  <a:pt x="804238" y="574192"/>
                  <a:pt x="793042" y="567982"/>
                  <a:pt x="784335" y="556804"/>
                </a:cubicBezTo>
                <a:cubicBezTo>
                  <a:pt x="780603" y="550594"/>
                  <a:pt x="773139" y="549352"/>
                  <a:pt x="766919" y="551836"/>
                </a:cubicBezTo>
                <a:cubicBezTo>
                  <a:pt x="747015" y="564256"/>
                  <a:pt x="724624" y="572950"/>
                  <a:pt x="702232" y="579160"/>
                </a:cubicBezTo>
                <a:cubicBezTo>
                  <a:pt x="696012" y="580402"/>
                  <a:pt x="691036" y="586612"/>
                  <a:pt x="693524" y="592822"/>
                </a:cubicBezTo>
                <a:cubicBezTo>
                  <a:pt x="694768" y="605242"/>
                  <a:pt x="691036" y="618903"/>
                  <a:pt x="682328" y="630081"/>
                </a:cubicBezTo>
                <a:cubicBezTo>
                  <a:pt x="674864" y="640017"/>
                  <a:pt x="661181" y="646227"/>
                  <a:pt x="647497" y="646227"/>
                </a:cubicBezTo>
                <a:lnTo>
                  <a:pt x="615153" y="646227"/>
                </a:lnTo>
                <a:cubicBezTo>
                  <a:pt x="601470" y="646227"/>
                  <a:pt x="587786" y="640017"/>
                  <a:pt x="579078" y="630081"/>
                </a:cubicBezTo>
                <a:cubicBezTo>
                  <a:pt x="570370" y="618903"/>
                  <a:pt x="567882" y="605242"/>
                  <a:pt x="569126" y="592822"/>
                </a:cubicBezTo>
                <a:cubicBezTo>
                  <a:pt x="570370" y="586612"/>
                  <a:pt x="566638" y="580402"/>
                  <a:pt x="560418" y="579160"/>
                </a:cubicBezTo>
                <a:cubicBezTo>
                  <a:pt x="538027" y="572950"/>
                  <a:pt x="515635" y="564256"/>
                  <a:pt x="494487" y="551836"/>
                </a:cubicBezTo>
                <a:cubicBezTo>
                  <a:pt x="488268" y="549352"/>
                  <a:pt x="480804" y="550594"/>
                  <a:pt x="477072" y="555562"/>
                </a:cubicBezTo>
                <a:cubicBezTo>
                  <a:pt x="469608" y="567982"/>
                  <a:pt x="458412" y="574192"/>
                  <a:pt x="444728" y="575434"/>
                </a:cubicBezTo>
                <a:cubicBezTo>
                  <a:pt x="431044" y="576676"/>
                  <a:pt x="417361" y="571708"/>
                  <a:pt x="407409" y="563014"/>
                </a:cubicBezTo>
                <a:lnTo>
                  <a:pt x="385017" y="539417"/>
                </a:lnTo>
                <a:cubicBezTo>
                  <a:pt x="375065" y="530723"/>
                  <a:pt x="370090" y="517061"/>
                  <a:pt x="371333" y="504641"/>
                </a:cubicBezTo>
                <a:cubicBezTo>
                  <a:pt x="372577" y="490979"/>
                  <a:pt x="380041" y="478559"/>
                  <a:pt x="391237" y="471107"/>
                </a:cubicBezTo>
                <a:cubicBezTo>
                  <a:pt x="396213" y="467382"/>
                  <a:pt x="397457" y="459930"/>
                  <a:pt x="394969" y="454962"/>
                </a:cubicBezTo>
                <a:cubicBezTo>
                  <a:pt x="382529" y="435090"/>
                  <a:pt x="373821" y="413976"/>
                  <a:pt x="367602" y="391621"/>
                </a:cubicBezTo>
                <a:cubicBezTo>
                  <a:pt x="366358" y="385411"/>
                  <a:pt x="360138" y="381685"/>
                  <a:pt x="352674" y="382927"/>
                </a:cubicBezTo>
                <a:cubicBezTo>
                  <a:pt x="338990" y="385411"/>
                  <a:pt x="325306" y="381685"/>
                  <a:pt x="315354" y="372991"/>
                </a:cubicBezTo>
                <a:cubicBezTo>
                  <a:pt x="304159" y="364297"/>
                  <a:pt x="299183" y="353119"/>
                  <a:pt x="299183" y="340699"/>
                </a:cubicBezTo>
                <a:close/>
                <a:moveTo>
                  <a:pt x="634076" y="213638"/>
                </a:moveTo>
                <a:cubicBezTo>
                  <a:pt x="572109" y="213638"/>
                  <a:pt x="521297" y="263334"/>
                  <a:pt x="521297" y="322969"/>
                </a:cubicBezTo>
                <a:cubicBezTo>
                  <a:pt x="521297" y="383846"/>
                  <a:pt x="572109" y="433542"/>
                  <a:pt x="634076" y="433542"/>
                </a:cubicBezTo>
                <a:cubicBezTo>
                  <a:pt x="696042" y="433542"/>
                  <a:pt x="746855" y="383846"/>
                  <a:pt x="746855" y="322969"/>
                </a:cubicBezTo>
                <a:cubicBezTo>
                  <a:pt x="746855" y="263334"/>
                  <a:pt x="696042" y="213638"/>
                  <a:pt x="634076" y="213638"/>
                </a:cubicBezTo>
                <a:close/>
                <a:moveTo>
                  <a:pt x="634076" y="181336"/>
                </a:moveTo>
                <a:cubicBezTo>
                  <a:pt x="714632" y="181336"/>
                  <a:pt x="779078" y="244698"/>
                  <a:pt x="779078" y="322969"/>
                </a:cubicBezTo>
                <a:cubicBezTo>
                  <a:pt x="779078" y="402482"/>
                  <a:pt x="714632" y="465844"/>
                  <a:pt x="634076" y="465844"/>
                </a:cubicBezTo>
                <a:cubicBezTo>
                  <a:pt x="553519" y="465844"/>
                  <a:pt x="489074" y="402482"/>
                  <a:pt x="489074" y="322969"/>
                </a:cubicBezTo>
                <a:cubicBezTo>
                  <a:pt x="489074" y="244698"/>
                  <a:pt x="553519" y="181336"/>
                  <a:pt x="634076" y="181336"/>
                </a:cubicBezTo>
                <a:close/>
                <a:moveTo>
                  <a:pt x="620549" y="32970"/>
                </a:moveTo>
                <a:cubicBezTo>
                  <a:pt x="615544" y="32970"/>
                  <a:pt x="611789" y="35454"/>
                  <a:pt x="609286" y="37938"/>
                </a:cubicBezTo>
                <a:cubicBezTo>
                  <a:pt x="608035" y="39180"/>
                  <a:pt x="606783" y="42906"/>
                  <a:pt x="606783" y="47874"/>
                </a:cubicBezTo>
                <a:cubicBezTo>
                  <a:pt x="611789" y="70230"/>
                  <a:pt x="596771" y="93827"/>
                  <a:pt x="574244" y="100037"/>
                </a:cubicBezTo>
                <a:cubicBezTo>
                  <a:pt x="554220" y="103763"/>
                  <a:pt x="534196" y="112457"/>
                  <a:pt x="515424" y="122393"/>
                </a:cubicBezTo>
                <a:cubicBezTo>
                  <a:pt x="495400" y="133571"/>
                  <a:pt x="469119" y="128603"/>
                  <a:pt x="455352" y="109973"/>
                </a:cubicBezTo>
                <a:cubicBezTo>
                  <a:pt x="451598" y="105005"/>
                  <a:pt x="449095" y="103763"/>
                  <a:pt x="445340" y="103763"/>
                </a:cubicBezTo>
                <a:cubicBezTo>
                  <a:pt x="441586" y="103763"/>
                  <a:pt x="437832" y="105005"/>
                  <a:pt x="435329" y="107489"/>
                </a:cubicBezTo>
                <a:lnTo>
                  <a:pt x="411550" y="129845"/>
                </a:lnTo>
                <a:cubicBezTo>
                  <a:pt x="407796" y="133571"/>
                  <a:pt x="407796" y="137297"/>
                  <a:pt x="407796" y="139781"/>
                </a:cubicBezTo>
                <a:cubicBezTo>
                  <a:pt x="409047" y="141023"/>
                  <a:pt x="409047" y="144749"/>
                  <a:pt x="412802" y="148475"/>
                </a:cubicBezTo>
                <a:lnTo>
                  <a:pt x="414053" y="148475"/>
                </a:lnTo>
                <a:cubicBezTo>
                  <a:pt x="432826" y="162136"/>
                  <a:pt x="439083" y="188218"/>
                  <a:pt x="427820" y="208090"/>
                </a:cubicBezTo>
                <a:cubicBezTo>
                  <a:pt x="416556" y="225478"/>
                  <a:pt x="409047" y="244107"/>
                  <a:pt x="402790" y="263979"/>
                </a:cubicBezTo>
                <a:cubicBezTo>
                  <a:pt x="397784" y="285093"/>
                  <a:pt x="374005" y="299997"/>
                  <a:pt x="351479" y="296271"/>
                </a:cubicBezTo>
                <a:cubicBezTo>
                  <a:pt x="346473" y="295029"/>
                  <a:pt x="342718" y="296271"/>
                  <a:pt x="340215" y="298755"/>
                </a:cubicBezTo>
                <a:cubicBezTo>
                  <a:pt x="337712" y="299997"/>
                  <a:pt x="335209" y="303723"/>
                  <a:pt x="335209" y="308690"/>
                </a:cubicBezTo>
                <a:lnTo>
                  <a:pt x="335209" y="339740"/>
                </a:lnTo>
                <a:cubicBezTo>
                  <a:pt x="335209" y="344708"/>
                  <a:pt x="337712" y="348434"/>
                  <a:pt x="340215" y="348434"/>
                </a:cubicBezTo>
                <a:cubicBezTo>
                  <a:pt x="342718" y="352160"/>
                  <a:pt x="346473" y="352160"/>
                  <a:pt x="351479" y="352160"/>
                </a:cubicBezTo>
                <a:cubicBezTo>
                  <a:pt x="374005" y="348434"/>
                  <a:pt x="397784" y="362096"/>
                  <a:pt x="402790" y="384451"/>
                </a:cubicBezTo>
                <a:cubicBezTo>
                  <a:pt x="409047" y="403081"/>
                  <a:pt x="416556" y="421711"/>
                  <a:pt x="427820" y="440341"/>
                </a:cubicBezTo>
                <a:cubicBezTo>
                  <a:pt x="439083" y="460212"/>
                  <a:pt x="432826" y="486294"/>
                  <a:pt x="414053" y="499956"/>
                </a:cubicBezTo>
                <a:cubicBezTo>
                  <a:pt x="409047" y="502440"/>
                  <a:pt x="409047" y="506166"/>
                  <a:pt x="407796" y="508650"/>
                </a:cubicBezTo>
                <a:cubicBezTo>
                  <a:pt x="407796" y="511134"/>
                  <a:pt x="407796" y="513618"/>
                  <a:pt x="411550" y="518586"/>
                </a:cubicBezTo>
                <a:lnTo>
                  <a:pt x="435329" y="540941"/>
                </a:lnTo>
                <a:cubicBezTo>
                  <a:pt x="437832" y="543425"/>
                  <a:pt x="441586" y="544667"/>
                  <a:pt x="445340" y="543425"/>
                </a:cubicBezTo>
                <a:cubicBezTo>
                  <a:pt x="449095" y="543425"/>
                  <a:pt x="451598" y="543425"/>
                  <a:pt x="455352" y="538457"/>
                </a:cubicBezTo>
                <a:cubicBezTo>
                  <a:pt x="464113" y="526037"/>
                  <a:pt x="479131" y="519828"/>
                  <a:pt x="492897" y="519828"/>
                </a:cubicBezTo>
                <a:cubicBezTo>
                  <a:pt x="501658" y="519828"/>
                  <a:pt x="509167" y="521070"/>
                  <a:pt x="515424" y="526037"/>
                </a:cubicBezTo>
                <a:cubicBezTo>
                  <a:pt x="534196" y="534731"/>
                  <a:pt x="554220" y="543425"/>
                  <a:pt x="574244" y="548393"/>
                </a:cubicBezTo>
                <a:cubicBezTo>
                  <a:pt x="596771" y="554603"/>
                  <a:pt x="611789" y="576959"/>
                  <a:pt x="606783" y="599314"/>
                </a:cubicBezTo>
                <a:cubicBezTo>
                  <a:pt x="606783" y="604282"/>
                  <a:pt x="608035" y="608008"/>
                  <a:pt x="609286" y="610492"/>
                </a:cubicBezTo>
                <a:cubicBezTo>
                  <a:pt x="611789" y="612976"/>
                  <a:pt x="615544" y="614218"/>
                  <a:pt x="620549" y="614218"/>
                </a:cubicBezTo>
                <a:lnTo>
                  <a:pt x="653088" y="614218"/>
                </a:lnTo>
                <a:cubicBezTo>
                  <a:pt x="656843" y="614218"/>
                  <a:pt x="660597" y="612976"/>
                  <a:pt x="663100" y="610492"/>
                </a:cubicBezTo>
                <a:cubicBezTo>
                  <a:pt x="665603" y="608008"/>
                  <a:pt x="666855" y="604282"/>
                  <a:pt x="665603" y="599314"/>
                </a:cubicBezTo>
                <a:cubicBezTo>
                  <a:pt x="661849" y="576959"/>
                  <a:pt x="676867" y="554603"/>
                  <a:pt x="699394" y="548393"/>
                </a:cubicBezTo>
                <a:cubicBezTo>
                  <a:pt x="719417" y="543425"/>
                  <a:pt x="739441" y="534731"/>
                  <a:pt x="756962" y="526037"/>
                </a:cubicBezTo>
                <a:cubicBezTo>
                  <a:pt x="778238" y="513618"/>
                  <a:pt x="804519" y="519828"/>
                  <a:pt x="818285" y="538457"/>
                </a:cubicBezTo>
                <a:cubicBezTo>
                  <a:pt x="820788" y="543425"/>
                  <a:pt x="824543" y="543425"/>
                  <a:pt x="827046" y="543425"/>
                </a:cubicBezTo>
                <a:cubicBezTo>
                  <a:pt x="832052" y="544667"/>
                  <a:pt x="835806" y="543425"/>
                  <a:pt x="838309" y="540941"/>
                </a:cubicBezTo>
                <a:lnTo>
                  <a:pt x="862088" y="518586"/>
                </a:lnTo>
                <a:cubicBezTo>
                  <a:pt x="864591" y="513618"/>
                  <a:pt x="865842" y="511134"/>
                  <a:pt x="864591" y="508650"/>
                </a:cubicBezTo>
                <a:cubicBezTo>
                  <a:pt x="864591" y="506166"/>
                  <a:pt x="864591" y="502440"/>
                  <a:pt x="859585" y="499956"/>
                </a:cubicBezTo>
                <a:cubicBezTo>
                  <a:pt x="839561" y="486294"/>
                  <a:pt x="833303" y="460212"/>
                  <a:pt x="845818" y="440341"/>
                </a:cubicBezTo>
                <a:cubicBezTo>
                  <a:pt x="857082" y="421711"/>
                  <a:pt x="864591" y="403081"/>
                  <a:pt x="869597" y="384451"/>
                </a:cubicBezTo>
                <a:cubicBezTo>
                  <a:pt x="875854" y="362096"/>
                  <a:pt x="899632" y="348434"/>
                  <a:pt x="922159" y="352160"/>
                </a:cubicBezTo>
                <a:cubicBezTo>
                  <a:pt x="925914" y="352160"/>
                  <a:pt x="930920" y="352160"/>
                  <a:pt x="933423" y="348434"/>
                </a:cubicBezTo>
                <a:cubicBezTo>
                  <a:pt x="934674" y="348434"/>
                  <a:pt x="938429" y="344708"/>
                  <a:pt x="938429" y="339740"/>
                </a:cubicBezTo>
                <a:lnTo>
                  <a:pt x="938429" y="308690"/>
                </a:lnTo>
                <a:cubicBezTo>
                  <a:pt x="938429" y="303723"/>
                  <a:pt x="934674" y="299997"/>
                  <a:pt x="933423" y="298755"/>
                </a:cubicBezTo>
                <a:cubicBezTo>
                  <a:pt x="930920" y="296271"/>
                  <a:pt x="925914" y="295029"/>
                  <a:pt x="922159" y="296271"/>
                </a:cubicBezTo>
                <a:cubicBezTo>
                  <a:pt x="899632" y="299997"/>
                  <a:pt x="875854" y="285093"/>
                  <a:pt x="869597" y="263979"/>
                </a:cubicBezTo>
                <a:cubicBezTo>
                  <a:pt x="864591" y="244107"/>
                  <a:pt x="857082" y="225478"/>
                  <a:pt x="845818" y="208090"/>
                </a:cubicBezTo>
                <a:cubicBezTo>
                  <a:pt x="834555" y="188218"/>
                  <a:pt x="839561" y="162136"/>
                  <a:pt x="859585" y="148475"/>
                </a:cubicBezTo>
                <a:cubicBezTo>
                  <a:pt x="864591" y="144749"/>
                  <a:pt x="864591" y="141023"/>
                  <a:pt x="864591" y="139781"/>
                </a:cubicBezTo>
                <a:cubicBezTo>
                  <a:pt x="865842" y="137297"/>
                  <a:pt x="864591" y="133571"/>
                  <a:pt x="862088" y="129845"/>
                </a:cubicBezTo>
                <a:lnTo>
                  <a:pt x="838309" y="107489"/>
                </a:lnTo>
                <a:cubicBezTo>
                  <a:pt x="835806" y="105005"/>
                  <a:pt x="830800" y="103763"/>
                  <a:pt x="827046" y="103763"/>
                </a:cubicBezTo>
                <a:cubicBezTo>
                  <a:pt x="824543" y="103763"/>
                  <a:pt x="820788" y="105005"/>
                  <a:pt x="818285" y="109973"/>
                </a:cubicBezTo>
                <a:cubicBezTo>
                  <a:pt x="804519" y="128603"/>
                  <a:pt x="778238" y="133571"/>
                  <a:pt x="756962" y="122393"/>
                </a:cubicBezTo>
                <a:cubicBezTo>
                  <a:pt x="739441" y="112457"/>
                  <a:pt x="719417" y="103763"/>
                  <a:pt x="699394" y="100037"/>
                </a:cubicBezTo>
                <a:cubicBezTo>
                  <a:pt x="676867" y="93827"/>
                  <a:pt x="661849" y="70230"/>
                  <a:pt x="665603" y="47874"/>
                </a:cubicBezTo>
                <a:cubicBezTo>
                  <a:pt x="666855" y="42906"/>
                  <a:pt x="665603" y="39180"/>
                  <a:pt x="663100" y="37938"/>
                </a:cubicBezTo>
                <a:cubicBezTo>
                  <a:pt x="660597" y="35454"/>
                  <a:pt x="656843" y="32970"/>
                  <a:pt x="653088" y="32970"/>
                </a:cubicBezTo>
                <a:close/>
                <a:moveTo>
                  <a:pt x="615776" y="0"/>
                </a:moveTo>
                <a:lnTo>
                  <a:pt x="648120" y="0"/>
                </a:lnTo>
                <a:cubicBezTo>
                  <a:pt x="661803" y="0"/>
                  <a:pt x="675487" y="4996"/>
                  <a:pt x="682951" y="16236"/>
                </a:cubicBezTo>
                <a:cubicBezTo>
                  <a:pt x="691659" y="26227"/>
                  <a:pt x="695391" y="39965"/>
                  <a:pt x="694147" y="53703"/>
                </a:cubicBezTo>
                <a:cubicBezTo>
                  <a:pt x="691659" y="59948"/>
                  <a:pt x="696635" y="66192"/>
                  <a:pt x="702855" y="67441"/>
                </a:cubicBezTo>
                <a:cubicBezTo>
                  <a:pt x="725247" y="73686"/>
                  <a:pt x="747639" y="82428"/>
                  <a:pt x="767543" y="93668"/>
                </a:cubicBezTo>
                <a:cubicBezTo>
                  <a:pt x="773763" y="97415"/>
                  <a:pt x="781227" y="94917"/>
                  <a:pt x="784959" y="89921"/>
                </a:cubicBezTo>
                <a:cubicBezTo>
                  <a:pt x="793667" y="78681"/>
                  <a:pt x="804862" y="71188"/>
                  <a:pt x="818546" y="69939"/>
                </a:cubicBezTo>
                <a:cubicBezTo>
                  <a:pt x="832230" y="69939"/>
                  <a:pt x="845914" y="74935"/>
                  <a:pt x="854622" y="83677"/>
                </a:cubicBezTo>
                <a:lnTo>
                  <a:pt x="878258" y="106157"/>
                </a:lnTo>
                <a:cubicBezTo>
                  <a:pt x="888210" y="114900"/>
                  <a:pt x="893186" y="128637"/>
                  <a:pt x="891942" y="142375"/>
                </a:cubicBezTo>
                <a:cubicBezTo>
                  <a:pt x="890698" y="156113"/>
                  <a:pt x="883234" y="168602"/>
                  <a:pt x="872038" y="176096"/>
                </a:cubicBezTo>
                <a:cubicBezTo>
                  <a:pt x="865818" y="179843"/>
                  <a:pt x="864574" y="186087"/>
                  <a:pt x="867062" y="192332"/>
                </a:cubicBezTo>
                <a:cubicBezTo>
                  <a:pt x="879502" y="212314"/>
                  <a:pt x="889454" y="233545"/>
                  <a:pt x="895674" y="256026"/>
                </a:cubicBezTo>
                <a:cubicBezTo>
                  <a:pt x="896918" y="262270"/>
                  <a:pt x="903138" y="264768"/>
                  <a:pt x="910602" y="264768"/>
                </a:cubicBezTo>
                <a:cubicBezTo>
                  <a:pt x="924286" y="262270"/>
                  <a:pt x="937969" y="266017"/>
                  <a:pt x="947921" y="274759"/>
                </a:cubicBezTo>
                <a:cubicBezTo>
                  <a:pt x="957873" y="283502"/>
                  <a:pt x="964093" y="295991"/>
                  <a:pt x="964093" y="309729"/>
                </a:cubicBezTo>
                <a:lnTo>
                  <a:pt x="1165620" y="309729"/>
                </a:lnTo>
                <a:cubicBezTo>
                  <a:pt x="1219112" y="309729"/>
                  <a:pt x="1262651" y="354689"/>
                  <a:pt x="1262651" y="408392"/>
                </a:cubicBezTo>
                <a:lnTo>
                  <a:pt x="1262651" y="1000373"/>
                </a:lnTo>
                <a:cubicBezTo>
                  <a:pt x="1262651" y="1054076"/>
                  <a:pt x="1219112" y="1097788"/>
                  <a:pt x="1165620" y="1097788"/>
                </a:cubicBezTo>
                <a:lnTo>
                  <a:pt x="648120" y="1097788"/>
                </a:lnTo>
                <a:lnTo>
                  <a:pt x="648120" y="1202696"/>
                </a:lnTo>
                <a:lnTo>
                  <a:pt x="768787" y="1202696"/>
                </a:lnTo>
                <a:cubicBezTo>
                  <a:pt x="777495" y="1202696"/>
                  <a:pt x="784959" y="1208940"/>
                  <a:pt x="784959" y="1217682"/>
                </a:cubicBezTo>
                <a:cubicBezTo>
                  <a:pt x="784959" y="1227674"/>
                  <a:pt x="777495" y="1235167"/>
                  <a:pt x="768787" y="1235167"/>
                </a:cubicBezTo>
                <a:lnTo>
                  <a:pt x="495109" y="1235167"/>
                </a:lnTo>
                <a:cubicBezTo>
                  <a:pt x="486401" y="1235167"/>
                  <a:pt x="478937" y="1227674"/>
                  <a:pt x="478937" y="1217682"/>
                </a:cubicBezTo>
                <a:cubicBezTo>
                  <a:pt x="478937" y="1208940"/>
                  <a:pt x="486401" y="1202696"/>
                  <a:pt x="495109" y="1202696"/>
                </a:cubicBezTo>
                <a:lnTo>
                  <a:pt x="615776" y="1202696"/>
                </a:lnTo>
                <a:lnTo>
                  <a:pt x="615776" y="1097788"/>
                </a:lnTo>
                <a:lnTo>
                  <a:pt x="97031" y="1097788"/>
                </a:lnTo>
                <a:cubicBezTo>
                  <a:pt x="44784" y="1097788"/>
                  <a:pt x="0" y="1054076"/>
                  <a:pt x="0" y="1000373"/>
                </a:cubicBezTo>
                <a:lnTo>
                  <a:pt x="0" y="408392"/>
                </a:lnTo>
                <a:cubicBezTo>
                  <a:pt x="0" y="354689"/>
                  <a:pt x="44784" y="309729"/>
                  <a:pt x="97031" y="309729"/>
                </a:cubicBezTo>
                <a:lnTo>
                  <a:pt x="299802" y="309729"/>
                </a:lnTo>
                <a:cubicBezTo>
                  <a:pt x="299802" y="295991"/>
                  <a:pt x="304778" y="283502"/>
                  <a:pt x="315974" y="274759"/>
                </a:cubicBezTo>
                <a:cubicBezTo>
                  <a:pt x="325926" y="266017"/>
                  <a:pt x="339610" y="262270"/>
                  <a:pt x="353294" y="264768"/>
                </a:cubicBezTo>
                <a:cubicBezTo>
                  <a:pt x="360758" y="266017"/>
                  <a:pt x="366978" y="262270"/>
                  <a:pt x="368222" y="256026"/>
                </a:cubicBezTo>
                <a:cubicBezTo>
                  <a:pt x="374441" y="233545"/>
                  <a:pt x="383149" y="212314"/>
                  <a:pt x="395589" y="192332"/>
                </a:cubicBezTo>
                <a:cubicBezTo>
                  <a:pt x="398077" y="186087"/>
                  <a:pt x="396833" y="179843"/>
                  <a:pt x="391857" y="176096"/>
                </a:cubicBezTo>
                <a:cubicBezTo>
                  <a:pt x="380661" y="168602"/>
                  <a:pt x="373197" y="156113"/>
                  <a:pt x="371953" y="142375"/>
                </a:cubicBezTo>
                <a:cubicBezTo>
                  <a:pt x="370710" y="128637"/>
                  <a:pt x="375685" y="114900"/>
                  <a:pt x="385637" y="106157"/>
                </a:cubicBezTo>
                <a:lnTo>
                  <a:pt x="408029" y="83677"/>
                </a:lnTo>
                <a:cubicBezTo>
                  <a:pt x="417981" y="74935"/>
                  <a:pt x="431665" y="69939"/>
                  <a:pt x="445349" y="69939"/>
                </a:cubicBezTo>
                <a:cubicBezTo>
                  <a:pt x="459033" y="71188"/>
                  <a:pt x="470229" y="78681"/>
                  <a:pt x="477693" y="89921"/>
                </a:cubicBezTo>
                <a:cubicBezTo>
                  <a:pt x="481425" y="94917"/>
                  <a:pt x="488889" y="97415"/>
                  <a:pt x="495109" y="93668"/>
                </a:cubicBezTo>
                <a:cubicBezTo>
                  <a:pt x="516256" y="82428"/>
                  <a:pt x="538648" y="73686"/>
                  <a:pt x="561040" y="67441"/>
                </a:cubicBezTo>
                <a:cubicBezTo>
                  <a:pt x="567260" y="66192"/>
                  <a:pt x="570992" y="59948"/>
                  <a:pt x="569748" y="53703"/>
                </a:cubicBezTo>
                <a:cubicBezTo>
                  <a:pt x="568504" y="39965"/>
                  <a:pt x="570992" y="26227"/>
                  <a:pt x="579700" y="16236"/>
                </a:cubicBezTo>
                <a:cubicBezTo>
                  <a:pt x="588408" y="6245"/>
                  <a:pt x="602092" y="0"/>
                  <a:pt x="615776"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Poppins"/>
              <a:ea typeface="Poppins"/>
              <a:cs typeface="Poppins"/>
              <a:sym typeface="Poppins"/>
            </a:endParaRPr>
          </a:p>
        </p:txBody>
      </p:sp>
      <p:sp>
        <p:nvSpPr>
          <p:cNvPr id="1418" name="Google Shape;1418;p32"/>
          <p:cNvSpPr txBox="1"/>
          <p:nvPr/>
        </p:nvSpPr>
        <p:spPr>
          <a:xfrm>
            <a:off x="564550" y="278953"/>
            <a:ext cx="80148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Key Indicators</a:t>
            </a:r>
            <a:endParaRPr sz="500"/>
          </a:p>
        </p:txBody>
      </p:sp>
      <p:sp>
        <p:nvSpPr>
          <p:cNvPr id="1419" name="Google Shape;1419;p32"/>
          <p:cNvSpPr txBox="1"/>
          <p:nvPr/>
        </p:nvSpPr>
        <p:spPr>
          <a:xfrm>
            <a:off x="564550" y="710803"/>
            <a:ext cx="80148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747A94"/>
                </a:solidFill>
                <a:latin typeface="Poppins"/>
                <a:ea typeface="Poppins"/>
                <a:cs typeface="Poppins"/>
                <a:sym typeface="Poppins"/>
              </a:rPr>
              <a:t>What success looks like for the rest of us</a:t>
            </a:r>
            <a:endParaRPr sz="500"/>
          </a:p>
        </p:txBody>
      </p:sp>
      <p:sp>
        <p:nvSpPr>
          <p:cNvPr id="1420" name="Google Shape;1420;p32"/>
          <p:cNvSpPr txBox="1"/>
          <p:nvPr/>
        </p:nvSpPr>
        <p:spPr>
          <a:xfrm>
            <a:off x="1725355" y="1527788"/>
            <a:ext cx="1913400" cy="230700"/>
          </a:xfrm>
          <a:prstGeom prst="rect">
            <a:avLst/>
          </a:prstGeom>
          <a:noFill/>
          <a:ln>
            <a:noFill/>
          </a:ln>
        </p:spPr>
        <p:txBody>
          <a:bodyPr spcFirstLastPara="1" wrap="square" lIns="34300" tIns="17150" rIns="34300" bIns="17150" anchor="b" anchorCtr="0">
            <a:noAutofit/>
          </a:bodyPr>
          <a:lstStyle/>
          <a:p>
            <a:pPr marL="0" marR="0" lvl="0" indent="0" algn="l" rtl="0">
              <a:spcBef>
                <a:spcPts val="0"/>
              </a:spcBef>
              <a:spcAft>
                <a:spcPts val="0"/>
              </a:spcAft>
              <a:buNone/>
            </a:pPr>
            <a:r>
              <a:rPr lang="en-GB" sz="1300" b="1">
                <a:solidFill>
                  <a:srgbClr val="111340"/>
                </a:solidFill>
                <a:latin typeface="Poppins"/>
                <a:ea typeface="Poppins"/>
                <a:cs typeface="Poppins"/>
                <a:sym typeface="Poppins"/>
              </a:rPr>
              <a:t>Human Connections</a:t>
            </a:r>
            <a:endParaRPr sz="500"/>
          </a:p>
        </p:txBody>
      </p:sp>
      <p:sp>
        <p:nvSpPr>
          <p:cNvPr id="1421" name="Google Shape;1421;p32"/>
          <p:cNvSpPr txBox="1"/>
          <p:nvPr/>
        </p:nvSpPr>
        <p:spPr>
          <a:xfrm>
            <a:off x="1644166" y="1779408"/>
            <a:ext cx="2075700" cy="372300"/>
          </a:xfrm>
          <a:prstGeom prst="rect">
            <a:avLst/>
          </a:prstGeom>
          <a:noFill/>
          <a:ln>
            <a:noFill/>
          </a:ln>
        </p:spPr>
        <p:txBody>
          <a:bodyPr spcFirstLastPara="1" wrap="square" lIns="34300" tIns="17150" rIns="34300" bIns="17150" anchor="t" anchorCtr="0">
            <a:noAutofit/>
          </a:bodyPr>
          <a:lstStyle/>
          <a:p>
            <a:pPr marL="0" marR="0" lvl="0" indent="0" algn="l" rtl="0">
              <a:lnSpc>
                <a:spcPct val="150000"/>
              </a:lnSpc>
              <a:spcBef>
                <a:spcPts val="0"/>
              </a:spcBef>
              <a:spcAft>
                <a:spcPts val="0"/>
              </a:spcAft>
              <a:buNone/>
            </a:pPr>
            <a:r>
              <a:rPr lang="en-GB" sz="900">
                <a:solidFill>
                  <a:srgbClr val="747A94"/>
                </a:solidFill>
                <a:latin typeface="Poppins"/>
                <a:ea typeface="Poppins"/>
                <a:cs typeface="Poppins"/>
                <a:sym typeface="Poppins"/>
              </a:rPr>
              <a:t>Meaningful impacts are when we work together to find solutions. </a:t>
            </a:r>
            <a:endParaRPr sz="500"/>
          </a:p>
        </p:txBody>
      </p:sp>
      <p:sp>
        <p:nvSpPr>
          <p:cNvPr id="1422" name="Google Shape;1422;p32"/>
          <p:cNvSpPr txBox="1"/>
          <p:nvPr/>
        </p:nvSpPr>
        <p:spPr>
          <a:xfrm>
            <a:off x="1725355" y="2778573"/>
            <a:ext cx="1913400" cy="230700"/>
          </a:xfrm>
          <a:prstGeom prst="rect">
            <a:avLst/>
          </a:prstGeom>
          <a:noFill/>
          <a:ln>
            <a:noFill/>
          </a:ln>
        </p:spPr>
        <p:txBody>
          <a:bodyPr spcFirstLastPara="1" wrap="square" lIns="34300" tIns="17150" rIns="34300" bIns="17150" anchor="b" anchorCtr="0">
            <a:noAutofit/>
          </a:bodyPr>
          <a:lstStyle/>
          <a:p>
            <a:pPr marL="0" marR="0" lvl="0" indent="0" algn="l" rtl="0">
              <a:spcBef>
                <a:spcPts val="0"/>
              </a:spcBef>
              <a:spcAft>
                <a:spcPts val="0"/>
              </a:spcAft>
              <a:buNone/>
            </a:pPr>
            <a:r>
              <a:rPr lang="en-GB" sz="1300" b="1">
                <a:solidFill>
                  <a:srgbClr val="111340"/>
                </a:solidFill>
                <a:latin typeface="Poppins"/>
                <a:ea typeface="Poppins"/>
                <a:cs typeface="Poppins"/>
                <a:sym typeface="Poppins"/>
              </a:rPr>
              <a:t>Working Smart</a:t>
            </a:r>
            <a:endParaRPr sz="500"/>
          </a:p>
        </p:txBody>
      </p:sp>
      <p:sp>
        <p:nvSpPr>
          <p:cNvPr id="1423" name="Google Shape;1423;p32"/>
          <p:cNvSpPr txBox="1"/>
          <p:nvPr/>
        </p:nvSpPr>
        <p:spPr>
          <a:xfrm>
            <a:off x="1615189" y="3012488"/>
            <a:ext cx="2133900" cy="372300"/>
          </a:xfrm>
          <a:prstGeom prst="rect">
            <a:avLst/>
          </a:prstGeom>
          <a:noFill/>
          <a:ln>
            <a:noFill/>
          </a:ln>
        </p:spPr>
        <p:txBody>
          <a:bodyPr spcFirstLastPara="1" wrap="square" lIns="34300" tIns="17150" rIns="34300" bIns="17150" anchor="t" anchorCtr="0">
            <a:noAutofit/>
          </a:bodyPr>
          <a:lstStyle/>
          <a:p>
            <a:pPr marL="0" marR="0" lvl="0" indent="0" algn="l" rtl="0">
              <a:lnSpc>
                <a:spcPct val="150000"/>
              </a:lnSpc>
              <a:spcBef>
                <a:spcPts val="0"/>
              </a:spcBef>
              <a:spcAft>
                <a:spcPts val="0"/>
              </a:spcAft>
              <a:buNone/>
            </a:pPr>
            <a:r>
              <a:rPr lang="en-GB" sz="900">
                <a:solidFill>
                  <a:srgbClr val="747A94"/>
                </a:solidFill>
                <a:latin typeface="Poppins"/>
                <a:ea typeface="Poppins"/>
                <a:cs typeface="Poppins"/>
                <a:sym typeface="Poppins"/>
              </a:rPr>
              <a:t>Adaptability comes from being able to utilize the tools all around us.</a:t>
            </a:r>
            <a:endParaRPr sz="500"/>
          </a:p>
        </p:txBody>
      </p:sp>
      <p:sp>
        <p:nvSpPr>
          <p:cNvPr id="1424" name="Google Shape;1424;p32"/>
          <p:cNvSpPr txBox="1"/>
          <p:nvPr/>
        </p:nvSpPr>
        <p:spPr>
          <a:xfrm>
            <a:off x="1725355" y="4003440"/>
            <a:ext cx="1913400" cy="230700"/>
          </a:xfrm>
          <a:prstGeom prst="rect">
            <a:avLst/>
          </a:prstGeom>
          <a:noFill/>
          <a:ln>
            <a:noFill/>
          </a:ln>
        </p:spPr>
        <p:txBody>
          <a:bodyPr spcFirstLastPara="1" wrap="square" lIns="34300" tIns="17150" rIns="34300" bIns="17150" anchor="b" anchorCtr="0">
            <a:noAutofit/>
          </a:bodyPr>
          <a:lstStyle/>
          <a:p>
            <a:pPr marL="0" marR="0" lvl="0" indent="0" algn="l" rtl="0">
              <a:spcBef>
                <a:spcPts val="0"/>
              </a:spcBef>
              <a:spcAft>
                <a:spcPts val="0"/>
              </a:spcAft>
              <a:buNone/>
            </a:pPr>
            <a:r>
              <a:rPr lang="en-GB" sz="1300" b="1">
                <a:solidFill>
                  <a:srgbClr val="111340"/>
                </a:solidFill>
                <a:latin typeface="Poppins"/>
                <a:ea typeface="Poppins"/>
                <a:cs typeface="Poppins"/>
                <a:sym typeface="Poppins"/>
              </a:rPr>
              <a:t>Delivering Results</a:t>
            </a:r>
            <a:endParaRPr sz="500"/>
          </a:p>
        </p:txBody>
      </p:sp>
      <p:sp>
        <p:nvSpPr>
          <p:cNvPr id="1425" name="Google Shape;1425;p32"/>
          <p:cNvSpPr txBox="1"/>
          <p:nvPr/>
        </p:nvSpPr>
        <p:spPr>
          <a:xfrm>
            <a:off x="1725355" y="4245561"/>
            <a:ext cx="1913400" cy="372300"/>
          </a:xfrm>
          <a:prstGeom prst="rect">
            <a:avLst/>
          </a:prstGeom>
          <a:noFill/>
          <a:ln>
            <a:noFill/>
          </a:ln>
        </p:spPr>
        <p:txBody>
          <a:bodyPr spcFirstLastPara="1" wrap="square" lIns="34300" tIns="17150" rIns="34300" bIns="17150" anchor="t" anchorCtr="0">
            <a:noAutofit/>
          </a:bodyPr>
          <a:lstStyle/>
          <a:p>
            <a:pPr marL="0" lvl="0" indent="0" algn="l" rtl="0">
              <a:lnSpc>
                <a:spcPct val="150000"/>
              </a:lnSpc>
              <a:spcBef>
                <a:spcPts val="0"/>
              </a:spcBef>
              <a:spcAft>
                <a:spcPts val="0"/>
              </a:spcAft>
              <a:buNone/>
            </a:pPr>
            <a:r>
              <a:rPr lang="en-GB" sz="900">
                <a:solidFill>
                  <a:srgbClr val="747A94"/>
                </a:solidFill>
                <a:latin typeface="Poppins"/>
                <a:ea typeface="Poppins"/>
                <a:cs typeface="Poppins"/>
                <a:sym typeface="Poppins"/>
              </a:rPr>
              <a:t>Maintaining and meeting clear objectives that meet our needs.</a:t>
            </a:r>
            <a:endParaRPr sz="500"/>
          </a:p>
          <a:p>
            <a:pPr marL="0" marR="0" lvl="0" indent="0" algn="l" rtl="0">
              <a:lnSpc>
                <a:spcPct val="150000"/>
              </a:lnSpc>
              <a:spcBef>
                <a:spcPts val="0"/>
              </a:spcBef>
              <a:spcAft>
                <a:spcPts val="0"/>
              </a:spcAft>
              <a:buNone/>
            </a:pPr>
            <a:endParaRPr sz="900">
              <a:solidFill>
                <a:srgbClr val="747A94"/>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grpSp>
        <p:nvGrpSpPr>
          <p:cNvPr id="1430" name="Google Shape;1430;p33"/>
          <p:cNvGrpSpPr/>
          <p:nvPr/>
        </p:nvGrpSpPr>
        <p:grpSpPr>
          <a:xfrm>
            <a:off x="783257" y="964385"/>
            <a:ext cx="2636290" cy="3894633"/>
            <a:chOff x="8704441" y="2571694"/>
            <a:chExt cx="7028233" cy="10385689"/>
          </a:xfrm>
        </p:grpSpPr>
        <p:sp>
          <p:nvSpPr>
            <p:cNvPr id="1431" name="Google Shape;1431;p33"/>
            <p:cNvSpPr/>
            <p:nvPr/>
          </p:nvSpPr>
          <p:spPr>
            <a:xfrm>
              <a:off x="8704441" y="4977041"/>
              <a:ext cx="795135" cy="69606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2" name="Google Shape;1432;p33"/>
            <p:cNvSpPr/>
            <p:nvPr/>
          </p:nvSpPr>
          <p:spPr>
            <a:xfrm>
              <a:off x="13207711" y="5129396"/>
              <a:ext cx="316278" cy="632502"/>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3" name="Google Shape;1433;p33"/>
            <p:cNvSpPr/>
            <p:nvPr/>
          </p:nvSpPr>
          <p:spPr>
            <a:xfrm>
              <a:off x="13346916" y="6245061"/>
              <a:ext cx="528737" cy="46617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4" name="Google Shape;1434;p33"/>
            <p:cNvSpPr/>
            <p:nvPr/>
          </p:nvSpPr>
          <p:spPr>
            <a:xfrm>
              <a:off x="10903238" y="7779831"/>
              <a:ext cx="984797" cy="885173"/>
            </a:xfrm>
            <a:custGeom>
              <a:avLst/>
              <a:gdLst/>
              <a:ahLst/>
              <a:cxnLst/>
              <a:rect l="l" t="t"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5" name="Google Shape;1435;p33"/>
            <p:cNvSpPr/>
            <p:nvPr/>
          </p:nvSpPr>
          <p:spPr>
            <a:xfrm>
              <a:off x="11708307" y="11472461"/>
              <a:ext cx="584766" cy="503820"/>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6" name="Google Shape;1436;p33"/>
            <p:cNvSpPr/>
            <p:nvPr/>
          </p:nvSpPr>
          <p:spPr>
            <a:xfrm>
              <a:off x="14474664" y="3452446"/>
              <a:ext cx="701263" cy="992736"/>
            </a:xfrm>
            <a:custGeom>
              <a:avLst/>
              <a:gdLst/>
              <a:ahLst/>
              <a:cxnLst/>
              <a:rect l="l" t="t"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7" name="Google Shape;1437;p33"/>
            <p:cNvSpPr/>
            <p:nvPr/>
          </p:nvSpPr>
          <p:spPr>
            <a:xfrm>
              <a:off x="13573878" y="4409128"/>
              <a:ext cx="1096089" cy="1213380"/>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8" name="Google Shape;1438;p33"/>
            <p:cNvSpPr/>
            <p:nvPr/>
          </p:nvSpPr>
          <p:spPr>
            <a:xfrm>
              <a:off x="12366664" y="11330119"/>
              <a:ext cx="843788" cy="992758"/>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39" name="Google Shape;1439;p33"/>
            <p:cNvSpPr/>
            <p:nvPr/>
          </p:nvSpPr>
          <p:spPr>
            <a:xfrm>
              <a:off x="14244181" y="7303221"/>
              <a:ext cx="622026" cy="541080"/>
            </a:xfrm>
            <a:custGeom>
              <a:avLst/>
              <a:gdLst/>
              <a:ahLst/>
              <a:cxnLst/>
              <a:rect l="l" t="t"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0" name="Google Shape;1440;p33"/>
            <p:cNvSpPr/>
            <p:nvPr/>
          </p:nvSpPr>
          <p:spPr>
            <a:xfrm>
              <a:off x="13576634" y="6759701"/>
              <a:ext cx="580117" cy="809711"/>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1" name="Google Shape;1441;p33"/>
            <p:cNvSpPr/>
            <p:nvPr/>
          </p:nvSpPr>
          <p:spPr>
            <a:xfrm>
              <a:off x="11615391" y="7089790"/>
              <a:ext cx="617910" cy="684018"/>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2" name="Google Shape;1442;p33"/>
            <p:cNvSpPr/>
            <p:nvPr/>
          </p:nvSpPr>
          <p:spPr>
            <a:xfrm>
              <a:off x="13088735" y="3291417"/>
              <a:ext cx="651966" cy="595740"/>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3" name="Google Shape;1443;p33"/>
            <p:cNvSpPr/>
            <p:nvPr/>
          </p:nvSpPr>
          <p:spPr>
            <a:xfrm>
              <a:off x="12303465" y="7118398"/>
              <a:ext cx="457434" cy="615438"/>
            </a:xfrm>
            <a:custGeom>
              <a:avLst/>
              <a:gdLst/>
              <a:ahLst/>
              <a:cxnLst/>
              <a:rect l="l" t="t"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4" name="Google Shape;1444;p33"/>
            <p:cNvSpPr/>
            <p:nvPr/>
          </p:nvSpPr>
          <p:spPr>
            <a:xfrm>
              <a:off x="10902474" y="3745209"/>
              <a:ext cx="602461" cy="782861"/>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5" name="Google Shape;1445;p33"/>
            <p:cNvSpPr/>
            <p:nvPr/>
          </p:nvSpPr>
          <p:spPr>
            <a:xfrm>
              <a:off x="9646332" y="5299667"/>
              <a:ext cx="648486" cy="459648"/>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6" name="Google Shape;1446;p33"/>
            <p:cNvSpPr/>
            <p:nvPr/>
          </p:nvSpPr>
          <p:spPr>
            <a:xfrm>
              <a:off x="14782759" y="5213711"/>
              <a:ext cx="949914" cy="458568"/>
            </a:xfrm>
            <a:custGeom>
              <a:avLst/>
              <a:gdLst/>
              <a:ahLst/>
              <a:cxnLst/>
              <a:rect l="l" t="t"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7" name="Google Shape;1447;p33"/>
            <p:cNvSpPr/>
            <p:nvPr/>
          </p:nvSpPr>
          <p:spPr>
            <a:xfrm>
              <a:off x="12966315" y="3935732"/>
              <a:ext cx="606688" cy="867485"/>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8" name="Google Shape;1448;p33"/>
            <p:cNvSpPr/>
            <p:nvPr/>
          </p:nvSpPr>
          <p:spPr>
            <a:xfrm>
              <a:off x="8736613" y="4207504"/>
              <a:ext cx="967693" cy="820712"/>
            </a:xfrm>
            <a:custGeom>
              <a:avLst/>
              <a:gdLst/>
              <a:ahLst/>
              <a:cxnLst/>
              <a:rect l="l" t="t"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49" name="Google Shape;1449;p33"/>
            <p:cNvSpPr/>
            <p:nvPr/>
          </p:nvSpPr>
          <p:spPr>
            <a:xfrm>
              <a:off x="12884222" y="7775447"/>
              <a:ext cx="606688" cy="867485"/>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0" name="Google Shape;1450;p33"/>
            <p:cNvSpPr/>
            <p:nvPr/>
          </p:nvSpPr>
          <p:spPr>
            <a:xfrm>
              <a:off x="9950402" y="3061775"/>
              <a:ext cx="885214" cy="1041495"/>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1" name="Google Shape;1451;p33"/>
            <p:cNvSpPr/>
            <p:nvPr/>
          </p:nvSpPr>
          <p:spPr>
            <a:xfrm>
              <a:off x="11615551" y="3334957"/>
              <a:ext cx="818499" cy="8184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2" name="Google Shape;1452;p33"/>
            <p:cNvSpPr/>
            <p:nvPr/>
          </p:nvSpPr>
          <p:spPr>
            <a:xfrm>
              <a:off x="14592598" y="6234099"/>
              <a:ext cx="850392" cy="976320"/>
            </a:xfrm>
            <a:custGeom>
              <a:avLst/>
              <a:gdLst/>
              <a:ahLst/>
              <a:cxnLst/>
              <a:rect l="l" t="t"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3" name="Google Shape;1453;p33"/>
            <p:cNvSpPr/>
            <p:nvPr/>
          </p:nvSpPr>
          <p:spPr>
            <a:xfrm>
              <a:off x="13429434" y="7344882"/>
              <a:ext cx="433359" cy="47973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4" name="Google Shape;1454;p33"/>
            <p:cNvSpPr/>
            <p:nvPr/>
          </p:nvSpPr>
          <p:spPr>
            <a:xfrm>
              <a:off x="12395982" y="2571694"/>
              <a:ext cx="1203282" cy="672030"/>
            </a:xfrm>
            <a:custGeom>
              <a:avLst/>
              <a:gdLst/>
              <a:ahLst/>
              <a:cxnLst/>
              <a:rect l="l" t="t"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5" name="Google Shape;1455;p33"/>
            <p:cNvSpPr/>
            <p:nvPr/>
          </p:nvSpPr>
          <p:spPr>
            <a:xfrm>
              <a:off x="13886541" y="2993820"/>
              <a:ext cx="578386" cy="610560"/>
            </a:xfrm>
            <a:custGeom>
              <a:avLst/>
              <a:gdLst/>
              <a:ahLst/>
              <a:cxnLst/>
              <a:rect l="l" t="t"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6" name="Google Shape;1456;p33"/>
            <p:cNvSpPr/>
            <p:nvPr/>
          </p:nvSpPr>
          <p:spPr>
            <a:xfrm>
              <a:off x="10894630" y="2650276"/>
              <a:ext cx="621481" cy="960351"/>
            </a:xfrm>
            <a:custGeom>
              <a:avLst/>
              <a:gdLst/>
              <a:ahLst/>
              <a:cxnLst/>
              <a:rect l="l" t="t"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7" name="Google Shape;1457;p33"/>
            <p:cNvSpPr/>
            <p:nvPr/>
          </p:nvSpPr>
          <p:spPr>
            <a:xfrm>
              <a:off x="11662409" y="2578131"/>
              <a:ext cx="539946" cy="685692"/>
            </a:xfrm>
            <a:custGeom>
              <a:avLst/>
              <a:gdLst/>
              <a:ahLst/>
              <a:cxnLst/>
              <a:rect l="l" t="t"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8" name="Google Shape;1458;p33"/>
            <p:cNvSpPr/>
            <p:nvPr/>
          </p:nvSpPr>
          <p:spPr>
            <a:xfrm>
              <a:off x="12531620" y="6289836"/>
              <a:ext cx="641860" cy="650268"/>
            </a:xfrm>
            <a:custGeom>
              <a:avLst/>
              <a:gdLst/>
              <a:ahLst/>
              <a:cxnLst/>
              <a:rect l="l" t="t"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59" name="Google Shape;1459;p33"/>
            <p:cNvSpPr/>
            <p:nvPr/>
          </p:nvSpPr>
          <p:spPr>
            <a:xfrm>
              <a:off x="11981887" y="4201963"/>
              <a:ext cx="441380" cy="383994"/>
            </a:xfrm>
            <a:custGeom>
              <a:avLst/>
              <a:gdLst/>
              <a:ahLst/>
              <a:cxnLst/>
              <a:rect l="l" t="t"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0" name="Google Shape;1460;p33"/>
            <p:cNvSpPr/>
            <p:nvPr/>
          </p:nvSpPr>
          <p:spPr>
            <a:xfrm>
              <a:off x="11678186" y="10413681"/>
              <a:ext cx="681750" cy="445986"/>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1" name="Google Shape;1461;p33"/>
            <p:cNvSpPr/>
            <p:nvPr/>
          </p:nvSpPr>
          <p:spPr>
            <a:xfrm>
              <a:off x="13517964" y="3878275"/>
              <a:ext cx="745632" cy="528498"/>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2" name="Google Shape;1462;p33"/>
            <p:cNvSpPr/>
            <p:nvPr/>
          </p:nvSpPr>
          <p:spPr>
            <a:xfrm>
              <a:off x="10622816" y="11265327"/>
              <a:ext cx="446011" cy="446011"/>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3" name="Google Shape;1463;p33"/>
            <p:cNvSpPr/>
            <p:nvPr/>
          </p:nvSpPr>
          <p:spPr>
            <a:xfrm>
              <a:off x="11074336" y="12293991"/>
              <a:ext cx="529367" cy="55014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4" name="Google Shape;1464;p33"/>
            <p:cNvSpPr/>
            <p:nvPr/>
          </p:nvSpPr>
          <p:spPr>
            <a:xfrm>
              <a:off x="10836598" y="8678073"/>
              <a:ext cx="776069" cy="459625"/>
            </a:xfrm>
            <a:custGeom>
              <a:avLst/>
              <a:gdLst/>
              <a:ahLst/>
              <a:cxnLst/>
              <a:rect l="l" t="t"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5" name="Google Shape;1465;p33"/>
            <p:cNvSpPr/>
            <p:nvPr/>
          </p:nvSpPr>
          <p:spPr>
            <a:xfrm>
              <a:off x="12300451" y="8958670"/>
              <a:ext cx="694110" cy="637726"/>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6" name="Google Shape;1466;p33"/>
            <p:cNvSpPr/>
            <p:nvPr/>
          </p:nvSpPr>
          <p:spPr>
            <a:xfrm>
              <a:off x="11569660" y="9038623"/>
              <a:ext cx="297608" cy="32945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7" name="Google Shape;1467;p33"/>
            <p:cNvSpPr/>
            <p:nvPr/>
          </p:nvSpPr>
          <p:spPr>
            <a:xfrm>
              <a:off x="13028438" y="8411802"/>
              <a:ext cx="415206" cy="479736"/>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8" name="Google Shape;1468;p33"/>
            <p:cNvSpPr/>
            <p:nvPr/>
          </p:nvSpPr>
          <p:spPr>
            <a:xfrm>
              <a:off x="9694005" y="5957329"/>
              <a:ext cx="377287" cy="351162"/>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69" name="Google Shape;1469;p33"/>
            <p:cNvSpPr/>
            <p:nvPr/>
          </p:nvSpPr>
          <p:spPr>
            <a:xfrm>
              <a:off x="10312910" y="3971892"/>
              <a:ext cx="478411" cy="684050"/>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0" name="Google Shape;1470;p33"/>
            <p:cNvSpPr/>
            <p:nvPr/>
          </p:nvSpPr>
          <p:spPr>
            <a:xfrm>
              <a:off x="9175496" y="3615262"/>
              <a:ext cx="674784" cy="478332"/>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1" name="Google Shape;1471;p33"/>
            <p:cNvSpPr/>
            <p:nvPr/>
          </p:nvSpPr>
          <p:spPr>
            <a:xfrm>
              <a:off x="14822081" y="4439957"/>
              <a:ext cx="756162" cy="659718"/>
            </a:xfrm>
            <a:custGeom>
              <a:avLst/>
              <a:gdLst/>
              <a:ahLst/>
              <a:cxnLst/>
              <a:rect l="l" t="t"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2" name="Google Shape;1472;p33"/>
            <p:cNvSpPr/>
            <p:nvPr/>
          </p:nvSpPr>
          <p:spPr>
            <a:xfrm>
              <a:off x="12406836" y="10620127"/>
              <a:ext cx="516743" cy="57202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3" name="Google Shape;1473;p33"/>
            <p:cNvSpPr/>
            <p:nvPr/>
          </p:nvSpPr>
          <p:spPr>
            <a:xfrm>
              <a:off x="15192453" y="5780593"/>
              <a:ext cx="475416" cy="475416"/>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0100" tIns="20100" rIns="20100" bIns="201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4" name="Google Shape;1474;p33"/>
            <p:cNvSpPr/>
            <p:nvPr/>
          </p:nvSpPr>
          <p:spPr>
            <a:xfrm>
              <a:off x="11916931" y="8191128"/>
              <a:ext cx="792288" cy="544698"/>
            </a:xfrm>
            <a:custGeom>
              <a:avLst/>
              <a:gdLst/>
              <a:ahLst/>
              <a:cxnLst/>
              <a:rect l="l" t="t"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8D8D8"/>
            </a:solidFill>
            <a:ln>
              <a:noFill/>
            </a:ln>
          </p:spPr>
          <p:txBody>
            <a:bodyPr spcFirstLastPara="1" wrap="square" lIns="20100" tIns="20100" rIns="20100" bIns="20100" anchor="b"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5" name="Google Shape;1475;p33"/>
            <p:cNvSpPr/>
            <p:nvPr/>
          </p:nvSpPr>
          <p:spPr>
            <a:xfrm>
              <a:off x="12395335" y="3740451"/>
              <a:ext cx="693555" cy="915786"/>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6" name="Google Shape;1476;p33"/>
            <p:cNvSpPr/>
            <p:nvPr/>
          </p:nvSpPr>
          <p:spPr>
            <a:xfrm>
              <a:off x="11932702" y="12638103"/>
              <a:ext cx="408726" cy="303426"/>
            </a:xfrm>
            <a:custGeom>
              <a:avLst/>
              <a:gdLst/>
              <a:ahLst/>
              <a:cxnLst/>
              <a:rect l="l" t="t"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7" name="Google Shape;1477;p33"/>
            <p:cNvSpPr/>
            <p:nvPr/>
          </p:nvSpPr>
          <p:spPr>
            <a:xfrm>
              <a:off x="11196245" y="10659511"/>
              <a:ext cx="389772" cy="479736"/>
            </a:xfrm>
            <a:custGeom>
              <a:avLst/>
              <a:gdLst/>
              <a:ahLst/>
              <a:cxnLst/>
              <a:rect l="l" t="t"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8" name="Google Shape;1478;p33"/>
            <p:cNvSpPr/>
            <p:nvPr/>
          </p:nvSpPr>
          <p:spPr>
            <a:xfrm>
              <a:off x="12966575" y="6806559"/>
              <a:ext cx="589420" cy="778302"/>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79" name="Google Shape;1479;p33"/>
            <p:cNvSpPr/>
            <p:nvPr/>
          </p:nvSpPr>
          <p:spPr>
            <a:xfrm>
              <a:off x="11922329" y="9268053"/>
              <a:ext cx="476425" cy="629100"/>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0" name="Google Shape;1480;p33"/>
            <p:cNvSpPr/>
            <p:nvPr/>
          </p:nvSpPr>
          <p:spPr>
            <a:xfrm>
              <a:off x="11993787" y="10946019"/>
              <a:ext cx="447550" cy="447444"/>
            </a:xfrm>
            <a:custGeom>
              <a:avLst/>
              <a:gdLst/>
              <a:ahLst/>
              <a:cxnLst/>
              <a:rect l="l" t="t"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1" name="Google Shape;1481;p33"/>
            <p:cNvSpPr/>
            <p:nvPr/>
          </p:nvSpPr>
          <p:spPr>
            <a:xfrm>
              <a:off x="11828592" y="12064076"/>
              <a:ext cx="446410" cy="410149"/>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2" name="Google Shape;1482;p33"/>
            <p:cNvSpPr/>
            <p:nvPr/>
          </p:nvSpPr>
          <p:spPr>
            <a:xfrm>
              <a:off x="11467012" y="10972393"/>
              <a:ext cx="358624" cy="692846"/>
            </a:xfrm>
            <a:custGeom>
              <a:avLst/>
              <a:gdLst/>
              <a:ahLst/>
              <a:cxnLst/>
              <a:rect l="l" t="t"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3" name="Google Shape;1483;p33"/>
            <p:cNvSpPr/>
            <p:nvPr/>
          </p:nvSpPr>
          <p:spPr>
            <a:xfrm>
              <a:off x="12788908" y="11202698"/>
              <a:ext cx="425142" cy="118044"/>
            </a:xfrm>
            <a:custGeom>
              <a:avLst/>
              <a:gdLst/>
              <a:ahLst/>
              <a:cxnLst/>
              <a:rect l="l" t="t"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4" name="Google Shape;1484;p33"/>
            <p:cNvSpPr/>
            <p:nvPr/>
          </p:nvSpPr>
          <p:spPr>
            <a:xfrm>
              <a:off x="12691600" y="7661988"/>
              <a:ext cx="463752" cy="545596"/>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5" name="Google Shape;1485;p33"/>
            <p:cNvSpPr/>
            <p:nvPr/>
          </p:nvSpPr>
          <p:spPr>
            <a:xfrm>
              <a:off x="11861838" y="8796062"/>
              <a:ext cx="359640" cy="359640"/>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0100" tIns="20100" rIns="20100" bIns="201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6" name="Google Shape;1486;p33"/>
            <p:cNvSpPr/>
            <p:nvPr/>
          </p:nvSpPr>
          <p:spPr>
            <a:xfrm>
              <a:off x="9057539" y="5652197"/>
              <a:ext cx="565056" cy="648756"/>
            </a:xfrm>
            <a:custGeom>
              <a:avLst/>
              <a:gdLst/>
              <a:ahLst/>
              <a:cxnLst/>
              <a:rect l="l" t="t"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7" name="Google Shape;1487;p33"/>
            <p:cNvSpPr/>
            <p:nvPr/>
          </p:nvSpPr>
          <p:spPr>
            <a:xfrm>
              <a:off x="14430703" y="5653180"/>
              <a:ext cx="678300" cy="609670"/>
            </a:xfrm>
            <a:custGeom>
              <a:avLst/>
              <a:gdLst/>
              <a:ahLst/>
              <a:cxnLst/>
              <a:rect l="l" t="t"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8" name="Google Shape;1488;p33"/>
            <p:cNvSpPr/>
            <p:nvPr/>
          </p:nvSpPr>
          <p:spPr>
            <a:xfrm>
              <a:off x="14217720" y="6775957"/>
              <a:ext cx="333450" cy="666900"/>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89" name="Google Shape;1489;p33"/>
            <p:cNvSpPr/>
            <p:nvPr/>
          </p:nvSpPr>
          <p:spPr>
            <a:xfrm>
              <a:off x="12484545" y="3228311"/>
              <a:ext cx="428112" cy="347868"/>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0" name="Google Shape;1490;p33"/>
            <p:cNvSpPr/>
            <p:nvPr/>
          </p:nvSpPr>
          <p:spPr>
            <a:xfrm>
              <a:off x="11791096" y="11232556"/>
              <a:ext cx="130464" cy="279612"/>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1" name="Google Shape;1491;p33"/>
            <p:cNvSpPr/>
            <p:nvPr/>
          </p:nvSpPr>
          <p:spPr>
            <a:xfrm>
              <a:off x="11084739" y="4570184"/>
              <a:ext cx="304447" cy="392852"/>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2" name="Google Shape;1492;p33"/>
            <p:cNvSpPr/>
            <p:nvPr/>
          </p:nvSpPr>
          <p:spPr>
            <a:xfrm>
              <a:off x="10710090" y="4258444"/>
              <a:ext cx="419094" cy="39285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3" name="Google Shape;1493;p33"/>
            <p:cNvSpPr/>
            <p:nvPr/>
          </p:nvSpPr>
          <p:spPr>
            <a:xfrm>
              <a:off x="9790862" y="4363012"/>
              <a:ext cx="428112" cy="347868"/>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4" name="Google Shape;1494;p33"/>
            <p:cNvSpPr/>
            <p:nvPr/>
          </p:nvSpPr>
          <p:spPr>
            <a:xfrm>
              <a:off x="12210021" y="7840631"/>
              <a:ext cx="346518" cy="281556"/>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5" name="Google Shape;1495;p33"/>
            <p:cNvSpPr/>
            <p:nvPr/>
          </p:nvSpPr>
          <p:spPr>
            <a:xfrm>
              <a:off x="11135547" y="9214788"/>
              <a:ext cx="163836" cy="351162"/>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6" name="Google Shape;1496;p33"/>
            <p:cNvSpPr/>
            <p:nvPr/>
          </p:nvSpPr>
          <p:spPr>
            <a:xfrm>
              <a:off x="13971261" y="7721068"/>
              <a:ext cx="163836" cy="351162"/>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7" name="Google Shape;1497;p33"/>
            <p:cNvSpPr/>
            <p:nvPr/>
          </p:nvSpPr>
          <p:spPr>
            <a:xfrm>
              <a:off x="13086555" y="5888971"/>
              <a:ext cx="304447" cy="392852"/>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8" name="Google Shape;1498;p33"/>
            <p:cNvSpPr/>
            <p:nvPr/>
          </p:nvSpPr>
          <p:spPr>
            <a:xfrm>
              <a:off x="12718729" y="8725244"/>
              <a:ext cx="218247" cy="281574"/>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499" name="Google Shape;1499;p33"/>
            <p:cNvSpPr/>
            <p:nvPr/>
          </p:nvSpPr>
          <p:spPr>
            <a:xfrm>
              <a:off x="11342014" y="7513407"/>
              <a:ext cx="272209" cy="366137"/>
            </a:xfrm>
            <a:custGeom>
              <a:avLst/>
              <a:gdLst/>
              <a:ahLst/>
              <a:cxnLst/>
              <a:rect l="l" t="t"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0" name="Google Shape;1500;p33"/>
            <p:cNvSpPr/>
            <p:nvPr/>
          </p:nvSpPr>
          <p:spPr>
            <a:xfrm>
              <a:off x="14349166" y="3565132"/>
              <a:ext cx="272155" cy="351182"/>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1" name="Google Shape;1501;p33"/>
            <p:cNvSpPr/>
            <p:nvPr/>
          </p:nvSpPr>
          <p:spPr>
            <a:xfrm>
              <a:off x="10163109" y="5879849"/>
              <a:ext cx="373950" cy="350568"/>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2" name="Google Shape;1502;p33"/>
            <p:cNvSpPr/>
            <p:nvPr/>
          </p:nvSpPr>
          <p:spPr>
            <a:xfrm>
              <a:off x="14467934" y="6264695"/>
              <a:ext cx="347544" cy="325782"/>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3" name="Google Shape;1503;p33"/>
            <p:cNvSpPr/>
            <p:nvPr/>
          </p:nvSpPr>
          <p:spPr>
            <a:xfrm>
              <a:off x="12353445" y="9604415"/>
              <a:ext cx="266004" cy="249372"/>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4" name="Google Shape;1504;p33"/>
            <p:cNvSpPr/>
            <p:nvPr/>
          </p:nvSpPr>
          <p:spPr>
            <a:xfrm>
              <a:off x="11817349" y="7826120"/>
              <a:ext cx="266004" cy="249372"/>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5" name="Google Shape;1505;p33"/>
            <p:cNvSpPr/>
            <p:nvPr/>
          </p:nvSpPr>
          <p:spPr>
            <a:xfrm>
              <a:off x="10728159" y="11858687"/>
              <a:ext cx="359640" cy="359640"/>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0100" tIns="20100" rIns="20100" bIns="201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6" name="Google Shape;1506;p33"/>
            <p:cNvSpPr/>
            <p:nvPr/>
          </p:nvSpPr>
          <p:spPr>
            <a:xfrm>
              <a:off x="11187068" y="11262359"/>
              <a:ext cx="266004" cy="249372"/>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7" name="Google Shape;1507;p33"/>
            <p:cNvSpPr/>
            <p:nvPr/>
          </p:nvSpPr>
          <p:spPr>
            <a:xfrm>
              <a:off x="11097651" y="11556529"/>
              <a:ext cx="363744" cy="489348"/>
            </a:xfrm>
            <a:custGeom>
              <a:avLst/>
              <a:gdLst/>
              <a:ahLst/>
              <a:cxnLst/>
              <a:rect l="l" t="t"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8" name="Google Shape;1508;p33"/>
            <p:cNvSpPr/>
            <p:nvPr/>
          </p:nvSpPr>
          <p:spPr>
            <a:xfrm>
              <a:off x="11475026" y="12061751"/>
              <a:ext cx="218247" cy="281574"/>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09" name="Google Shape;1509;p33"/>
            <p:cNvSpPr/>
            <p:nvPr/>
          </p:nvSpPr>
          <p:spPr>
            <a:xfrm>
              <a:off x="11001064" y="12147982"/>
              <a:ext cx="241974" cy="279612"/>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0" name="Google Shape;1510;p33"/>
            <p:cNvSpPr/>
            <p:nvPr/>
          </p:nvSpPr>
          <p:spPr>
            <a:xfrm>
              <a:off x="11499317" y="12714275"/>
              <a:ext cx="353646" cy="243108"/>
            </a:xfrm>
            <a:custGeom>
              <a:avLst/>
              <a:gdLst/>
              <a:ahLst/>
              <a:cxnLst/>
              <a:rect l="l" t="t"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8D8D8"/>
            </a:solidFill>
            <a:ln>
              <a:noFill/>
            </a:ln>
          </p:spPr>
          <p:txBody>
            <a:bodyPr spcFirstLastPara="1" wrap="square" lIns="20100" tIns="20100" rIns="20100" bIns="20100" anchor="b"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1" name="Google Shape;1511;p33"/>
            <p:cNvSpPr/>
            <p:nvPr/>
          </p:nvSpPr>
          <p:spPr>
            <a:xfrm rot="1919980">
              <a:off x="12259445" y="12552707"/>
              <a:ext cx="459482" cy="127599"/>
            </a:xfrm>
            <a:custGeom>
              <a:avLst/>
              <a:gdLst/>
              <a:ahLst/>
              <a:cxnLst/>
              <a:rect l="l" t="t"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2" name="Google Shape;1512;p33"/>
            <p:cNvSpPr/>
            <p:nvPr/>
          </p:nvSpPr>
          <p:spPr>
            <a:xfrm>
              <a:off x="10340903" y="5125500"/>
              <a:ext cx="609444" cy="544727"/>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3" name="Google Shape;1513;p33"/>
            <p:cNvSpPr/>
            <p:nvPr/>
          </p:nvSpPr>
          <p:spPr>
            <a:xfrm>
              <a:off x="9854702" y="4803941"/>
              <a:ext cx="502980" cy="459636"/>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4" name="Google Shape;1514;p33"/>
            <p:cNvSpPr/>
            <p:nvPr/>
          </p:nvSpPr>
          <p:spPr>
            <a:xfrm>
              <a:off x="10882778" y="5040627"/>
              <a:ext cx="347553" cy="302346"/>
            </a:xfrm>
            <a:custGeom>
              <a:avLst/>
              <a:gdLst/>
              <a:ahLst/>
              <a:cxnLst/>
              <a:rect l="l" t="t"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5" name="Google Shape;1515;p33"/>
            <p:cNvSpPr/>
            <p:nvPr/>
          </p:nvSpPr>
          <p:spPr>
            <a:xfrm>
              <a:off x="10466323" y="4715507"/>
              <a:ext cx="342903" cy="302310"/>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6" name="Google Shape;1516;p33"/>
            <p:cNvSpPr/>
            <p:nvPr/>
          </p:nvSpPr>
          <p:spPr>
            <a:xfrm>
              <a:off x="13456598" y="7929263"/>
              <a:ext cx="368874" cy="329672"/>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7" name="Google Shape;1517;p33"/>
            <p:cNvSpPr/>
            <p:nvPr/>
          </p:nvSpPr>
          <p:spPr>
            <a:xfrm>
              <a:off x="12160172" y="6699066"/>
              <a:ext cx="392904" cy="351156"/>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8" name="Google Shape;1518;p33"/>
            <p:cNvSpPr/>
            <p:nvPr/>
          </p:nvSpPr>
          <p:spPr>
            <a:xfrm>
              <a:off x="10867845" y="10886425"/>
              <a:ext cx="279018" cy="249376"/>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19" name="Google Shape;1519;p33"/>
            <p:cNvSpPr/>
            <p:nvPr/>
          </p:nvSpPr>
          <p:spPr>
            <a:xfrm>
              <a:off x="12725585" y="12289966"/>
              <a:ext cx="373032" cy="303156"/>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20" name="Google Shape;1520;p33"/>
            <p:cNvSpPr/>
            <p:nvPr/>
          </p:nvSpPr>
          <p:spPr>
            <a:xfrm>
              <a:off x="13639147" y="5652275"/>
              <a:ext cx="728784" cy="541080"/>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21" name="Google Shape;1521;p33"/>
            <p:cNvSpPr/>
            <p:nvPr/>
          </p:nvSpPr>
          <p:spPr>
            <a:xfrm>
              <a:off x="14075163" y="6302567"/>
              <a:ext cx="163836" cy="351162"/>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22" name="Google Shape;1522;p33"/>
            <p:cNvSpPr/>
            <p:nvPr/>
          </p:nvSpPr>
          <p:spPr>
            <a:xfrm>
              <a:off x="11378351" y="9431234"/>
              <a:ext cx="527904" cy="391932"/>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23" name="Google Shape;1523;p33"/>
            <p:cNvSpPr/>
            <p:nvPr/>
          </p:nvSpPr>
          <p:spPr>
            <a:xfrm>
              <a:off x="13182794" y="4769147"/>
              <a:ext cx="316278" cy="234792"/>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grpSp>
      <p:sp>
        <p:nvSpPr>
          <p:cNvPr id="1524" name="Google Shape;1524;p33"/>
          <p:cNvSpPr txBox="1"/>
          <p:nvPr/>
        </p:nvSpPr>
        <p:spPr>
          <a:xfrm>
            <a:off x="2652954" y="229640"/>
            <a:ext cx="3838200" cy="3810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2300" b="1">
                <a:solidFill>
                  <a:schemeClr val="dk2"/>
                </a:solidFill>
                <a:latin typeface="Poppins"/>
                <a:ea typeface="Poppins"/>
                <a:cs typeface="Poppins"/>
                <a:sym typeface="Poppins"/>
              </a:rPr>
              <a:t>Q &amp; A</a:t>
            </a:r>
            <a:endParaRPr sz="500"/>
          </a:p>
        </p:txBody>
      </p:sp>
      <p:sp>
        <p:nvSpPr>
          <p:cNvPr id="1525" name="Google Shape;1525;p33"/>
          <p:cNvSpPr txBox="1"/>
          <p:nvPr/>
        </p:nvSpPr>
        <p:spPr>
          <a:xfrm>
            <a:off x="3253799" y="560025"/>
            <a:ext cx="2636400" cy="1731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900">
                <a:solidFill>
                  <a:srgbClr val="A5A5A5"/>
                </a:solidFill>
                <a:latin typeface="Poppins Light"/>
                <a:ea typeface="Poppins Light"/>
                <a:cs typeface="Poppins Light"/>
                <a:sym typeface="Poppins Light"/>
              </a:rPr>
              <a:t>Let’s share some thoughts and comments!</a:t>
            </a:r>
            <a:endParaRPr sz="500"/>
          </a:p>
        </p:txBody>
      </p:sp>
      <p:sp>
        <p:nvSpPr>
          <p:cNvPr id="1526" name="Google Shape;1526;p33"/>
          <p:cNvSpPr/>
          <p:nvPr/>
        </p:nvSpPr>
        <p:spPr>
          <a:xfrm rot="10800000" flipH="1">
            <a:off x="3831399" y="1217752"/>
            <a:ext cx="129300" cy="129300"/>
          </a:xfrm>
          <a:prstGeom prst="diamond">
            <a:avLst/>
          </a:pr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27" name="Google Shape;1527;p33"/>
          <p:cNvSpPr/>
          <p:nvPr/>
        </p:nvSpPr>
        <p:spPr>
          <a:xfrm rot="10800000" flipH="1">
            <a:off x="3831399" y="2594483"/>
            <a:ext cx="129300" cy="129300"/>
          </a:xfrm>
          <a:prstGeom prst="diamond">
            <a:avLst/>
          </a:pr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28" name="Google Shape;1528;p33"/>
          <p:cNvSpPr/>
          <p:nvPr/>
        </p:nvSpPr>
        <p:spPr>
          <a:xfrm rot="10800000" flipH="1">
            <a:off x="3835827" y="3966582"/>
            <a:ext cx="120600" cy="120600"/>
          </a:xfrm>
          <a:prstGeom prst="diamond">
            <a:avLst/>
          </a:pr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29" name="Google Shape;1529;p33"/>
          <p:cNvSpPr txBox="1"/>
          <p:nvPr/>
        </p:nvSpPr>
        <p:spPr>
          <a:xfrm>
            <a:off x="4081247" y="1171975"/>
            <a:ext cx="18621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What kinds of ideas did this bring to mind?</a:t>
            </a:r>
            <a:endParaRPr sz="500"/>
          </a:p>
        </p:txBody>
      </p:sp>
      <p:sp>
        <p:nvSpPr>
          <p:cNvPr id="1530" name="Google Shape;1530;p33"/>
          <p:cNvSpPr txBox="1"/>
          <p:nvPr/>
        </p:nvSpPr>
        <p:spPr>
          <a:xfrm>
            <a:off x="4081247" y="2540975"/>
            <a:ext cx="19644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How do you like to capture ideas?</a:t>
            </a:r>
            <a:endParaRPr sz="500"/>
          </a:p>
        </p:txBody>
      </p:sp>
      <p:sp>
        <p:nvSpPr>
          <p:cNvPr id="1531" name="Google Shape;1531;p33"/>
          <p:cNvSpPr txBox="1"/>
          <p:nvPr/>
        </p:nvSpPr>
        <p:spPr>
          <a:xfrm>
            <a:off x="4081247" y="3909975"/>
            <a:ext cx="18837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What is your preferred device?</a:t>
            </a:r>
            <a:endParaRPr sz="500"/>
          </a:p>
        </p:txBody>
      </p:sp>
      <p:sp>
        <p:nvSpPr>
          <p:cNvPr id="1532" name="Google Shape;1532;p33"/>
          <p:cNvSpPr/>
          <p:nvPr/>
        </p:nvSpPr>
        <p:spPr>
          <a:xfrm rot="10800000" flipH="1">
            <a:off x="6357712" y="1217752"/>
            <a:ext cx="129300" cy="129300"/>
          </a:xfrm>
          <a:prstGeom prst="diamond">
            <a:avLst/>
          </a:pr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33" name="Google Shape;1533;p33"/>
          <p:cNvSpPr/>
          <p:nvPr/>
        </p:nvSpPr>
        <p:spPr>
          <a:xfrm rot="10800000" flipH="1">
            <a:off x="6357712" y="2594483"/>
            <a:ext cx="129300" cy="129300"/>
          </a:xfrm>
          <a:prstGeom prst="diamond">
            <a:avLst/>
          </a:pr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34" name="Google Shape;1534;p33"/>
          <p:cNvSpPr/>
          <p:nvPr/>
        </p:nvSpPr>
        <p:spPr>
          <a:xfrm rot="10800000" flipH="1">
            <a:off x="6362140" y="3966582"/>
            <a:ext cx="120600" cy="120600"/>
          </a:xfrm>
          <a:prstGeom prst="diamond">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1535" name="Google Shape;1535;p33"/>
          <p:cNvSpPr txBox="1"/>
          <p:nvPr/>
        </p:nvSpPr>
        <p:spPr>
          <a:xfrm>
            <a:off x="6607580" y="1171975"/>
            <a:ext cx="18621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What are your favourite apps?</a:t>
            </a:r>
            <a:endParaRPr sz="500"/>
          </a:p>
        </p:txBody>
      </p:sp>
      <p:sp>
        <p:nvSpPr>
          <p:cNvPr id="1536" name="Google Shape;1536;p33"/>
          <p:cNvSpPr txBox="1"/>
          <p:nvPr/>
        </p:nvSpPr>
        <p:spPr>
          <a:xfrm>
            <a:off x="6607580" y="2540975"/>
            <a:ext cx="18621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Are you interested in the paid alternatives?</a:t>
            </a:r>
            <a:endParaRPr sz="500"/>
          </a:p>
        </p:txBody>
      </p:sp>
      <p:sp>
        <p:nvSpPr>
          <p:cNvPr id="1537" name="Google Shape;1537;p33"/>
          <p:cNvSpPr txBox="1"/>
          <p:nvPr/>
        </p:nvSpPr>
        <p:spPr>
          <a:xfrm>
            <a:off x="6607580" y="3909975"/>
            <a:ext cx="19644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Do you have some recommendations?</a:t>
            </a:r>
            <a:endParaRPr sz="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p:nvPr/>
        </p:nvSpPr>
        <p:spPr>
          <a:xfrm>
            <a:off x="5969449" y="2515726"/>
            <a:ext cx="1745010" cy="240411"/>
          </a:xfrm>
          <a:custGeom>
            <a:avLst/>
            <a:gdLst/>
            <a:ahLst/>
            <a:cxnLst/>
            <a:rect l="l" t="t" r="r" b="b"/>
            <a:pathLst>
              <a:path w="21600" h="19122" extrusionOk="0">
                <a:moveTo>
                  <a:pt x="0" y="19122"/>
                </a:moveTo>
                <a:cubicBezTo>
                  <a:pt x="3775" y="4122"/>
                  <a:pt x="8595" y="-2478"/>
                  <a:pt x="13353" y="839"/>
                </a:cubicBezTo>
                <a:cubicBezTo>
                  <a:pt x="16356" y="2932"/>
                  <a:pt x="19199" y="8950"/>
                  <a:pt x="21600" y="18297"/>
                </a:cubicBezTo>
              </a:path>
            </a:pathLst>
          </a:custGeom>
          <a:noFill/>
          <a:ln w="38100" cap="flat" cmpd="sng">
            <a:solidFill>
              <a:srgbClr val="D8D8D8"/>
            </a:solidFill>
            <a:prstDash val="solid"/>
            <a:miter lim="400000"/>
            <a:headEnd type="none" w="sm" len="sm"/>
            <a:tailEnd type="none" w="sm" len="sm"/>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08" name="Google Shape;208;p21"/>
          <p:cNvSpPr/>
          <p:nvPr/>
        </p:nvSpPr>
        <p:spPr>
          <a:xfrm>
            <a:off x="5689935" y="2003443"/>
            <a:ext cx="259531" cy="807192"/>
          </a:xfrm>
          <a:custGeom>
            <a:avLst/>
            <a:gdLst/>
            <a:ahLst/>
            <a:cxnLst/>
            <a:rect l="l" t="t" r="r" b="b"/>
            <a:pathLst>
              <a:path w="20496" h="21600" extrusionOk="0">
                <a:moveTo>
                  <a:pt x="1126" y="21600"/>
                </a:moveTo>
                <a:cubicBezTo>
                  <a:pt x="-1104" y="17330"/>
                  <a:pt x="0" y="12958"/>
                  <a:pt x="4254" y="8903"/>
                </a:cubicBezTo>
                <a:cubicBezTo>
                  <a:pt x="7742" y="5578"/>
                  <a:pt x="13279" y="2544"/>
                  <a:pt x="20496" y="0"/>
                </a:cubicBezTo>
              </a:path>
            </a:pathLst>
          </a:custGeom>
          <a:noFill/>
          <a:ln w="38100" cap="flat" cmpd="sng">
            <a:solidFill>
              <a:srgbClr val="D8D8D8"/>
            </a:solidFill>
            <a:prstDash val="solid"/>
            <a:miter lim="400000"/>
            <a:headEnd type="none" w="sm" len="sm"/>
            <a:tailEnd type="none" w="sm" len="sm"/>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09" name="Google Shape;209;p21"/>
          <p:cNvSpPr/>
          <p:nvPr/>
        </p:nvSpPr>
        <p:spPr>
          <a:xfrm>
            <a:off x="5831856" y="2024773"/>
            <a:ext cx="1357992" cy="730366"/>
          </a:xfrm>
          <a:custGeom>
            <a:avLst/>
            <a:gdLst/>
            <a:ahLst/>
            <a:cxnLst/>
            <a:rect l="l" t="t" r="r" b="b"/>
            <a:pathLst>
              <a:path w="21600" h="20820" extrusionOk="0">
                <a:moveTo>
                  <a:pt x="0" y="20820"/>
                </a:moveTo>
                <a:cubicBezTo>
                  <a:pt x="1039" y="15184"/>
                  <a:pt x="3294" y="10155"/>
                  <a:pt x="6447" y="6444"/>
                </a:cubicBezTo>
                <a:cubicBezTo>
                  <a:pt x="10674" y="1467"/>
                  <a:pt x="16164" y="-780"/>
                  <a:pt x="21600" y="241"/>
                </a:cubicBezTo>
              </a:path>
            </a:pathLst>
          </a:custGeom>
          <a:noFill/>
          <a:ln w="38100" cap="flat" cmpd="sng">
            <a:solidFill>
              <a:srgbClr val="D8D8D8"/>
            </a:solidFill>
            <a:prstDash val="solid"/>
            <a:miter lim="400000"/>
            <a:headEnd type="none" w="sm" len="sm"/>
            <a:tailEnd type="none" w="sm" len="sm"/>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10" name="Google Shape;210;p21"/>
          <p:cNvSpPr/>
          <p:nvPr/>
        </p:nvSpPr>
        <p:spPr>
          <a:xfrm>
            <a:off x="6415576" y="2771556"/>
            <a:ext cx="908415" cy="1113013"/>
          </a:xfrm>
          <a:custGeom>
            <a:avLst/>
            <a:gdLst/>
            <a:ahLst/>
            <a:cxnLst/>
            <a:rect l="l" t="t" r="r" b="b"/>
            <a:pathLst>
              <a:path w="21169" h="21170" extrusionOk="0">
                <a:moveTo>
                  <a:pt x="0" y="268"/>
                </a:moveTo>
                <a:cubicBezTo>
                  <a:pt x="3992" y="-430"/>
                  <a:pt x="8131" y="251"/>
                  <a:pt x="11535" y="2149"/>
                </a:cubicBezTo>
                <a:cubicBezTo>
                  <a:pt x="13839" y="3433"/>
                  <a:pt x="15698" y="5223"/>
                  <a:pt x="17180" y="7232"/>
                </a:cubicBezTo>
                <a:cubicBezTo>
                  <a:pt x="20234" y="11372"/>
                  <a:pt x="21600" y="16276"/>
                  <a:pt x="21051" y="21170"/>
                </a:cubicBezTo>
              </a:path>
            </a:pathLst>
          </a:custGeom>
          <a:noFill/>
          <a:ln w="38100" cap="flat" cmpd="sng">
            <a:solidFill>
              <a:srgbClr val="D8D8D8"/>
            </a:solidFill>
            <a:prstDash val="solid"/>
            <a:miter lim="400000"/>
            <a:headEnd type="none" w="sm" len="sm"/>
            <a:tailEnd type="none" w="sm" len="sm"/>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grpSp>
        <p:nvGrpSpPr>
          <p:cNvPr id="211" name="Google Shape;211;p21"/>
          <p:cNvGrpSpPr/>
          <p:nvPr/>
        </p:nvGrpSpPr>
        <p:grpSpPr>
          <a:xfrm>
            <a:off x="4994485" y="2592146"/>
            <a:ext cx="1541524" cy="1189999"/>
            <a:chOff x="-1" y="0"/>
            <a:chExt cx="2539997" cy="1961105"/>
          </a:xfrm>
        </p:grpSpPr>
        <p:sp>
          <p:nvSpPr>
            <p:cNvPr id="212" name="Google Shape;212;p21"/>
            <p:cNvSpPr/>
            <p:nvPr/>
          </p:nvSpPr>
          <p:spPr>
            <a:xfrm>
              <a:off x="185455" y="0"/>
              <a:ext cx="2169069" cy="366606"/>
            </a:xfrm>
            <a:custGeom>
              <a:avLst/>
              <a:gdLst/>
              <a:ahLst/>
              <a:cxnLst/>
              <a:rect l="l" t="t"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rgbClr val="FDBB00"/>
            </a:solidFill>
            <a:ln>
              <a:noFill/>
            </a:ln>
          </p:spPr>
          <p:txBody>
            <a:bodyPr spcFirstLastPara="1" wrap="square" lIns="20100" tIns="20100" rIns="20100" bIns="201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13" name="Google Shape;213;p21"/>
            <p:cNvSpPr/>
            <p:nvPr/>
          </p:nvSpPr>
          <p:spPr>
            <a:xfrm>
              <a:off x="-1" y="353633"/>
              <a:ext cx="2539997" cy="1607472"/>
            </a:xfrm>
            <a:custGeom>
              <a:avLst/>
              <a:gdLst/>
              <a:ahLst/>
              <a:cxnLst/>
              <a:rect l="l" t="t"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5"/>
            </a:solidFill>
            <a:ln>
              <a:noFill/>
            </a:ln>
          </p:spPr>
          <p:txBody>
            <a:bodyPr spcFirstLastPara="1" wrap="square" lIns="20100" tIns="20100" rIns="20100" bIns="201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grpSp>
      <p:grpSp>
        <p:nvGrpSpPr>
          <p:cNvPr id="214" name="Google Shape;214;p21"/>
          <p:cNvGrpSpPr/>
          <p:nvPr/>
        </p:nvGrpSpPr>
        <p:grpSpPr>
          <a:xfrm>
            <a:off x="5957994" y="998209"/>
            <a:ext cx="770779" cy="960437"/>
            <a:chOff x="0" y="0"/>
            <a:chExt cx="1270026" cy="1582790"/>
          </a:xfrm>
        </p:grpSpPr>
        <p:sp>
          <p:nvSpPr>
            <p:cNvPr id="215" name="Google Shape;215;p21"/>
            <p:cNvSpPr/>
            <p:nvPr/>
          </p:nvSpPr>
          <p:spPr>
            <a:xfrm>
              <a:off x="0" y="0"/>
              <a:ext cx="1270026" cy="1582790"/>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rgbClr val="1287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16" name="Google Shape;216;p21"/>
            <p:cNvSpPr/>
            <p:nvPr/>
          </p:nvSpPr>
          <p:spPr>
            <a:xfrm>
              <a:off x="795653" y="0"/>
              <a:ext cx="474336" cy="473418"/>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grpSp>
      <p:grpSp>
        <p:nvGrpSpPr>
          <p:cNvPr id="217" name="Google Shape;217;p21"/>
          <p:cNvGrpSpPr/>
          <p:nvPr/>
        </p:nvGrpSpPr>
        <p:grpSpPr>
          <a:xfrm>
            <a:off x="7176964" y="1509900"/>
            <a:ext cx="770779" cy="960437"/>
            <a:chOff x="0" y="0"/>
            <a:chExt cx="1270026" cy="1582790"/>
          </a:xfrm>
        </p:grpSpPr>
        <p:sp>
          <p:nvSpPr>
            <p:cNvPr id="218" name="Google Shape;218;p21"/>
            <p:cNvSpPr/>
            <p:nvPr/>
          </p:nvSpPr>
          <p:spPr>
            <a:xfrm>
              <a:off x="0" y="0"/>
              <a:ext cx="1270026" cy="1582790"/>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19" name="Google Shape;219;p21"/>
            <p:cNvSpPr/>
            <p:nvPr/>
          </p:nvSpPr>
          <p:spPr>
            <a:xfrm>
              <a:off x="795653" y="0"/>
              <a:ext cx="474336" cy="473418"/>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1985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grpSp>
      <p:grpSp>
        <p:nvGrpSpPr>
          <p:cNvPr id="220" name="Google Shape;220;p21"/>
          <p:cNvGrpSpPr/>
          <p:nvPr/>
        </p:nvGrpSpPr>
        <p:grpSpPr>
          <a:xfrm>
            <a:off x="7714442" y="2697706"/>
            <a:ext cx="770779" cy="960437"/>
            <a:chOff x="0" y="0"/>
            <a:chExt cx="1270026" cy="1582790"/>
          </a:xfrm>
        </p:grpSpPr>
        <p:sp>
          <p:nvSpPr>
            <p:cNvPr id="221" name="Google Shape;221;p21"/>
            <p:cNvSpPr/>
            <p:nvPr/>
          </p:nvSpPr>
          <p:spPr>
            <a:xfrm>
              <a:off x="0" y="0"/>
              <a:ext cx="1270026" cy="1582790"/>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22" name="Google Shape;222;p21"/>
            <p:cNvSpPr/>
            <p:nvPr/>
          </p:nvSpPr>
          <p:spPr>
            <a:xfrm>
              <a:off x="795653" y="0"/>
              <a:ext cx="474336" cy="473418"/>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27B4D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grpSp>
      <p:grpSp>
        <p:nvGrpSpPr>
          <p:cNvPr id="223" name="Google Shape;223;p21"/>
          <p:cNvGrpSpPr/>
          <p:nvPr/>
        </p:nvGrpSpPr>
        <p:grpSpPr>
          <a:xfrm>
            <a:off x="6959954" y="3885512"/>
            <a:ext cx="770779" cy="960437"/>
            <a:chOff x="0" y="0"/>
            <a:chExt cx="1270026" cy="1582790"/>
          </a:xfrm>
        </p:grpSpPr>
        <p:sp>
          <p:nvSpPr>
            <p:cNvPr id="224" name="Google Shape;224;p21"/>
            <p:cNvSpPr/>
            <p:nvPr/>
          </p:nvSpPr>
          <p:spPr>
            <a:xfrm>
              <a:off x="0" y="0"/>
              <a:ext cx="1270026" cy="1582790"/>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25" name="Google Shape;225;p21"/>
            <p:cNvSpPr/>
            <p:nvPr/>
          </p:nvSpPr>
          <p:spPr>
            <a:xfrm>
              <a:off x="795653" y="0"/>
              <a:ext cx="474336" cy="473418"/>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2AC4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grpSp>
      <p:sp>
        <p:nvSpPr>
          <p:cNvPr id="226" name="Google Shape;226;p21"/>
          <p:cNvSpPr/>
          <p:nvPr/>
        </p:nvSpPr>
        <p:spPr>
          <a:xfrm>
            <a:off x="614109" y="3248884"/>
            <a:ext cx="213900" cy="213900"/>
          </a:xfrm>
          <a:prstGeom prst="diamond">
            <a:avLst/>
          </a:pr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27" name="Google Shape;227;p21"/>
          <p:cNvSpPr/>
          <p:nvPr/>
        </p:nvSpPr>
        <p:spPr>
          <a:xfrm>
            <a:off x="614109" y="1192578"/>
            <a:ext cx="213900" cy="213900"/>
          </a:xfrm>
          <a:prstGeom prst="diamond">
            <a:avLst/>
          </a:prstGeom>
          <a:solidFill>
            <a:srgbClr val="1287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28" name="Google Shape;228;p21"/>
          <p:cNvSpPr/>
          <p:nvPr/>
        </p:nvSpPr>
        <p:spPr>
          <a:xfrm>
            <a:off x="614109" y="2220731"/>
            <a:ext cx="213900" cy="213900"/>
          </a:xfrm>
          <a:prstGeom prst="diamond">
            <a:avLst/>
          </a:pr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29" name="Google Shape;229;p21"/>
          <p:cNvSpPr/>
          <p:nvPr/>
        </p:nvSpPr>
        <p:spPr>
          <a:xfrm>
            <a:off x="614109" y="4277037"/>
            <a:ext cx="213900" cy="213900"/>
          </a:xfrm>
          <a:prstGeom prst="diamond">
            <a:avLst/>
          </a:pr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30" name="Google Shape;230;p21"/>
          <p:cNvSpPr txBox="1"/>
          <p:nvPr/>
        </p:nvSpPr>
        <p:spPr>
          <a:xfrm>
            <a:off x="808701" y="260000"/>
            <a:ext cx="7526400" cy="3810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2300" b="1">
                <a:solidFill>
                  <a:schemeClr val="dk2"/>
                </a:solidFill>
                <a:latin typeface="Poppins"/>
                <a:ea typeface="Poppins"/>
                <a:cs typeface="Poppins"/>
                <a:sym typeface="Poppins"/>
              </a:rPr>
              <a:t>Making Sense of Information</a:t>
            </a:r>
            <a:endParaRPr sz="500"/>
          </a:p>
        </p:txBody>
      </p:sp>
      <p:sp>
        <p:nvSpPr>
          <p:cNvPr id="231" name="Google Shape;231;p21"/>
          <p:cNvSpPr txBox="1"/>
          <p:nvPr/>
        </p:nvSpPr>
        <p:spPr>
          <a:xfrm>
            <a:off x="2560400" y="641000"/>
            <a:ext cx="4023000" cy="1731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900">
                <a:solidFill>
                  <a:srgbClr val="A5A5A5"/>
                </a:solidFill>
                <a:latin typeface="Poppins Light"/>
                <a:ea typeface="Poppins Light"/>
                <a:cs typeface="Poppins Light"/>
                <a:sym typeface="Poppins Light"/>
              </a:rPr>
              <a:t>An accumulation of rich sources can lead to effective solutions</a:t>
            </a:r>
            <a:endParaRPr sz="500"/>
          </a:p>
        </p:txBody>
      </p:sp>
      <p:sp>
        <p:nvSpPr>
          <p:cNvPr id="232" name="Google Shape;232;p21"/>
          <p:cNvSpPr txBox="1"/>
          <p:nvPr/>
        </p:nvSpPr>
        <p:spPr>
          <a:xfrm>
            <a:off x="975523" y="1082000"/>
            <a:ext cx="31059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Environments can empower us</a:t>
            </a:r>
            <a:endParaRPr sz="500"/>
          </a:p>
        </p:txBody>
      </p:sp>
      <p:sp>
        <p:nvSpPr>
          <p:cNvPr id="233" name="Google Shape;233;p21"/>
          <p:cNvSpPr txBox="1"/>
          <p:nvPr/>
        </p:nvSpPr>
        <p:spPr>
          <a:xfrm>
            <a:off x="977100" y="1314575"/>
            <a:ext cx="3485400" cy="5664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Learning to utilize our surroundings and immediate accesses to build out a portfolio of strategic opportunities. Relocate, reimagine, and reframe our approach to where we see ourselves to work our best.</a:t>
            </a:r>
            <a:endParaRPr sz="500"/>
          </a:p>
        </p:txBody>
      </p:sp>
      <p:sp>
        <p:nvSpPr>
          <p:cNvPr id="234" name="Google Shape;234;p21"/>
          <p:cNvSpPr txBox="1"/>
          <p:nvPr/>
        </p:nvSpPr>
        <p:spPr>
          <a:xfrm>
            <a:off x="975537" y="2109300"/>
            <a:ext cx="31059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Exclusion is by design</a:t>
            </a:r>
            <a:endParaRPr sz="500"/>
          </a:p>
        </p:txBody>
      </p:sp>
      <p:sp>
        <p:nvSpPr>
          <p:cNvPr id="235" name="Google Shape;235;p21"/>
          <p:cNvSpPr txBox="1"/>
          <p:nvPr/>
        </p:nvSpPr>
        <p:spPr>
          <a:xfrm>
            <a:off x="977100" y="2341850"/>
            <a:ext cx="3485400" cy="5664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Our minds are not the problem and the system appears to haven’t been built with everyone in mind. Our contributions toward our success must be proactive and will lead to long term gain built by accessibility. </a:t>
            </a:r>
            <a:endParaRPr sz="500"/>
          </a:p>
        </p:txBody>
      </p:sp>
      <p:sp>
        <p:nvSpPr>
          <p:cNvPr id="236" name="Google Shape;236;p21"/>
          <p:cNvSpPr txBox="1"/>
          <p:nvPr/>
        </p:nvSpPr>
        <p:spPr>
          <a:xfrm>
            <a:off x="975523" y="3137450"/>
            <a:ext cx="34854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A narrow focus leads to sequential success</a:t>
            </a:r>
            <a:endParaRPr sz="500"/>
          </a:p>
        </p:txBody>
      </p:sp>
      <p:sp>
        <p:nvSpPr>
          <p:cNvPr id="237" name="Google Shape;237;p21"/>
          <p:cNvSpPr txBox="1"/>
          <p:nvPr/>
        </p:nvSpPr>
        <p:spPr>
          <a:xfrm>
            <a:off x="977108" y="3370011"/>
            <a:ext cx="31059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Thinking small doesn’t limit our potential and can maximize our output. Allocating our abilities in a singular approach can create efficiencies that compound from one task to the next. </a:t>
            </a:r>
            <a:endParaRPr sz="500"/>
          </a:p>
        </p:txBody>
      </p:sp>
      <p:sp>
        <p:nvSpPr>
          <p:cNvPr id="238" name="Google Shape;238;p21"/>
          <p:cNvSpPr txBox="1"/>
          <p:nvPr/>
        </p:nvSpPr>
        <p:spPr>
          <a:xfrm>
            <a:off x="975539" y="4165600"/>
            <a:ext cx="34854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Communities are built to be relied on</a:t>
            </a:r>
            <a:endParaRPr sz="500"/>
          </a:p>
        </p:txBody>
      </p:sp>
      <p:sp>
        <p:nvSpPr>
          <p:cNvPr id="239" name="Google Shape;239;p21"/>
          <p:cNvSpPr txBox="1"/>
          <p:nvPr/>
        </p:nvSpPr>
        <p:spPr>
          <a:xfrm>
            <a:off x="977100" y="4398175"/>
            <a:ext cx="3485400" cy="5664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We are not alone in this endeavour and many people are equally going through a similar experience. We can gain insights into our unique journey by learning how others approached their milestones. </a:t>
            </a:r>
            <a:endParaRPr sz="500"/>
          </a:p>
        </p:txBody>
      </p:sp>
      <p:sp>
        <p:nvSpPr>
          <p:cNvPr id="240" name="Google Shape;240;p21"/>
          <p:cNvSpPr/>
          <p:nvPr/>
        </p:nvSpPr>
        <p:spPr>
          <a:xfrm>
            <a:off x="7393974" y="1821743"/>
            <a:ext cx="336629" cy="336999"/>
          </a:xfrm>
          <a:custGeom>
            <a:avLst/>
            <a:gdLst/>
            <a:ahLst/>
            <a:cxnLst/>
            <a:rect l="l" t="t" r="r" b="b"/>
            <a:pathLst>
              <a:path w="306026" h="305668" extrusionOk="0">
                <a:moveTo>
                  <a:pt x="17683" y="251599"/>
                </a:moveTo>
                <a:cubicBezTo>
                  <a:pt x="12631" y="253401"/>
                  <a:pt x="9383" y="258448"/>
                  <a:pt x="9383" y="263855"/>
                </a:cubicBezTo>
                <a:lnTo>
                  <a:pt x="9383" y="282598"/>
                </a:lnTo>
                <a:cubicBezTo>
                  <a:pt x="9383" y="288366"/>
                  <a:pt x="12631" y="293052"/>
                  <a:pt x="17683" y="295214"/>
                </a:cubicBezTo>
                <a:cubicBezTo>
                  <a:pt x="23457" y="282959"/>
                  <a:pt x="23457" y="263855"/>
                  <a:pt x="17683" y="251599"/>
                </a:cubicBezTo>
                <a:close/>
                <a:moveTo>
                  <a:pt x="27066" y="250157"/>
                </a:moveTo>
                <a:cubicBezTo>
                  <a:pt x="28871" y="254843"/>
                  <a:pt x="29953" y="259169"/>
                  <a:pt x="30675" y="264215"/>
                </a:cubicBezTo>
                <a:lnTo>
                  <a:pt x="86611" y="264215"/>
                </a:lnTo>
                <a:cubicBezTo>
                  <a:pt x="89138" y="264215"/>
                  <a:pt x="90942" y="266378"/>
                  <a:pt x="90942" y="269261"/>
                </a:cubicBezTo>
                <a:cubicBezTo>
                  <a:pt x="90942" y="271424"/>
                  <a:pt x="89138" y="273587"/>
                  <a:pt x="86611" y="273587"/>
                </a:cubicBezTo>
                <a:lnTo>
                  <a:pt x="31397" y="273587"/>
                </a:lnTo>
                <a:cubicBezTo>
                  <a:pt x="31397" y="281877"/>
                  <a:pt x="29953" y="289447"/>
                  <a:pt x="27066" y="296656"/>
                </a:cubicBezTo>
                <a:lnTo>
                  <a:pt x="282569" y="296656"/>
                </a:lnTo>
                <a:cubicBezTo>
                  <a:pt x="280043" y="291970"/>
                  <a:pt x="278239" y="287645"/>
                  <a:pt x="276795" y="282598"/>
                </a:cubicBezTo>
                <a:lnTo>
                  <a:pt x="119451" y="282598"/>
                </a:lnTo>
                <a:cubicBezTo>
                  <a:pt x="116925" y="282598"/>
                  <a:pt x="114760" y="280436"/>
                  <a:pt x="114760" y="277912"/>
                </a:cubicBezTo>
                <a:cubicBezTo>
                  <a:pt x="114760" y="275389"/>
                  <a:pt x="116925" y="273227"/>
                  <a:pt x="119451" y="273227"/>
                </a:cubicBezTo>
                <a:lnTo>
                  <a:pt x="276073" y="273227"/>
                </a:lnTo>
                <a:cubicBezTo>
                  <a:pt x="276073" y="265296"/>
                  <a:pt x="278239" y="257006"/>
                  <a:pt x="282569" y="250157"/>
                </a:cubicBezTo>
                <a:lnTo>
                  <a:pt x="185132" y="250157"/>
                </a:lnTo>
                <a:lnTo>
                  <a:pt x="144352" y="250157"/>
                </a:lnTo>
                <a:lnTo>
                  <a:pt x="99242" y="250157"/>
                </a:lnTo>
                <a:lnTo>
                  <a:pt x="43667" y="250157"/>
                </a:lnTo>
                <a:lnTo>
                  <a:pt x="27066" y="250157"/>
                </a:lnTo>
                <a:close/>
                <a:moveTo>
                  <a:pt x="48358" y="217716"/>
                </a:moveTo>
                <a:lnTo>
                  <a:pt x="48358" y="240785"/>
                </a:lnTo>
                <a:lnTo>
                  <a:pt x="94551" y="240785"/>
                </a:lnTo>
                <a:lnTo>
                  <a:pt x="94551" y="217716"/>
                </a:lnTo>
                <a:lnTo>
                  <a:pt x="48358" y="217716"/>
                </a:lnTo>
                <a:close/>
                <a:moveTo>
                  <a:pt x="188749" y="69367"/>
                </a:moveTo>
                <a:lnTo>
                  <a:pt x="188749" y="180015"/>
                </a:lnTo>
                <a:cubicBezTo>
                  <a:pt x="217193" y="177846"/>
                  <a:pt x="239516" y="153619"/>
                  <a:pt x="239516" y="124691"/>
                </a:cubicBezTo>
                <a:cubicBezTo>
                  <a:pt x="239516" y="95763"/>
                  <a:pt x="217193" y="71898"/>
                  <a:pt x="188749" y="69367"/>
                </a:cubicBezTo>
                <a:close/>
                <a:moveTo>
                  <a:pt x="184068" y="59965"/>
                </a:moveTo>
                <a:cubicBezTo>
                  <a:pt x="220073" y="59965"/>
                  <a:pt x="248877" y="88893"/>
                  <a:pt x="248877" y="124691"/>
                </a:cubicBezTo>
                <a:cubicBezTo>
                  <a:pt x="248877" y="160489"/>
                  <a:pt x="220073" y="189778"/>
                  <a:pt x="184068" y="189778"/>
                </a:cubicBezTo>
                <a:cubicBezTo>
                  <a:pt x="181548" y="189778"/>
                  <a:pt x="179387" y="187609"/>
                  <a:pt x="179387" y="185078"/>
                </a:cubicBezTo>
                <a:lnTo>
                  <a:pt x="179387" y="64666"/>
                </a:lnTo>
                <a:cubicBezTo>
                  <a:pt x="179387" y="62135"/>
                  <a:pt x="181548" y="59965"/>
                  <a:pt x="184068" y="59965"/>
                </a:cubicBezTo>
                <a:close/>
                <a:moveTo>
                  <a:pt x="94551" y="49743"/>
                </a:moveTo>
                <a:lnTo>
                  <a:pt x="85168" y="55150"/>
                </a:lnTo>
                <a:cubicBezTo>
                  <a:pt x="84446" y="55511"/>
                  <a:pt x="83724" y="55511"/>
                  <a:pt x="83003" y="55511"/>
                </a:cubicBezTo>
                <a:lnTo>
                  <a:pt x="76146" y="55511"/>
                </a:lnTo>
                <a:lnTo>
                  <a:pt x="76146" y="208344"/>
                </a:lnTo>
                <a:lnTo>
                  <a:pt x="94551" y="208344"/>
                </a:lnTo>
                <a:lnTo>
                  <a:pt x="94551" y="49743"/>
                </a:lnTo>
                <a:close/>
                <a:moveTo>
                  <a:pt x="48358" y="49743"/>
                </a:moveTo>
                <a:lnTo>
                  <a:pt x="48358" y="208344"/>
                </a:lnTo>
                <a:lnTo>
                  <a:pt x="66763" y="208344"/>
                </a:lnTo>
                <a:lnTo>
                  <a:pt x="66763" y="55511"/>
                </a:lnTo>
                <a:lnTo>
                  <a:pt x="59906" y="55511"/>
                </a:lnTo>
                <a:cubicBezTo>
                  <a:pt x="58824" y="55511"/>
                  <a:pt x="58102" y="55511"/>
                  <a:pt x="57380" y="55150"/>
                </a:cubicBezTo>
                <a:lnTo>
                  <a:pt x="48358" y="49743"/>
                </a:lnTo>
                <a:close/>
                <a:moveTo>
                  <a:pt x="71454" y="12256"/>
                </a:moveTo>
                <a:lnTo>
                  <a:pt x="50523" y="40372"/>
                </a:lnTo>
                <a:lnTo>
                  <a:pt x="60989" y="46499"/>
                </a:lnTo>
                <a:lnTo>
                  <a:pt x="81920" y="46499"/>
                </a:lnTo>
                <a:lnTo>
                  <a:pt x="92385" y="40372"/>
                </a:lnTo>
                <a:lnTo>
                  <a:pt x="71454" y="12256"/>
                </a:lnTo>
                <a:close/>
                <a:moveTo>
                  <a:pt x="149044" y="9372"/>
                </a:moveTo>
                <a:lnTo>
                  <a:pt x="149044" y="34604"/>
                </a:lnTo>
                <a:lnTo>
                  <a:pt x="162396" y="34604"/>
                </a:lnTo>
                <a:cubicBezTo>
                  <a:pt x="164922" y="34604"/>
                  <a:pt x="167088" y="36407"/>
                  <a:pt x="167088" y="39290"/>
                </a:cubicBezTo>
                <a:cubicBezTo>
                  <a:pt x="167088" y="41813"/>
                  <a:pt x="164922" y="43616"/>
                  <a:pt x="162396" y="43616"/>
                </a:cubicBezTo>
                <a:lnTo>
                  <a:pt x="149044" y="43616"/>
                </a:lnTo>
                <a:lnTo>
                  <a:pt x="149044" y="68848"/>
                </a:lnTo>
                <a:lnTo>
                  <a:pt x="162396" y="68848"/>
                </a:lnTo>
                <a:cubicBezTo>
                  <a:pt x="164922" y="68848"/>
                  <a:pt x="167088" y="71010"/>
                  <a:pt x="167088" y="73534"/>
                </a:cubicBezTo>
                <a:cubicBezTo>
                  <a:pt x="167088" y="76057"/>
                  <a:pt x="164922" y="78220"/>
                  <a:pt x="162396" y="78220"/>
                </a:cubicBezTo>
                <a:lnTo>
                  <a:pt x="149044" y="78220"/>
                </a:lnTo>
                <a:lnTo>
                  <a:pt x="149044" y="103091"/>
                </a:lnTo>
                <a:lnTo>
                  <a:pt x="162396" y="103091"/>
                </a:lnTo>
                <a:cubicBezTo>
                  <a:pt x="164922" y="103091"/>
                  <a:pt x="167088" y="105254"/>
                  <a:pt x="167088" y="107777"/>
                </a:cubicBezTo>
                <a:cubicBezTo>
                  <a:pt x="167088" y="110300"/>
                  <a:pt x="164922" y="112463"/>
                  <a:pt x="162396" y="112463"/>
                </a:cubicBezTo>
                <a:lnTo>
                  <a:pt x="149044" y="112463"/>
                </a:lnTo>
                <a:lnTo>
                  <a:pt x="149044" y="137695"/>
                </a:lnTo>
                <a:lnTo>
                  <a:pt x="162396" y="137695"/>
                </a:lnTo>
                <a:cubicBezTo>
                  <a:pt x="164922" y="137695"/>
                  <a:pt x="167088" y="139858"/>
                  <a:pt x="167088" y="142381"/>
                </a:cubicBezTo>
                <a:cubicBezTo>
                  <a:pt x="167088" y="144904"/>
                  <a:pt x="164922" y="146706"/>
                  <a:pt x="162396" y="146706"/>
                </a:cubicBezTo>
                <a:lnTo>
                  <a:pt x="149044" y="146706"/>
                </a:lnTo>
                <a:lnTo>
                  <a:pt x="149044" y="171938"/>
                </a:lnTo>
                <a:lnTo>
                  <a:pt x="162396" y="171938"/>
                </a:lnTo>
                <a:cubicBezTo>
                  <a:pt x="164922" y="171938"/>
                  <a:pt x="167088" y="174101"/>
                  <a:pt x="167088" y="176624"/>
                </a:cubicBezTo>
                <a:cubicBezTo>
                  <a:pt x="167088" y="179147"/>
                  <a:pt x="164922" y="181310"/>
                  <a:pt x="162396" y="181310"/>
                </a:cubicBezTo>
                <a:lnTo>
                  <a:pt x="149044" y="181310"/>
                </a:lnTo>
                <a:lnTo>
                  <a:pt x="149044" y="206542"/>
                </a:lnTo>
                <a:lnTo>
                  <a:pt x="162396" y="206542"/>
                </a:lnTo>
                <a:cubicBezTo>
                  <a:pt x="164922" y="206542"/>
                  <a:pt x="167088" y="208344"/>
                  <a:pt x="167088" y="211228"/>
                </a:cubicBezTo>
                <a:cubicBezTo>
                  <a:pt x="167088" y="213751"/>
                  <a:pt x="164922" y="215553"/>
                  <a:pt x="162396" y="215553"/>
                </a:cubicBezTo>
                <a:lnTo>
                  <a:pt x="149044" y="215553"/>
                </a:lnTo>
                <a:lnTo>
                  <a:pt x="149044" y="240785"/>
                </a:lnTo>
                <a:lnTo>
                  <a:pt x="180440" y="240785"/>
                </a:lnTo>
                <a:lnTo>
                  <a:pt x="180440" y="219158"/>
                </a:lnTo>
                <a:cubicBezTo>
                  <a:pt x="180440" y="216635"/>
                  <a:pt x="182605" y="214833"/>
                  <a:pt x="185132" y="214833"/>
                </a:cubicBezTo>
                <a:cubicBezTo>
                  <a:pt x="234933" y="214833"/>
                  <a:pt x="274991" y="174461"/>
                  <a:pt x="274991" y="125079"/>
                </a:cubicBezTo>
                <a:cubicBezTo>
                  <a:pt x="274991" y="75696"/>
                  <a:pt x="234933" y="35686"/>
                  <a:pt x="185132" y="35686"/>
                </a:cubicBezTo>
                <a:cubicBezTo>
                  <a:pt x="182605" y="35686"/>
                  <a:pt x="180440" y="33523"/>
                  <a:pt x="180440" y="31000"/>
                </a:cubicBezTo>
                <a:lnTo>
                  <a:pt x="180440" y="9372"/>
                </a:lnTo>
                <a:lnTo>
                  <a:pt x="149044" y="9372"/>
                </a:lnTo>
                <a:close/>
                <a:moveTo>
                  <a:pt x="144352" y="0"/>
                </a:moveTo>
                <a:lnTo>
                  <a:pt x="185132" y="0"/>
                </a:lnTo>
                <a:cubicBezTo>
                  <a:pt x="187658" y="0"/>
                  <a:pt x="189823" y="2163"/>
                  <a:pt x="189823" y="4686"/>
                </a:cubicBezTo>
                <a:lnTo>
                  <a:pt x="189823" y="26314"/>
                </a:lnTo>
                <a:cubicBezTo>
                  <a:pt x="242151" y="28837"/>
                  <a:pt x="284013" y="72092"/>
                  <a:pt x="284013" y="125079"/>
                </a:cubicBezTo>
                <a:cubicBezTo>
                  <a:pt x="284013" y="178066"/>
                  <a:pt x="242151" y="221321"/>
                  <a:pt x="189823" y="223844"/>
                </a:cubicBezTo>
                <a:lnTo>
                  <a:pt x="189823" y="240785"/>
                </a:lnTo>
                <a:lnTo>
                  <a:pt x="301335" y="240785"/>
                </a:lnTo>
                <a:cubicBezTo>
                  <a:pt x="303861" y="240785"/>
                  <a:pt x="306026" y="242948"/>
                  <a:pt x="306026" y="245471"/>
                </a:cubicBezTo>
                <a:cubicBezTo>
                  <a:pt x="306026" y="247995"/>
                  <a:pt x="303861" y="250157"/>
                  <a:pt x="301335" y="250157"/>
                </a:cubicBezTo>
                <a:lnTo>
                  <a:pt x="294117" y="250157"/>
                </a:lnTo>
                <a:cubicBezTo>
                  <a:pt x="282208" y="263134"/>
                  <a:pt x="282208" y="283319"/>
                  <a:pt x="294117" y="296656"/>
                </a:cubicBezTo>
                <a:lnTo>
                  <a:pt x="301335" y="296656"/>
                </a:lnTo>
                <a:cubicBezTo>
                  <a:pt x="303861" y="296656"/>
                  <a:pt x="306026" y="298458"/>
                  <a:pt x="306026" y="301342"/>
                </a:cubicBezTo>
                <a:cubicBezTo>
                  <a:pt x="306026" y="303865"/>
                  <a:pt x="303861" y="305668"/>
                  <a:pt x="301335" y="305668"/>
                </a:cubicBezTo>
                <a:lnTo>
                  <a:pt x="23457" y="305668"/>
                </a:lnTo>
                <a:cubicBezTo>
                  <a:pt x="10466" y="305668"/>
                  <a:pt x="0" y="295214"/>
                  <a:pt x="0" y="282598"/>
                </a:cubicBezTo>
                <a:lnTo>
                  <a:pt x="0" y="263855"/>
                </a:lnTo>
                <a:cubicBezTo>
                  <a:pt x="0" y="251239"/>
                  <a:pt x="10466" y="240785"/>
                  <a:pt x="23457" y="240785"/>
                </a:cubicBezTo>
                <a:lnTo>
                  <a:pt x="38975" y="240785"/>
                </a:lnTo>
                <a:lnTo>
                  <a:pt x="38975" y="41813"/>
                </a:lnTo>
                <a:cubicBezTo>
                  <a:pt x="38975" y="41453"/>
                  <a:pt x="38975" y="41093"/>
                  <a:pt x="38975" y="40732"/>
                </a:cubicBezTo>
                <a:cubicBezTo>
                  <a:pt x="38975" y="40732"/>
                  <a:pt x="38975" y="40732"/>
                  <a:pt x="39336" y="40732"/>
                </a:cubicBezTo>
                <a:cubicBezTo>
                  <a:pt x="39336" y="40011"/>
                  <a:pt x="39336" y="39651"/>
                  <a:pt x="39697" y="39290"/>
                </a:cubicBezTo>
                <a:lnTo>
                  <a:pt x="67485" y="2163"/>
                </a:lnTo>
                <a:cubicBezTo>
                  <a:pt x="69650" y="-360"/>
                  <a:pt x="73259" y="-360"/>
                  <a:pt x="75063" y="2163"/>
                </a:cubicBezTo>
                <a:lnTo>
                  <a:pt x="102851" y="39290"/>
                </a:lnTo>
                <a:cubicBezTo>
                  <a:pt x="103212" y="39651"/>
                  <a:pt x="103573" y="40011"/>
                  <a:pt x="103573" y="40732"/>
                </a:cubicBezTo>
                <a:cubicBezTo>
                  <a:pt x="103934" y="41093"/>
                  <a:pt x="103934" y="41453"/>
                  <a:pt x="103934" y="41813"/>
                </a:cubicBezTo>
                <a:lnTo>
                  <a:pt x="103934" y="240785"/>
                </a:lnTo>
                <a:lnTo>
                  <a:pt x="139661" y="240785"/>
                </a:lnTo>
                <a:lnTo>
                  <a:pt x="139661" y="4686"/>
                </a:lnTo>
                <a:cubicBezTo>
                  <a:pt x="139661" y="2163"/>
                  <a:pt x="141826" y="0"/>
                  <a:pt x="144352"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41" name="Google Shape;241;p21"/>
          <p:cNvSpPr/>
          <p:nvPr/>
        </p:nvSpPr>
        <p:spPr>
          <a:xfrm>
            <a:off x="6175004" y="1330987"/>
            <a:ext cx="336630" cy="294642"/>
          </a:xfrm>
          <a:custGeom>
            <a:avLst/>
            <a:gdLst/>
            <a:ahLst/>
            <a:cxnLst/>
            <a:rect l="l" t="t" r="r" b="b"/>
            <a:pathLst>
              <a:path w="306027" h="267856" extrusionOk="0">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42" name="Google Shape;242;p21"/>
          <p:cNvSpPr/>
          <p:nvPr/>
        </p:nvSpPr>
        <p:spPr>
          <a:xfrm>
            <a:off x="7931452" y="3011832"/>
            <a:ext cx="336629" cy="333178"/>
          </a:xfrm>
          <a:custGeom>
            <a:avLst/>
            <a:gdLst/>
            <a:ahLst/>
            <a:cxnLst/>
            <a:rect l="l" t="t" r="r" b="b"/>
            <a:pathLst>
              <a:path w="306026" h="302202" extrusionOk="0">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43" name="Google Shape;243;p21"/>
          <p:cNvSpPr/>
          <p:nvPr/>
        </p:nvSpPr>
        <p:spPr>
          <a:xfrm>
            <a:off x="7179248" y="4241784"/>
            <a:ext cx="336629" cy="284247"/>
          </a:xfrm>
          <a:custGeom>
            <a:avLst/>
            <a:gdLst/>
            <a:ahLst/>
            <a:cxnLst/>
            <a:rect l="l" t="t" r="r" b="b"/>
            <a:pathLst>
              <a:path w="306026" h="258406" extrusionOk="0">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p:nvPr/>
        </p:nvSpPr>
        <p:spPr>
          <a:xfrm>
            <a:off x="3773159" y="2550458"/>
            <a:ext cx="1583118" cy="987303"/>
          </a:xfrm>
          <a:custGeom>
            <a:avLst/>
            <a:gdLst/>
            <a:ahLst/>
            <a:cxnLst/>
            <a:rect l="l" t="t" r="r" b="b"/>
            <a:pathLst>
              <a:path w="21600" h="21558" extrusionOk="0">
                <a:moveTo>
                  <a:pt x="0" y="0"/>
                </a:moveTo>
                <a:lnTo>
                  <a:pt x="0" y="21025"/>
                </a:lnTo>
                <a:lnTo>
                  <a:pt x="9992" y="21025"/>
                </a:lnTo>
                <a:cubicBezTo>
                  <a:pt x="10106" y="21204"/>
                  <a:pt x="10240" y="21342"/>
                  <a:pt x="10384" y="21432"/>
                </a:cubicBezTo>
                <a:cubicBezTo>
                  <a:pt x="10652" y="21600"/>
                  <a:pt x="10948" y="21600"/>
                  <a:pt x="11216" y="21432"/>
                </a:cubicBezTo>
                <a:cubicBezTo>
                  <a:pt x="11360" y="21342"/>
                  <a:pt x="11494" y="21204"/>
                  <a:pt x="11608" y="21025"/>
                </a:cubicBezTo>
                <a:lnTo>
                  <a:pt x="21600" y="21025"/>
                </a:lnTo>
                <a:lnTo>
                  <a:pt x="21600" y="0"/>
                </a:lnTo>
                <a:lnTo>
                  <a:pt x="10773" y="22"/>
                </a:lnTo>
                <a:lnTo>
                  <a:pt x="10773" y="56"/>
                </a:lnTo>
                <a:lnTo>
                  <a:pt x="0" y="0"/>
                </a:lnTo>
                <a:close/>
              </a:path>
            </a:pathLst>
          </a:custGeom>
          <a:solidFill>
            <a:srgbClr val="1CA5E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49" name="Google Shape;249;p22"/>
          <p:cNvSpPr/>
          <p:nvPr/>
        </p:nvSpPr>
        <p:spPr>
          <a:xfrm>
            <a:off x="3839108" y="2477149"/>
            <a:ext cx="728784" cy="995263"/>
          </a:xfrm>
          <a:custGeom>
            <a:avLst/>
            <a:gdLst/>
            <a:ahLst/>
            <a:cxnLst/>
            <a:rect l="l" t="t"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rgbClr val="A5A5A5"/>
          </a:solidFill>
          <a:ln>
            <a:noFill/>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50" name="Google Shape;250;p22"/>
          <p:cNvSpPr/>
          <p:nvPr/>
        </p:nvSpPr>
        <p:spPr>
          <a:xfrm>
            <a:off x="3902001" y="2392863"/>
            <a:ext cx="665874" cy="1079592"/>
          </a:xfrm>
          <a:custGeom>
            <a:avLst/>
            <a:gdLst/>
            <a:ahLst/>
            <a:cxnLst/>
            <a:rect l="l" t="t"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rgbClr val="BFBFBF"/>
          </a:solidFill>
          <a:ln>
            <a:noFill/>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51" name="Google Shape;251;p22"/>
          <p:cNvSpPr/>
          <p:nvPr/>
        </p:nvSpPr>
        <p:spPr>
          <a:xfrm>
            <a:off x="4044197" y="2326682"/>
            <a:ext cx="523692" cy="1144033"/>
          </a:xfrm>
          <a:custGeom>
            <a:avLst/>
            <a:gdLst/>
            <a:ahLst/>
            <a:cxnLst/>
            <a:rect l="l" t="t" r="r" b="b"/>
            <a:pathLst>
              <a:path w="21600" h="21460" extrusionOk="0">
                <a:moveTo>
                  <a:pt x="12323" y="952"/>
                </a:moveTo>
                <a:cubicBezTo>
                  <a:pt x="8456" y="171"/>
                  <a:pt x="4209" y="-140"/>
                  <a:pt x="0" y="58"/>
                </a:cubicBezTo>
                <a:lnTo>
                  <a:pt x="0" y="17713"/>
                </a:lnTo>
                <a:cubicBezTo>
                  <a:pt x="3567" y="17650"/>
                  <a:pt x="7130" y="17882"/>
                  <a:pt x="10514" y="18399"/>
                </a:cubicBezTo>
                <a:cubicBezTo>
                  <a:pt x="14663" y="19033"/>
                  <a:pt x="18450" y="20078"/>
                  <a:pt x="21600" y="21460"/>
                </a:cubicBezTo>
                <a:lnTo>
                  <a:pt x="21600" y="4273"/>
                </a:lnTo>
                <a:cubicBezTo>
                  <a:pt x="19161" y="2834"/>
                  <a:pt x="15975" y="1690"/>
                  <a:pt x="12323" y="952"/>
                </a:cubicBezTo>
                <a:close/>
              </a:path>
            </a:pathLst>
          </a:custGeom>
          <a:solidFill>
            <a:srgbClr val="F2F2F2"/>
          </a:solidFill>
          <a:ln>
            <a:noFill/>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52" name="Google Shape;252;p22"/>
          <p:cNvSpPr/>
          <p:nvPr/>
        </p:nvSpPr>
        <p:spPr>
          <a:xfrm flipH="1">
            <a:off x="4565455" y="2476414"/>
            <a:ext cx="728784" cy="995263"/>
          </a:xfrm>
          <a:custGeom>
            <a:avLst/>
            <a:gdLst/>
            <a:ahLst/>
            <a:cxnLst/>
            <a:rect l="l" t="t"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rgbClr val="A5A5A5"/>
          </a:solidFill>
          <a:ln>
            <a:noFill/>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53" name="Google Shape;253;p22"/>
          <p:cNvSpPr/>
          <p:nvPr/>
        </p:nvSpPr>
        <p:spPr>
          <a:xfrm flipH="1">
            <a:off x="4565472" y="2392129"/>
            <a:ext cx="665874" cy="1079592"/>
          </a:xfrm>
          <a:custGeom>
            <a:avLst/>
            <a:gdLst/>
            <a:ahLst/>
            <a:cxnLst/>
            <a:rect l="l" t="t"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rgbClr val="BFBFBF"/>
          </a:solidFill>
          <a:ln>
            <a:noFill/>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54" name="Google Shape;254;p22"/>
          <p:cNvSpPr/>
          <p:nvPr/>
        </p:nvSpPr>
        <p:spPr>
          <a:xfrm flipH="1">
            <a:off x="4565435" y="2326326"/>
            <a:ext cx="523584" cy="1141937"/>
          </a:xfrm>
          <a:custGeom>
            <a:avLst/>
            <a:gdLst/>
            <a:ahLst/>
            <a:cxnLst/>
            <a:rect l="l" t="t" r="r" b="b"/>
            <a:pathLst>
              <a:path w="21600" h="21468" extrusionOk="0">
                <a:moveTo>
                  <a:pt x="12326" y="947"/>
                </a:moveTo>
                <a:cubicBezTo>
                  <a:pt x="8449" y="179"/>
                  <a:pt x="4209" y="-132"/>
                  <a:pt x="0" y="51"/>
                </a:cubicBezTo>
                <a:lnTo>
                  <a:pt x="0" y="17745"/>
                </a:lnTo>
                <a:cubicBezTo>
                  <a:pt x="3568" y="17684"/>
                  <a:pt x="7130" y="17917"/>
                  <a:pt x="10516" y="18433"/>
                </a:cubicBezTo>
                <a:cubicBezTo>
                  <a:pt x="14648" y="19062"/>
                  <a:pt x="18425" y="20099"/>
                  <a:pt x="21579" y="21468"/>
                </a:cubicBezTo>
                <a:lnTo>
                  <a:pt x="21600" y="4145"/>
                </a:lnTo>
                <a:cubicBezTo>
                  <a:pt x="19108" y="2760"/>
                  <a:pt x="15931" y="1661"/>
                  <a:pt x="12326" y="947"/>
                </a:cubicBezTo>
                <a:close/>
              </a:path>
            </a:pathLst>
          </a:custGeom>
          <a:solidFill>
            <a:srgbClr val="D8D8D8"/>
          </a:solidFill>
          <a:ln>
            <a:noFill/>
          </a:ln>
        </p:spPr>
        <p:txBody>
          <a:bodyPr spcFirstLastPara="1" wrap="square" lIns="26800" tIns="26800" rIns="26800" bIns="2680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55" name="Google Shape;255;p22"/>
          <p:cNvSpPr/>
          <p:nvPr/>
        </p:nvSpPr>
        <p:spPr>
          <a:xfrm>
            <a:off x="4178163" y="3337760"/>
            <a:ext cx="104274" cy="238356"/>
          </a:xfrm>
          <a:custGeom>
            <a:avLst/>
            <a:gdLst/>
            <a:ahLst/>
            <a:cxnLst/>
            <a:rect l="l" t="t" r="r" b="b"/>
            <a:pathLst>
              <a:path w="21600" h="21600" extrusionOk="0">
                <a:moveTo>
                  <a:pt x="82" y="0"/>
                </a:moveTo>
                <a:lnTo>
                  <a:pt x="0" y="21600"/>
                </a:lnTo>
                <a:lnTo>
                  <a:pt x="10775" y="18739"/>
                </a:lnTo>
                <a:lnTo>
                  <a:pt x="21550" y="21600"/>
                </a:lnTo>
                <a:lnTo>
                  <a:pt x="21600" y="1754"/>
                </a:lnTo>
                <a:cubicBezTo>
                  <a:pt x="18073" y="1261"/>
                  <a:pt x="14478" y="867"/>
                  <a:pt x="10836" y="572"/>
                </a:cubicBezTo>
                <a:cubicBezTo>
                  <a:pt x="7282" y="285"/>
                  <a:pt x="3690" y="94"/>
                  <a:pt x="82" y="0"/>
                </a:cubicBezTo>
                <a:close/>
              </a:path>
            </a:pathLst>
          </a:custGeom>
          <a:solidFill>
            <a:srgbClr val="B0E1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cxnSp>
        <p:nvCxnSpPr>
          <p:cNvPr id="256" name="Google Shape;256;p22"/>
          <p:cNvCxnSpPr/>
          <p:nvPr/>
        </p:nvCxnSpPr>
        <p:spPr>
          <a:xfrm rot="10800000">
            <a:off x="4564431" y="3551662"/>
            <a:ext cx="0" cy="580500"/>
          </a:xfrm>
          <a:prstGeom prst="straightConnector1">
            <a:avLst/>
          </a:prstGeom>
          <a:noFill/>
          <a:ln w="38100" cap="flat" cmpd="sng">
            <a:solidFill>
              <a:srgbClr val="D8D8D8"/>
            </a:solidFill>
            <a:prstDash val="solid"/>
            <a:miter lim="400000"/>
            <a:headEnd type="none" w="sm" len="sm"/>
            <a:tailEnd type="none" w="sm" len="sm"/>
          </a:ln>
        </p:spPr>
      </p:cxnSp>
      <p:cxnSp>
        <p:nvCxnSpPr>
          <p:cNvPr id="257" name="Google Shape;257;p22"/>
          <p:cNvCxnSpPr/>
          <p:nvPr/>
        </p:nvCxnSpPr>
        <p:spPr>
          <a:xfrm rot="10800000">
            <a:off x="4564431" y="1770639"/>
            <a:ext cx="0" cy="776400"/>
          </a:xfrm>
          <a:prstGeom prst="straightConnector1">
            <a:avLst/>
          </a:prstGeom>
          <a:noFill/>
          <a:ln w="38100" cap="flat" cmpd="sng">
            <a:solidFill>
              <a:srgbClr val="D8D8D8"/>
            </a:solidFill>
            <a:prstDash val="solid"/>
            <a:miter lim="400000"/>
            <a:headEnd type="none" w="sm" len="sm"/>
            <a:tailEnd type="none" w="sm" len="sm"/>
          </a:ln>
        </p:spPr>
      </p:cxnSp>
      <p:cxnSp>
        <p:nvCxnSpPr>
          <p:cNvPr id="258" name="Google Shape;258;p22"/>
          <p:cNvCxnSpPr/>
          <p:nvPr/>
        </p:nvCxnSpPr>
        <p:spPr>
          <a:xfrm>
            <a:off x="5542912" y="2773031"/>
            <a:ext cx="0" cy="372900"/>
          </a:xfrm>
          <a:prstGeom prst="straightConnector1">
            <a:avLst/>
          </a:prstGeom>
          <a:noFill/>
          <a:ln w="38100" cap="flat" cmpd="sng">
            <a:solidFill>
              <a:srgbClr val="D8D8D8"/>
            </a:solidFill>
            <a:prstDash val="solid"/>
            <a:miter lim="400000"/>
            <a:headEnd type="none" w="sm" len="sm"/>
            <a:tailEnd type="none" w="sm" len="sm"/>
          </a:ln>
        </p:spPr>
      </p:cxnSp>
      <p:cxnSp>
        <p:nvCxnSpPr>
          <p:cNvPr id="259" name="Google Shape;259;p22"/>
          <p:cNvCxnSpPr/>
          <p:nvPr/>
        </p:nvCxnSpPr>
        <p:spPr>
          <a:xfrm>
            <a:off x="3585298" y="2773630"/>
            <a:ext cx="0" cy="371700"/>
          </a:xfrm>
          <a:prstGeom prst="straightConnector1">
            <a:avLst/>
          </a:prstGeom>
          <a:noFill/>
          <a:ln w="38100" cap="flat" cmpd="sng">
            <a:solidFill>
              <a:srgbClr val="D8D8D8"/>
            </a:solidFill>
            <a:prstDash val="solid"/>
            <a:miter lim="400000"/>
            <a:headEnd type="none" w="sm" len="sm"/>
            <a:tailEnd type="none" w="sm" len="sm"/>
          </a:ln>
        </p:spPr>
      </p:cxnSp>
      <p:cxnSp>
        <p:nvCxnSpPr>
          <p:cNvPr id="260" name="Google Shape;260;p22"/>
          <p:cNvCxnSpPr/>
          <p:nvPr/>
        </p:nvCxnSpPr>
        <p:spPr>
          <a:xfrm rot="10800000">
            <a:off x="3740642" y="2130535"/>
            <a:ext cx="269400" cy="243000"/>
          </a:xfrm>
          <a:prstGeom prst="straightConnector1">
            <a:avLst/>
          </a:prstGeom>
          <a:noFill/>
          <a:ln w="38100" cap="flat" cmpd="sng">
            <a:solidFill>
              <a:srgbClr val="D8D8D8"/>
            </a:solidFill>
            <a:prstDash val="solid"/>
            <a:miter lim="400000"/>
            <a:headEnd type="none" w="sm" len="sm"/>
            <a:tailEnd type="none" w="sm" len="sm"/>
          </a:ln>
        </p:spPr>
      </p:cxnSp>
      <p:cxnSp>
        <p:nvCxnSpPr>
          <p:cNvPr id="261" name="Google Shape;261;p22"/>
          <p:cNvCxnSpPr/>
          <p:nvPr/>
        </p:nvCxnSpPr>
        <p:spPr>
          <a:xfrm rot="10800000" flipH="1">
            <a:off x="5088119" y="2130323"/>
            <a:ext cx="300300" cy="270900"/>
          </a:xfrm>
          <a:prstGeom prst="straightConnector1">
            <a:avLst/>
          </a:prstGeom>
          <a:noFill/>
          <a:ln w="38100" cap="flat" cmpd="sng">
            <a:solidFill>
              <a:srgbClr val="D8D8D8"/>
            </a:solidFill>
            <a:prstDash val="solid"/>
            <a:miter lim="400000"/>
            <a:headEnd type="none" w="sm" len="sm"/>
            <a:tailEnd type="none" w="sm" len="sm"/>
          </a:ln>
        </p:spPr>
      </p:cxnSp>
      <p:cxnSp>
        <p:nvCxnSpPr>
          <p:cNvPr id="262" name="Google Shape;262;p22"/>
          <p:cNvCxnSpPr/>
          <p:nvPr/>
        </p:nvCxnSpPr>
        <p:spPr>
          <a:xfrm flipH="1">
            <a:off x="3740442" y="3522064"/>
            <a:ext cx="299400" cy="270000"/>
          </a:xfrm>
          <a:prstGeom prst="straightConnector1">
            <a:avLst/>
          </a:prstGeom>
          <a:noFill/>
          <a:ln w="38100" cap="flat" cmpd="sng">
            <a:solidFill>
              <a:srgbClr val="D8D8D8"/>
            </a:solidFill>
            <a:prstDash val="solid"/>
            <a:miter lim="400000"/>
            <a:headEnd type="none" w="sm" len="sm"/>
            <a:tailEnd type="none" w="sm" len="sm"/>
          </a:ln>
        </p:spPr>
      </p:cxnSp>
      <p:cxnSp>
        <p:nvCxnSpPr>
          <p:cNvPr id="263" name="Google Shape;263;p22"/>
          <p:cNvCxnSpPr/>
          <p:nvPr/>
        </p:nvCxnSpPr>
        <p:spPr>
          <a:xfrm>
            <a:off x="5089019" y="3522064"/>
            <a:ext cx="299400" cy="270000"/>
          </a:xfrm>
          <a:prstGeom prst="straightConnector1">
            <a:avLst/>
          </a:prstGeom>
          <a:noFill/>
          <a:ln w="38100" cap="flat" cmpd="sng">
            <a:solidFill>
              <a:srgbClr val="D8D8D8"/>
            </a:solidFill>
            <a:prstDash val="solid"/>
            <a:miter lim="400000"/>
            <a:headEnd type="none" w="sm" len="sm"/>
            <a:tailEnd type="none" w="sm" len="sm"/>
          </a:ln>
        </p:spPr>
      </p:cxnSp>
      <p:sp>
        <p:nvSpPr>
          <p:cNvPr id="264" name="Google Shape;264;p22"/>
          <p:cNvSpPr/>
          <p:nvPr/>
        </p:nvSpPr>
        <p:spPr>
          <a:xfrm>
            <a:off x="5731373" y="2634448"/>
            <a:ext cx="634200" cy="633900"/>
          </a:xfrm>
          <a:prstGeom prst="ellipse">
            <a:avLst/>
          </a:pr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65" name="Google Shape;265;p22"/>
          <p:cNvSpPr/>
          <p:nvPr/>
        </p:nvSpPr>
        <p:spPr>
          <a:xfrm>
            <a:off x="5312667" y="1585609"/>
            <a:ext cx="634200" cy="633900"/>
          </a:xfrm>
          <a:prstGeom prst="ellipse">
            <a:avLst/>
          </a:prstGeom>
          <a:solidFill>
            <a:srgbClr val="1287C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66" name="Google Shape;266;p22"/>
          <p:cNvSpPr/>
          <p:nvPr/>
        </p:nvSpPr>
        <p:spPr>
          <a:xfrm>
            <a:off x="3214442" y="1585609"/>
            <a:ext cx="634200" cy="633900"/>
          </a:xfrm>
          <a:prstGeom prst="ellipse">
            <a:avLst/>
          </a:prstGeom>
          <a:solidFill>
            <a:srgbClr val="2AC48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67" name="Google Shape;267;p22"/>
          <p:cNvSpPr/>
          <p:nvPr/>
        </p:nvSpPr>
        <p:spPr>
          <a:xfrm>
            <a:off x="4247703" y="1151166"/>
            <a:ext cx="634200" cy="633900"/>
          </a:xfrm>
          <a:prstGeom prst="ellipse">
            <a:avLst/>
          </a:pr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68" name="Google Shape;268;p22"/>
          <p:cNvSpPr/>
          <p:nvPr/>
        </p:nvSpPr>
        <p:spPr>
          <a:xfrm>
            <a:off x="5312667" y="3672083"/>
            <a:ext cx="634200" cy="633900"/>
          </a:xfrm>
          <a:prstGeom prst="ellipse">
            <a:avLst/>
          </a:prstGeom>
          <a:solidFill>
            <a:srgbClr val="1985AF"/>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69" name="Google Shape;269;p22"/>
          <p:cNvSpPr/>
          <p:nvPr/>
        </p:nvSpPr>
        <p:spPr>
          <a:xfrm>
            <a:off x="4247703" y="4117731"/>
            <a:ext cx="634200" cy="633900"/>
          </a:xfrm>
          <a:prstGeom prst="ellipse">
            <a:avLst/>
          </a:pr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70" name="Google Shape;270;p22"/>
          <p:cNvSpPr/>
          <p:nvPr/>
        </p:nvSpPr>
        <p:spPr>
          <a:xfrm>
            <a:off x="2764035" y="2634448"/>
            <a:ext cx="634200" cy="633900"/>
          </a:xfrm>
          <a:prstGeom prst="ellipse">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71" name="Google Shape;271;p22"/>
          <p:cNvSpPr/>
          <p:nvPr/>
        </p:nvSpPr>
        <p:spPr>
          <a:xfrm>
            <a:off x="3214442" y="3672083"/>
            <a:ext cx="634200" cy="633900"/>
          </a:xfrm>
          <a:prstGeom prst="ellipse">
            <a:avLst/>
          </a:prstGeom>
          <a:solidFill>
            <a:srgbClr val="27B4D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72" name="Google Shape;272;p22"/>
          <p:cNvSpPr txBox="1"/>
          <p:nvPr/>
        </p:nvSpPr>
        <p:spPr>
          <a:xfrm>
            <a:off x="2567700" y="672525"/>
            <a:ext cx="4008600" cy="1731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900">
                <a:solidFill>
                  <a:srgbClr val="A5A5A5"/>
                </a:solidFill>
                <a:latin typeface="Poppins Light"/>
                <a:ea typeface="Poppins Light"/>
                <a:cs typeface="Poppins Light"/>
                <a:sym typeface="Poppins Light"/>
              </a:rPr>
              <a:t>Learning to identify my obstacles and accommodate my strengths.</a:t>
            </a:r>
            <a:endParaRPr sz="500"/>
          </a:p>
        </p:txBody>
      </p:sp>
      <p:sp>
        <p:nvSpPr>
          <p:cNvPr id="273" name="Google Shape;273;p22"/>
          <p:cNvSpPr/>
          <p:nvPr/>
        </p:nvSpPr>
        <p:spPr>
          <a:xfrm>
            <a:off x="3358914" y="1716313"/>
            <a:ext cx="343257" cy="334306"/>
          </a:xfrm>
          <a:custGeom>
            <a:avLst/>
            <a:gdLst/>
            <a:ahLst/>
            <a:cxnLst/>
            <a:rect l="l" t="t" r="r" b="b"/>
            <a:pathLst>
              <a:path w="304441" h="296502" extrusionOk="0">
                <a:moveTo>
                  <a:pt x="265622" y="196109"/>
                </a:moveTo>
                <a:cubicBezTo>
                  <a:pt x="244056" y="196109"/>
                  <a:pt x="198767" y="200787"/>
                  <a:pt x="164262" y="237849"/>
                </a:cubicBezTo>
                <a:lnTo>
                  <a:pt x="169294" y="236770"/>
                </a:lnTo>
                <a:cubicBezTo>
                  <a:pt x="168934" y="236770"/>
                  <a:pt x="168934" y="236770"/>
                  <a:pt x="168934" y="236770"/>
                </a:cubicBezTo>
                <a:lnTo>
                  <a:pt x="268857" y="217339"/>
                </a:lnTo>
                <a:lnTo>
                  <a:pt x="273529" y="216619"/>
                </a:lnTo>
                <a:lnTo>
                  <a:pt x="273529" y="196109"/>
                </a:lnTo>
                <a:cubicBezTo>
                  <a:pt x="271373" y="196109"/>
                  <a:pt x="268497" y="196109"/>
                  <a:pt x="265622" y="196109"/>
                </a:cubicBezTo>
                <a:close/>
                <a:moveTo>
                  <a:pt x="30911" y="196109"/>
                </a:moveTo>
                <a:lnTo>
                  <a:pt x="30911" y="216619"/>
                </a:lnTo>
                <a:lnTo>
                  <a:pt x="32708" y="216979"/>
                </a:lnTo>
                <a:lnTo>
                  <a:pt x="35224" y="217339"/>
                </a:lnTo>
                <a:lnTo>
                  <a:pt x="136226" y="237130"/>
                </a:lnTo>
                <a:lnTo>
                  <a:pt x="140179" y="237849"/>
                </a:lnTo>
                <a:cubicBezTo>
                  <a:pt x="100282" y="195029"/>
                  <a:pt x="46007" y="195389"/>
                  <a:pt x="30911" y="196109"/>
                </a:cubicBezTo>
                <a:close/>
                <a:moveTo>
                  <a:pt x="112144" y="156167"/>
                </a:moveTo>
                <a:cubicBezTo>
                  <a:pt x="109627" y="156527"/>
                  <a:pt x="106752" y="157247"/>
                  <a:pt x="104236" y="157607"/>
                </a:cubicBezTo>
                <a:cubicBezTo>
                  <a:pt x="101001" y="158686"/>
                  <a:pt x="97406" y="159766"/>
                  <a:pt x="93453" y="160845"/>
                </a:cubicBezTo>
                <a:cubicBezTo>
                  <a:pt x="86264" y="163364"/>
                  <a:pt x="79075" y="166243"/>
                  <a:pt x="72605" y="169121"/>
                </a:cubicBezTo>
                <a:cubicBezTo>
                  <a:pt x="61822" y="174519"/>
                  <a:pt x="55712" y="179197"/>
                  <a:pt x="53915" y="187473"/>
                </a:cubicBezTo>
                <a:cubicBezTo>
                  <a:pt x="80513" y="189992"/>
                  <a:pt x="121129" y="200427"/>
                  <a:pt x="152041" y="237490"/>
                </a:cubicBezTo>
                <a:cubicBezTo>
                  <a:pt x="183312" y="200427"/>
                  <a:pt x="223928" y="189992"/>
                  <a:pt x="250885" y="187473"/>
                </a:cubicBezTo>
                <a:cubicBezTo>
                  <a:pt x="248729" y="179197"/>
                  <a:pt x="242618" y="174519"/>
                  <a:pt x="231835" y="169121"/>
                </a:cubicBezTo>
                <a:cubicBezTo>
                  <a:pt x="225365" y="166243"/>
                  <a:pt x="218536" y="163364"/>
                  <a:pt x="210988" y="160845"/>
                </a:cubicBezTo>
                <a:cubicBezTo>
                  <a:pt x="207753" y="159766"/>
                  <a:pt x="204518" y="159046"/>
                  <a:pt x="202002" y="158326"/>
                </a:cubicBezTo>
                <a:lnTo>
                  <a:pt x="200564" y="157967"/>
                </a:lnTo>
                <a:cubicBezTo>
                  <a:pt x="200564" y="157967"/>
                  <a:pt x="200564" y="157967"/>
                  <a:pt x="200205" y="157607"/>
                </a:cubicBezTo>
                <a:cubicBezTo>
                  <a:pt x="197329" y="157247"/>
                  <a:pt x="194813" y="156527"/>
                  <a:pt x="191938" y="156167"/>
                </a:cubicBezTo>
                <a:cubicBezTo>
                  <a:pt x="186187" y="168042"/>
                  <a:pt x="161746" y="175598"/>
                  <a:pt x="153479" y="178117"/>
                </a:cubicBezTo>
                <a:cubicBezTo>
                  <a:pt x="153119" y="178117"/>
                  <a:pt x="152400" y="178117"/>
                  <a:pt x="152041" y="178117"/>
                </a:cubicBezTo>
                <a:cubicBezTo>
                  <a:pt x="151681" y="178117"/>
                  <a:pt x="151322" y="178117"/>
                  <a:pt x="150963" y="178117"/>
                </a:cubicBezTo>
                <a:cubicBezTo>
                  <a:pt x="142696" y="175598"/>
                  <a:pt x="118254" y="168042"/>
                  <a:pt x="112144" y="156167"/>
                </a:cubicBezTo>
                <a:close/>
                <a:moveTo>
                  <a:pt x="129396" y="136736"/>
                </a:moveTo>
                <a:cubicBezTo>
                  <a:pt x="127959" y="141774"/>
                  <a:pt x="125083" y="147172"/>
                  <a:pt x="120770" y="152209"/>
                </a:cubicBezTo>
                <a:cubicBezTo>
                  <a:pt x="123286" y="157247"/>
                  <a:pt x="138023" y="164803"/>
                  <a:pt x="152041" y="168762"/>
                </a:cubicBezTo>
                <a:cubicBezTo>
                  <a:pt x="166059" y="164803"/>
                  <a:pt x="181155" y="157247"/>
                  <a:pt x="183671" y="152209"/>
                </a:cubicBezTo>
                <a:cubicBezTo>
                  <a:pt x="178998" y="147172"/>
                  <a:pt x="176482" y="141774"/>
                  <a:pt x="174685" y="136736"/>
                </a:cubicBezTo>
                <a:cubicBezTo>
                  <a:pt x="167856" y="140335"/>
                  <a:pt x="159948" y="142134"/>
                  <a:pt x="152041" y="142134"/>
                </a:cubicBezTo>
                <a:cubicBezTo>
                  <a:pt x="144493" y="142134"/>
                  <a:pt x="136585" y="140335"/>
                  <a:pt x="129396" y="136736"/>
                </a:cubicBezTo>
                <a:close/>
                <a:moveTo>
                  <a:pt x="179097" y="34884"/>
                </a:moveTo>
                <a:cubicBezTo>
                  <a:pt x="186498" y="35759"/>
                  <a:pt x="192310" y="37683"/>
                  <a:pt x="192855" y="37858"/>
                </a:cubicBezTo>
                <a:cubicBezTo>
                  <a:pt x="195034" y="38907"/>
                  <a:pt x="196487" y="41356"/>
                  <a:pt x="195397" y="43454"/>
                </a:cubicBezTo>
                <a:cubicBezTo>
                  <a:pt x="194671" y="45903"/>
                  <a:pt x="192128" y="47302"/>
                  <a:pt x="189585" y="46602"/>
                </a:cubicBezTo>
                <a:cubicBezTo>
                  <a:pt x="184500" y="44504"/>
                  <a:pt x="169244" y="41006"/>
                  <a:pt x="160889" y="45903"/>
                </a:cubicBezTo>
                <a:cubicBezTo>
                  <a:pt x="155077" y="49051"/>
                  <a:pt x="148539" y="50450"/>
                  <a:pt x="142001" y="50450"/>
                </a:cubicBezTo>
                <a:cubicBezTo>
                  <a:pt x="128198" y="50450"/>
                  <a:pt x="115484" y="45203"/>
                  <a:pt x="114758" y="44853"/>
                </a:cubicBezTo>
                <a:cubicBezTo>
                  <a:pt x="112215" y="44154"/>
                  <a:pt x="111125" y="41356"/>
                  <a:pt x="112215" y="38907"/>
                </a:cubicBezTo>
                <a:cubicBezTo>
                  <a:pt x="113305" y="36458"/>
                  <a:pt x="115847" y="35409"/>
                  <a:pt x="118390" y="36458"/>
                </a:cubicBezTo>
                <a:cubicBezTo>
                  <a:pt x="118390" y="36458"/>
                  <a:pt x="142364" y="46253"/>
                  <a:pt x="155804" y="38207"/>
                </a:cubicBezTo>
                <a:cubicBezTo>
                  <a:pt x="162705" y="34185"/>
                  <a:pt x="171696" y="34010"/>
                  <a:pt x="179097" y="34884"/>
                </a:cubicBezTo>
                <a:close/>
                <a:moveTo>
                  <a:pt x="152041" y="8996"/>
                </a:moveTo>
                <a:cubicBezTo>
                  <a:pt x="105673" y="8996"/>
                  <a:pt x="103517" y="45339"/>
                  <a:pt x="103517" y="49657"/>
                </a:cubicBezTo>
                <a:cubicBezTo>
                  <a:pt x="103517" y="51096"/>
                  <a:pt x="103517" y="58293"/>
                  <a:pt x="103517" y="59372"/>
                </a:cubicBezTo>
                <a:cubicBezTo>
                  <a:pt x="103517" y="60812"/>
                  <a:pt x="102438" y="62251"/>
                  <a:pt x="101360" y="62971"/>
                </a:cubicBezTo>
                <a:cubicBezTo>
                  <a:pt x="100282" y="64050"/>
                  <a:pt x="98844" y="64410"/>
                  <a:pt x="97406" y="64050"/>
                </a:cubicBezTo>
                <a:cubicBezTo>
                  <a:pt x="95609" y="64050"/>
                  <a:pt x="93093" y="68368"/>
                  <a:pt x="93812" y="75205"/>
                </a:cubicBezTo>
                <a:cubicBezTo>
                  <a:pt x="94171" y="80243"/>
                  <a:pt x="96328" y="83841"/>
                  <a:pt x="97766" y="85280"/>
                </a:cubicBezTo>
                <a:cubicBezTo>
                  <a:pt x="98125" y="85280"/>
                  <a:pt x="98844" y="85640"/>
                  <a:pt x="98844" y="85640"/>
                </a:cubicBezTo>
                <a:cubicBezTo>
                  <a:pt x="99563" y="85280"/>
                  <a:pt x="100282" y="85280"/>
                  <a:pt x="101001" y="85280"/>
                </a:cubicBezTo>
                <a:cubicBezTo>
                  <a:pt x="101720" y="85280"/>
                  <a:pt x="102438" y="85280"/>
                  <a:pt x="102798" y="85640"/>
                </a:cubicBezTo>
                <a:cubicBezTo>
                  <a:pt x="104236" y="86360"/>
                  <a:pt x="105314" y="87439"/>
                  <a:pt x="105673" y="88519"/>
                </a:cubicBezTo>
                <a:cubicBezTo>
                  <a:pt x="109627" y="104352"/>
                  <a:pt x="117535" y="117306"/>
                  <a:pt x="128678" y="125222"/>
                </a:cubicBezTo>
                <a:cubicBezTo>
                  <a:pt x="142696" y="135657"/>
                  <a:pt x="161027" y="135657"/>
                  <a:pt x="175404" y="125222"/>
                </a:cubicBezTo>
                <a:cubicBezTo>
                  <a:pt x="186546" y="117306"/>
                  <a:pt x="194813" y="104352"/>
                  <a:pt x="198767" y="88519"/>
                </a:cubicBezTo>
                <a:cubicBezTo>
                  <a:pt x="199127" y="87439"/>
                  <a:pt x="199846" y="86360"/>
                  <a:pt x="200924" y="85640"/>
                </a:cubicBezTo>
                <a:cubicBezTo>
                  <a:pt x="202362" y="84921"/>
                  <a:pt x="203799" y="84921"/>
                  <a:pt x="205237" y="85640"/>
                </a:cubicBezTo>
                <a:cubicBezTo>
                  <a:pt x="205596" y="85640"/>
                  <a:pt x="205956" y="85280"/>
                  <a:pt x="206315" y="85280"/>
                </a:cubicBezTo>
                <a:cubicBezTo>
                  <a:pt x="208113" y="83841"/>
                  <a:pt x="209910" y="80243"/>
                  <a:pt x="210269" y="75205"/>
                </a:cubicBezTo>
                <a:cubicBezTo>
                  <a:pt x="210988" y="68368"/>
                  <a:pt x="208472" y="64050"/>
                  <a:pt x="207394" y="63690"/>
                </a:cubicBezTo>
                <a:cubicBezTo>
                  <a:pt x="205596" y="64050"/>
                  <a:pt x="204159" y="64050"/>
                  <a:pt x="203080" y="62971"/>
                </a:cubicBezTo>
                <a:cubicBezTo>
                  <a:pt x="201643" y="62251"/>
                  <a:pt x="200924" y="60812"/>
                  <a:pt x="200924" y="59372"/>
                </a:cubicBezTo>
                <a:cubicBezTo>
                  <a:pt x="200924" y="57213"/>
                  <a:pt x="200924" y="51816"/>
                  <a:pt x="200924" y="50017"/>
                </a:cubicBezTo>
                <a:cubicBezTo>
                  <a:pt x="200564" y="42820"/>
                  <a:pt x="196611" y="8996"/>
                  <a:pt x="152041" y="8996"/>
                </a:cubicBezTo>
                <a:close/>
                <a:moveTo>
                  <a:pt x="152041" y="0"/>
                </a:moveTo>
                <a:cubicBezTo>
                  <a:pt x="206315" y="0"/>
                  <a:pt x="209910" y="44619"/>
                  <a:pt x="209910" y="49657"/>
                </a:cubicBezTo>
                <a:cubicBezTo>
                  <a:pt x="209910" y="50377"/>
                  <a:pt x="210269" y="52536"/>
                  <a:pt x="210269" y="55054"/>
                </a:cubicBezTo>
                <a:cubicBezTo>
                  <a:pt x="216379" y="57213"/>
                  <a:pt x="220693" y="65490"/>
                  <a:pt x="219614" y="75925"/>
                </a:cubicBezTo>
                <a:cubicBezTo>
                  <a:pt x="218896" y="82762"/>
                  <a:pt x="216379" y="88879"/>
                  <a:pt x="212426" y="92117"/>
                </a:cubicBezTo>
                <a:cubicBezTo>
                  <a:pt x="210269" y="93557"/>
                  <a:pt x="208472" y="94636"/>
                  <a:pt x="206315" y="94996"/>
                </a:cubicBezTo>
                <a:cubicBezTo>
                  <a:pt x="202002" y="110109"/>
                  <a:pt x="193735" y="122703"/>
                  <a:pt x="182952" y="130979"/>
                </a:cubicBezTo>
                <a:cubicBezTo>
                  <a:pt x="184030" y="136017"/>
                  <a:pt x="186187" y="141414"/>
                  <a:pt x="190860" y="146452"/>
                </a:cubicBezTo>
                <a:cubicBezTo>
                  <a:pt x="195173" y="147172"/>
                  <a:pt x="198767" y="147891"/>
                  <a:pt x="202721" y="148971"/>
                </a:cubicBezTo>
                <a:cubicBezTo>
                  <a:pt x="206315" y="149690"/>
                  <a:pt x="209550" y="150770"/>
                  <a:pt x="213863" y="152209"/>
                </a:cubicBezTo>
                <a:cubicBezTo>
                  <a:pt x="221771" y="154728"/>
                  <a:pt x="229319" y="157607"/>
                  <a:pt x="235789" y="160845"/>
                </a:cubicBezTo>
                <a:cubicBezTo>
                  <a:pt x="246572" y="166243"/>
                  <a:pt x="257355" y="172720"/>
                  <a:pt x="259871" y="186753"/>
                </a:cubicBezTo>
                <a:cubicBezTo>
                  <a:pt x="271373" y="186393"/>
                  <a:pt x="278562" y="187473"/>
                  <a:pt x="278921" y="187473"/>
                </a:cubicBezTo>
                <a:cubicBezTo>
                  <a:pt x="281078" y="187833"/>
                  <a:pt x="282875" y="189992"/>
                  <a:pt x="282875" y="191791"/>
                </a:cubicBezTo>
                <a:lnTo>
                  <a:pt x="282875" y="215180"/>
                </a:lnTo>
                <a:lnTo>
                  <a:pt x="299049" y="211942"/>
                </a:lnTo>
                <a:cubicBezTo>
                  <a:pt x="300487" y="211582"/>
                  <a:pt x="301925" y="211942"/>
                  <a:pt x="302644" y="212661"/>
                </a:cubicBezTo>
                <a:cubicBezTo>
                  <a:pt x="304081" y="213381"/>
                  <a:pt x="304441" y="215180"/>
                  <a:pt x="304441" y="216260"/>
                </a:cubicBezTo>
                <a:lnTo>
                  <a:pt x="304441" y="291824"/>
                </a:lnTo>
                <a:cubicBezTo>
                  <a:pt x="304441" y="294343"/>
                  <a:pt x="302644" y="296502"/>
                  <a:pt x="300128" y="296502"/>
                </a:cubicBezTo>
                <a:cubicBezTo>
                  <a:pt x="297252" y="296502"/>
                  <a:pt x="295455" y="294343"/>
                  <a:pt x="295455" y="291824"/>
                </a:cubicBezTo>
                <a:lnTo>
                  <a:pt x="295455" y="222017"/>
                </a:lnTo>
                <a:lnTo>
                  <a:pt x="157073" y="248644"/>
                </a:lnTo>
                <a:lnTo>
                  <a:pt x="157073" y="291824"/>
                </a:lnTo>
                <a:cubicBezTo>
                  <a:pt x="157073" y="294343"/>
                  <a:pt x="154916" y="296502"/>
                  <a:pt x="152400" y="296502"/>
                </a:cubicBezTo>
                <a:cubicBezTo>
                  <a:pt x="149884" y="296502"/>
                  <a:pt x="147728" y="294343"/>
                  <a:pt x="147728" y="291824"/>
                </a:cubicBezTo>
                <a:lnTo>
                  <a:pt x="147728" y="248644"/>
                </a:lnTo>
                <a:lnTo>
                  <a:pt x="9345" y="222017"/>
                </a:lnTo>
                <a:lnTo>
                  <a:pt x="9345" y="291824"/>
                </a:lnTo>
                <a:cubicBezTo>
                  <a:pt x="9345" y="294343"/>
                  <a:pt x="7188" y="296502"/>
                  <a:pt x="4672" y="296502"/>
                </a:cubicBezTo>
                <a:cubicBezTo>
                  <a:pt x="2156" y="296502"/>
                  <a:pt x="0" y="294343"/>
                  <a:pt x="0" y="291824"/>
                </a:cubicBezTo>
                <a:lnTo>
                  <a:pt x="0" y="216260"/>
                </a:lnTo>
                <a:cubicBezTo>
                  <a:pt x="0" y="215180"/>
                  <a:pt x="359" y="213381"/>
                  <a:pt x="1437" y="212661"/>
                </a:cubicBezTo>
                <a:cubicBezTo>
                  <a:pt x="2875" y="211942"/>
                  <a:pt x="3954" y="211582"/>
                  <a:pt x="5391" y="211942"/>
                </a:cubicBezTo>
                <a:lnTo>
                  <a:pt x="21566" y="215180"/>
                </a:lnTo>
                <a:lnTo>
                  <a:pt x="21566" y="191791"/>
                </a:lnTo>
                <a:cubicBezTo>
                  <a:pt x="21566" y="189992"/>
                  <a:pt x="23363" y="187833"/>
                  <a:pt x="25520" y="187473"/>
                </a:cubicBezTo>
                <a:cubicBezTo>
                  <a:pt x="25879" y="187473"/>
                  <a:pt x="33068" y="186393"/>
                  <a:pt x="44570" y="186753"/>
                </a:cubicBezTo>
                <a:cubicBezTo>
                  <a:pt x="47086" y="172720"/>
                  <a:pt x="57869" y="166243"/>
                  <a:pt x="68652" y="160845"/>
                </a:cubicBezTo>
                <a:cubicBezTo>
                  <a:pt x="75481" y="157607"/>
                  <a:pt x="82670" y="154728"/>
                  <a:pt x="90577" y="152209"/>
                </a:cubicBezTo>
                <a:cubicBezTo>
                  <a:pt x="94890" y="150770"/>
                  <a:pt x="98125" y="149690"/>
                  <a:pt x="101720" y="148971"/>
                </a:cubicBezTo>
                <a:cubicBezTo>
                  <a:pt x="105673" y="147891"/>
                  <a:pt x="109627" y="147172"/>
                  <a:pt x="113222" y="146452"/>
                </a:cubicBezTo>
                <a:cubicBezTo>
                  <a:pt x="117895" y="141414"/>
                  <a:pt x="120411" y="136017"/>
                  <a:pt x="121129" y="130979"/>
                </a:cubicBezTo>
                <a:cubicBezTo>
                  <a:pt x="110705" y="122703"/>
                  <a:pt x="102438" y="110109"/>
                  <a:pt x="97766" y="94996"/>
                </a:cubicBezTo>
                <a:cubicBezTo>
                  <a:pt x="95609" y="94636"/>
                  <a:pt x="93812" y="93557"/>
                  <a:pt x="92015" y="92117"/>
                </a:cubicBezTo>
                <a:cubicBezTo>
                  <a:pt x="88061" y="88879"/>
                  <a:pt x="85186" y="82762"/>
                  <a:pt x="84467" y="75925"/>
                </a:cubicBezTo>
                <a:cubicBezTo>
                  <a:pt x="83748" y="65490"/>
                  <a:pt x="87702" y="57213"/>
                  <a:pt x="94171" y="55054"/>
                </a:cubicBezTo>
                <a:cubicBezTo>
                  <a:pt x="94171" y="52536"/>
                  <a:pt x="94171" y="50017"/>
                  <a:pt x="94171" y="49657"/>
                </a:cubicBezTo>
                <a:cubicBezTo>
                  <a:pt x="94171" y="47498"/>
                  <a:pt x="95969" y="0"/>
                  <a:pt x="152041"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74" name="Google Shape;274;p22"/>
          <p:cNvSpPr/>
          <p:nvPr/>
        </p:nvSpPr>
        <p:spPr>
          <a:xfrm>
            <a:off x="4386398" y="1289010"/>
            <a:ext cx="345044" cy="333726"/>
          </a:xfrm>
          <a:custGeom>
            <a:avLst/>
            <a:gdLst/>
            <a:ahLst/>
            <a:cxnLst/>
            <a:rect l="l" t="t" r="r" b="b"/>
            <a:pathLst>
              <a:path w="306026" h="296645" extrusionOk="0">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75" name="Google Shape;275;p22"/>
          <p:cNvSpPr/>
          <p:nvPr/>
        </p:nvSpPr>
        <p:spPr>
          <a:xfrm>
            <a:off x="2907124" y="2780948"/>
            <a:ext cx="345045" cy="343008"/>
          </a:xfrm>
          <a:custGeom>
            <a:avLst/>
            <a:gdLst/>
            <a:ahLst/>
            <a:cxnLst/>
            <a:rect l="l" t="t" r="r" b="b"/>
            <a:pathLst>
              <a:path w="306027" h="304220" extrusionOk="0">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76" name="Google Shape;276;p22"/>
          <p:cNvSpPr/>
          <p:nvPr/>
        </p:nvSpPr>
        <p:spPr>
          <a:xfrm>
            <a:off x="5457537" y="1774667"/>
            <a:ext cx="344655" cy="255612"/>
          </a:xfrm>
          <a:custGeom>
            <a:avLst/>
            <a:gdLst/>
            <a:ahLst/>
            <a:cxnLst/>
            <a:rect l="l" t="t" r="r" b="b"/>
            <a:pathLst>
              <a:path w="305681" h="226205" extrusionOk="0">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77" name="Google Shape;277;p22"/>
          <p:cNvSpPr/>
          <p:nvPr/>
        </p:nvSpPr>
        <p:spPr>
          <a:xfrm>
            <a:off x="5885814" y="2779450"/>
            <a:ext cx="345047" cy="342903"/>
          </a:xfrm>
          <a:custGeom>
            <a:avLst/>
            <a:gdLst/>
            <a:ahLst/>
            <a:cxnLst/>
            <a:rect l="l" t="t" r="r" b="b"/>
            <a:pathLst>
              <a:path w="306028" h="304127" extrusionOk="0">
                <a:moveTo>
                  <a:pt x="28448" y="224238"/>
                </a:moveTo>
                <a:lnTo>
                  <a:pt x="28448" y="260583"/>
                </a:lnTo>
                <a:lnTo>
                  <a:pt x="130354" y="260583"/>
                </a:lnTo>
                <a:lnTo>
                  <a:pt x="130354" y="224238"/>
                </a:lnTo>
                <a:lnTo>
                  <a:pt x="28448"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78" name="Google Shape;278;p22"/>
          <p:cNvSpPr/>
          <p:nvPr/>
        </p:nvSpPr>
        <p:spPr>
          <a:xfrm>
            <a:off x="5458134" y="3839754"/>
            <a:ext cx="343257" cy="294929"/>
          </a:xfrm>
          <a:custGeom>
            <a:avLst/>
            <a:gdLst/>
            <a:ahLst/>
            <a:cxnLst/>
            <a:rect l="l" t="t" r="r" b="b"/>
            <a:pathLst>
              <a:path w="304441" h="261578" extrusionOk="0">
                <a:moveTo>
                  <a:pt x="126909" y="212725"/>
                </a:moveTo>
                <a:lnTo>
                  <a:pt x="299769" y="212725"/>
                </a:lnTo>
                <a:cubicBezTo>
                  <a:pt x="302285" y="212725"/>
                  <a:pt x="304441" y="214842"/>
                  <a:pt x="304441" y="217311"/>
                </a:cubicBezTo>
                <a:cubicBezTo>
                  <a:pt x="304441" y="219781"/>
                  <a:pt x="302285" y="221897"/>
                  <a:pt x="299769" y="221897"/>
                </a:cubicBezTo>
                <a:lnTo>
                  <a:pt x="126909" y="221897"/>
                </a:lnTo>
                <a:cubicBezTo>
                  <a:pt x="124394" y="221897"/>
                  <a:pt x="122237" y="219781"/>
                  <a:pt x="122237" y="217311"/>
                </a:cubicBezTo>
                <a:cubicBezTo>
                  <a:pt x="122237" y="214842"/>
                  <a:pt x="124394" y="212725"/>
                  <a:pt x="126909" y="212725"/>
                </a:cubicBezTo>
                <a:close/>
                <a:moveTo>
                  <a:pt x="277520" y="158750"/>
                </a:moveTo>
                <a:cubicBezTo>
                  <a:pt x="280047" y="158750"/>
                  <a:pt x="282214" y="160877"/>
                  <a:pt x="282214" y="163358"/>
                </a:cubicBezTo>
                <a:lnTo>
                  <a:pt x="282214" y="190654"/>
                </a:lnTo>
                <a:cubicBezTo>
                  <a:pt x="282214" y="193136"/>
                  <a:pt x="280047" y="194908"/>
                  <a:pt x="277520" y="194908"/>
                </a:cubicBezTo>
                <a:lnTo>
                  <a:pt x="126932" y="194908"/>
                </a:lnTo>
                <a:cubicBezTo>
                  <a:pt x="124404" y="194908"/>
                  <a:pt x="122237" y="193136"/>
                  <a:pt x="122237" y="190654"/>
                </a:cubicBezTo>
                <a:cubicBezTo>
                  <a:pt x="122237" y="188173"/>
                  <a:pt x="124404" y="186046"/>
                  <a:pt x="126932" y="186046"/>
                </a:cubicBezTo>
                <a:lnTo>
                  <a:pt x="272825" y="186046"/>
                </a:lnTo>
                <a:lnTo>
                  <a:pt x="272825" y="163358"/>
                </a:lnTo>
                <a:cubicBezTo>
                  <a:pt x="272825" y="160877"/>
                  <a:pt x="274992" y="158750"/>
                  <a:pt x="277520" y="158750"/>
                </a:cubicBezTo>
                <a:close/>
                <a:moveTo>
                  <a:pt x="66308" y="158750"/>
                </a:moveTo>
                <a:cubicBezTo>
                  <a:pt x="69239" y="158750"/>
                  <a:pt x="71070" y="160534"/>
                  <a:pt x="71070" y="163031"/>
                </a:cubicBezTo>
                <a:lnTo>
                  <a:pt x="71070" y="217256"/>
                </a:lnTo>
                <a:cubicBezTo>
                  <a:pt x="71070" y="219753"/>
                  <a:pt x="69239" y="221893"/>
                  <a:pt x="66308" y="221893"/>
                </a:cubicBezTo>
                <a:cubicBezTo>
                  <a:pt x="63743" y="221893"/>
                  <a:pt x="61912" y="219753"/>
                  <a:pt x="61912" y="217256"/>
                </a:cubicBezTo>
                <a:lnTo>
                  <a:pt x="61912" y="163031"/>
                </a:lnTo>
                <a:cubicBezTo>
                  <a:pt x="61912" y="160534"/>
                  <a:pt x="63743" y="158750"/>
                  <a:pt x="66308" y="158750"/>
                </a:cubicBezTo>
                <a:close/>
                <a:moveTo>
                  <a:pt x="190258" y="146536"/>
                </a:moveTo>
                <a:cubicBezTo>
                  <a:pt x="183817" y="146536"/>
                  <a:pt x="178808" y="150879"/>
                  <a:pt x="178808" y="156307"/>
                </a:cubicBezTo>
                <a:cubicBezTo>
                  <a:pt x="178808" y="162098"/>
                  <a:pt x="183817" y="166441"/>
                  <a:pt x="190258" y="166441"/>
                </a:cubicBezTo>
                <a:cubicBezTo>
                  <a:pt x="196699" y="166441"/>
                  <a:pt x="201708" y="162098"/>
                  <a:pt x="201708" y="156307"/>
                </a:cubicBezTo>
                <a:cubicBezTo>
                  <a:pt x="201708" y="150879"/>
                  <a:pt x="196699" y="146536"/>
                  <a:pt x="190258" y="146536"/>
                </a:cubicBezTo>
                <a:close/>
                <a:moveTo>
                  <a:pt x="261464" y="121563"/>
                </a:moveTo>
                <a:cubicBezTo>
                  <a:pt x="255023" y="121563"/>
                  <a:pt x="250014" y="126268"/>
                  <a:pt x="250014" y="131697"/>
                </a:cubicBezTo>
                <a:cubicBezTo>
                  <a:pt x="250014" y="137126"/>
                  <a:pt x="255023" y="141831"/>
                  <a:pt x="261464" y="141831"/>
                </a:cubicBezTo>
                <a:cubicBezTo>
                  <a:pt x="267905" y="141831"/>
                  <a:pt x="272914" y="137126"/>
                  <a:pt x="272914" y="131697"/>
                </a:cubicBezTo>
                <a:cubicBezTo>
                  <a:pt x="272914" y="126268"/>
                  <a:pt x="267905" y="121563"/>
                  <a:pt x="261464" y="121563"/>
                </a:cubicBezTo>
                <a:close/>
                <a:moveTo>
                  <a:pt x="154763" y="85122"/>
                </a:moveTo>
                <a:lnTo>
                  <a:pt x="110955" y="129056"/>
                </a:lnTo>
                <a:cubicBezTo>
                  <a:pt x="104850" y="135178"/>
                  <a:pt x="96592" y="138419"/>
                  <a:pt x="88333" y="138419"/>
                </a:cubicBezTo>
                <a:lnTo>
                  <a:pt x="70020" y="138419"/>
                </a:lnTo>
                <a:lnTo>
                  <a:pt x="70020" y="144181"/>
                </a:lnTo>
                <a:cubicBezTo>
                  <a:pt x="70020" y="146702"/>
                  <a:pt x="68224" y="148862"/>
                  <a:pt x="65352" y="148862"/>
                </a:cubicBezTo>
                <a:cubicBezTo>
                  <a:pt x="62838" y="148862"/>
                  <a:pt x="61043" y="146702"/>
                  <a:pt x="61043" y="144181"/>
                </a:cubicBezTo>
                <a:lnTo>
                  <a:pt x="61043" y="138419"/>
                </a:lnTo>
                <a:lnTo>
                  <a:pt x="31599" y="138419"/>
                </a:lnTo>
                <a:cubicBezTo>
                  <a:pt x="19390" y="138419"/>
                  <a:pt x="9336" y="148502"/>
                  <a:pt x="9336" y="160746"/>
                </a:cubicBezTo>
                <a:lnTo>
                  <a:pt x="9336" y="243572"/>
                </a:lnTo>
                <a:cubicBezTo>
                  <a:pt x="9336" y="248614"/>
                  <a:pt x="13286" y="252215"/>
                  <a:pt x="18313" y="252215"/>
                </a:cubicBezTo>
                <a:cubicBezTo>
                  <a:pt x="22981" y="252215"/>
                  <a:pt x="26931" y="248614"/>
                  <a:pt x="26931" y="243572"/>
                </a:cubicBezTo>
                <a:lnTo>
                  <a:pt x="26931" y="165427"/>
                </a:lnTo>
                <a:cubicBezTo>
                  <a:pt x="26931" y="162907"/>
                  <a:pt x="29085" y="160746"/>
                  <a:pt x="31599" y="160746"/>
                </a:cubicBezTo>
                <a:cubicBezTo>
                  <a:pt x="34112" y="160746"/>
                  <a:pt x="36267" y="162907"/>
                  <a:pt x="36267" y="165427"/>
                </a:cubicBezTo>
                <a:lnTo>
                  <a:pt x="36267" y="237450"/>
                </a:lnTo>
                <a:lnTo>
                  <a:pt x="94796" y="237450"/>
                </a:lnTo>
                <a:lnTo>
                  <a:pt x="94796" y="181633"/>
                </a:lnTo>
                <a:cubicBezTo>
                  <a:pt x="94796" y="174430"/>
                  <a:pt x="98028" y="167588"/>
                  <a:pt x="103055" y="162186"/>
                </a:cubicBezTo>
                <a:lnTo>
                  <a:pt x="166971" y="97726"/>
                </a:lnTo>
                <a:cubicBezTo>
                  <a:pt x="170562" y="94125"/>
                  <a:pt x="170562" y="88723"/>
                  <a:pt x="166971" y="85122"/>
                </a:cubicBezTo>
                <a:cubicBezTo>
                  <a:pt x="163740" y="81521"/>
                  <a:pt x="158353" y="81521"/>
                  <a:pt x="154763" y="85122"/>
                </a:cubicBezTo>
                <a:close/>
                <a:moveTo>
                  <a:pt x="160912" y="73239"/>
                </a:moveTo>
                <a:cubicBezTo>
                  <a:pt x="165535" y="73239"/>
                  <a:pt x="170203" y="75039"/>
                  <a:pt x="173794" y="78640"/>
                </a:cubicBezTo>
                <a:cubicBezTo>
                  <a:pt x="180616" y="85842"/>
                  <a:pt x="180616" y="97006"/>
                  <a:pt x="173794" y="104208"/>
                </a:cubicBezTo>
                <a:lnTo>
                  <a:pt x="109518" y="168668"/>
                </a:lnTo>
                <a:cubicBezTo>
                  <a:pt x="106287" y="172270"/>
                  <a:pt x="104132" y="176951"/>
                  <a:pt x="104132" y="181633"/>
                </a:cubicBezTo>
                <a:lnTo>
                  <a:pt x="104132" y="256897"/>
                </a:lnTo>
                <a:cubicBezTo>
                  <a:pt x="104132" y="259417"/>
                  <a:pt x="101978" y="261578"/>
                  <a:pt x="99823" y="261578"/>
                </a:cubicBezTo>
                <a:cubicBezTo>
                  <a:pt x="96951" y="261578"/>
                  <a:pt x="94796" y="259417"/>
                  <a:pt x="94796" y="256897"/>
                </a:cubicBezTo>
                <a:lnTo>
                  <a:pt x="94796" y="246813"/>
                </a:lnTo>
                <a:lnTo>
                  <a:pt x="35907" y="246813"/>
                </a:lnTo>
                <a:cubicBezTo>
                  <a:pt x="34471" y="255456"/>
                  <a:pt x="27290" y="261578"/>
                  <a:pt x="18313" y="261578"/>
                </a:cubicBezTo>
                <a:cubicBezTo>
                  <a:pt x="8259" y="261578"/>
                  <a:pt x="0" y="253656"/>
                  <a:pt x="0" y="243572"/>
                </a:cubicBezTo>
                <a:lnTo>
                  <a:pt x="0" y="160746"/>
                </a:lnTo>
                <a:cubicBezTo>
                  <a:pt x="0" y="143461"/>
                  <a:pt x="14004" y="129416"/>
                  <a:pt x="31599" y="129416"/>
                </a:cubicBezTo>
                <a:lnTo>
                  <a:pt x="88333" y="129416"/>
                </a:lnTo>
                <a:cubicBezTo>
                  <a:pt x="94437" y="129416"/>
                  <a:pt x="100182" y="126895"/>
                  <a:pt x="104491" y="122574"/>
                </a:cubicBezTo>
                <a:lnTo>
                  <a:pt x="148299" y="78640"/>
                </a:lnTo>
                <a:cubicBezTo>
                  <a:pt x="151711" y="75039"/>
                  <a:pt x="156289" y="73239"/>
                  <a:pt x="160912" y="73239"/>
                </a:cubicBezTo>
                <a:close/>
                <a:moveTo>
                  <a:pt x="65525" y="71013"/>
                </a:moveTo>
                <a:cubicBezTo>
                  <a:pt x="55196" y="71013"/>
                  <a:pt x="47004" y="79750"/>
                  <a:pt x="47004" y="90306"/>
                </a:cubicBezTo>
                <a:cubicBezTo>
                  <a:pt x="47004" y="100498"/>
                  <a:pt x="55196" y="109235"/>
                  <a:pt x="65525" y="109235"/>
                </a:cubicBezTo>
                <a:cubicBezTo>
                  <a:pt x="76210" y="109235"/>
                  <a:pt x="84401" y="100498"/>
                  <a:pt x="84401" y="90306"/>
                </a:cubicBezTo>
                <a:cubicBezTo>
                  <a:pt x="84401" y="79750"/>
                  <a:pt x="76210" y="71013"/>
                  <a:pt x="65525" y="71013"/>
                </a:cubicBezTo>
                <a:close/>
                <a:moveTo>
                  <a:pt x="65525" y="61913"/>
                </a:moveTo>
                <a:cubicBezTo>
                  <a:pt x="81196" y="61913"/>
                  <a:pt x="93306" y="74653"/>
                  <a:pt x="93306" y="90306"/>
                </a:cubicBezTo>
                <a:cubicBezTo>
                  <a:pt x="93306" y="105958"/>
                  <a:pt x="81196" y="118699"/>
                  <a:pt x="65525" y="118699"/>
                </a:cubicBezTo>
                <a:cubicBezTo>
                  <a:pt x="50209" y="118699"/>
                  <a:pt x="38100" y="105958"/>
                  <a:pt x="38100" y="90306"/>
                </a:cubicBezTo>
                <a:cubicBezTo>
                  <a:pt x="38100" y="74653"/>
                  <a:pt x="50209" y="61913"/>
                  <a:pt x="65525" y="61913"/>
                </a:cubicBezTo>
                <a:close/>
                <a:moveTo>
                  <a:pt x="272914" y="47009"/>
                </a:moveTo>
                <a:lnTo>
                  <a:pt x="211011" y="64381"/>
                </a:lnTo>
                <a:lnTo>
                  <a:pt x="211011" y="81391"/>
                </a:lnTo>
                <a:lnTo>
                  <a:pt x="272914" y="64019"/>
                </a:lnTo>
                <a:lnTo>
                  <a:pt x="272914" y="47009"/>
                </a:lnTo>
                <a:close/>
                <a:moveTo>
                  <a:pt x="276492" y="36513"/>
                </a:moveTo>
                <a:cubicBezTo>
                  <a:pt x="276492" y="36513"/>
                  <a:pt x="276492" y="36513"/>
                  <a:pt x="276850" y="36513"/>
                </a:cubicBezTo>
                <a:lnTo>
                  <a:pt x="277566" y="36513"/>
                </a:lnTo>
                <a:cubicBezTo>
                  <a:pt x="277924" y="36513"/>
                  <a:pt x="277924" y="36513"/>
                  <a:pt x="278281" y="36513"/>
                </a:cubicBezTo>
                <a:cubicBezTo>
                  <a:pt x="278281" y="36513"/>
                  <a:pt x="278639" y="36513"/>
                  <a:pt x="278997" y="36513"/>
                </a:cubicBezTo>
                <a:cubicBezTo>
                  <a:pt x="279355" y="36513"/>
                  <a:pt x="279713" y="36875"/>
                  <a:pt x="280071" y="37237"/>
                </a:cubicBezTo>
                <a:cubicBezTo>
                  <a:pt x="280071" y="37237"/>
                  <a:pt x="280071" y="37237"/>
                  <a:pt x="280428" y="37237"/>
                </a:cubicBezTo>
                <a:lnTo>
                  <a:pt x="280428" y="37599"/>
                </a:lnTo>
                <a:cubicBezTo>
                  <a:pt x="280786" y="37961"/>
                  <a:pt x="281144" y="37961"/>
                  <a:pt x="281502" y="38684"/>
                </a:cubicBezTo>
                <a:lnTo>
                  <a:pt x="281860" y="39046"/>
                </a:lnTo>
                <a:cubicBezTo>
                  <a:pt x="282217" y="39770"/>
                  <a:pt x="282217" y="40132"/>
                  <a:pt x="282217" y="40856"/>
                </a:cubicBezTo>
                <a:lnTo>
                  <a:pt x="282217" y="67638"/>
                </a:lnTo>
                <a:lnTo>
                  <a:pt x="282217" y="131697"/>
                </a:lnTo>
                <a:cubicBezTo>
                  <a:pt x="282217" y="142555"/>
                  <a:pt x="272914" y="150879"/>
                  <a:pt x="261464" y="150879"/>
                </a:cubicBezTo>
                <a:cubicBezTo>
                  <a:pt x="250014" y="150879"/>
                  <a:pt x="240710" y="142555"/>
                  <a:pt x="240710" y="131697"/>
                </a:cubicBezTo>
                <a:cubicBezTo>
                  <a:pt x="240710" y="121201"/>
                  <a:pt x="250014" y="112154"/>
                  <a:pt x="261464" y="112154"/>
                </a:cubicBezTo>
                <a:cubicBezTo>
                  <a:pt x="265758" y="112154"/>
                  <a:pt x="269694" y="113601"/>
                  <a:pt x="272914" y="115773"/>
                </a:cubicBezTo>
                <a:lnTo>
                  <a:pt x="272914" y="73790"/>
                </a:lnTo>
                <a:lnTo>
                  <a:pt x="211011" y="91162"/>
                </a:lnTo>
                <a:lnTo>
                  <a:pt x="211011" y="156307"/>
                </a:lnTo>
                <a:cubicBezTo>
                  <a:pt x="211011" y="167165"/>
                  <a:pt x="201708" y="175851"/>
                  <a:pt x="190258" y="175851"/>
                </a:cubicBezTo>
                <a:cubicBezTo>
                  <a:pt x="178808" y="175851"/>
                  <a:pt x="169862" y="167165"/>
                  <a:pt x="169862" y="156307"/>
                </a:cubicBezTo>
                <a:cubicBezTo>
                  <a:pt x="169862" y="145812"/>
                  <a:pt x="178808" y="137126"/>
                  <a:pt x="190258" y="137126"/>
                </a:cubicBezTo>
                <a:cubicBezTo>
                  <a:pt x="194552" y="137126"/>
                  <a:pt x="198488" y="138212"/>
                  <a:pt x="201708" y="140383"/>
                </a:cubicBezTo>
                <a:lnTo>
                  <a:pt x="201708" y="87543"/>
                </a:lnTo>
                <a:lnTo>
                  <a:pt x="201708" y="61123"/>
                </a:lnTo>
                <a:cubicBezTo>
                  <a:pt x="201708" y="60399"/>
                  <a:pt x="201708" y="59676"/>
                  <a:pt x="202066" y="59314"/>
                </a:cubicBezTo>
                <a:cubicBezTo>
                  <a:pt x="202424" y="59314"/>
                  <a:pt x="202424" y="58952"/>
                  <a:pt x="202424" y="58952"/>
                </a:cubicBezTo>
                <a:cubicBezTo>
                  <a:pt x="202424" y="58590"/>
                  <a:pt x="202782" y="58228"/>
                  <a:pt x="202782" y="57866"/>
                </a:cubicBezTo>
                <a:cubicBezTo>
                  <a:pt x="203139" y="57866"/>
                  <a:pt x="203139" y="57866"/>
                  <a:pt x="203139" y="57504"/>
                </a:cubicBezTo>
                <a:cubicBezTo>
                  <a:pt x="203855" y="57142"/>
                  <a:pt x="203855" y="57142"/>
                  <a:pt x="204213" y="57142"/>
                </a:cubicBezTo>
                <a:cubicBezTo>
                  <a:pt x="204213" y="56780"/>
                  <a:pt x="204571" y="56780"/>
                  <a:pt x="204571" y="56418"/>
                </a:cubicBezTo>
                <a:cubicBezTo>
                  <a:pt x="204929" y="56418"/>
                  <a:pt x="204929" y="56418"/>
                  <a:pt x="205286" y="56418"/>
                </a:cubicBezTo>
                <a:lnTo>
                  <a:pt x="276492" y="36513"/>
                </a:lnTo>
                <a:close/>
                <a:moveTo>
                  <a:pt x="4679" y="0"/>
                </a:moveTo>
                <a:lnTo>
                  <a:pt x="277536" y="0"/>
                </a:lnTo>
                <a:cubicBezTo>
                  <a:pt x="280055" y="0"/>
                  <a:pt x="282215" y="2159"/>
                  <a:pt x="282215" y="4677"/>
                </a:cubicBezTo>
                <a:lnTo>
                  <a:pt x="282215" y="21227"/>
                </a:lnTo>
                <a:cubicBezTo>
                  <a:pt x="282215" y="23745"/>
                  <a:pt x="280055" y="25904"/>
                  <a:pt x="277536" y="25904"/>
                </a:cubicBezTo>
                <a:cubicBezTo>
                  <a:pt x="275016" y="25904"/>
                  <a:pt x="272856" y="23745"/>
                  <a:pt x="272856" y="21227"/>
                </a:cubicBezTo>
                <a:lnTo>
                  <a:pt x="272856" y="9354"/>
                </a:lnTo>
                <a:lnTo>
                  <a:pt x="9359" y="9354"/>
                </a:lnTo>
                <a:lnTo>
                  <a:pt x="9359" y="121963"/>
                </a:lnTo>
                <a:cubicBezTo>
                  <a:pt x="9359" y="124481"/>
                  <a:pt x="7199" y="126640"/>
                  <a:pt x="4679" y="126640"/>
                </a:cubicBezTo>
                <a:cubicBezTo>
                  <a:pt x="2160" y="126640"/>
                  <a:pt x="0" y="124481"/>
                  <a:pt x="0" y="121963"/>
                </a:cubicBezTo>
                <a:lnTo>
                  <a:pt x="0" y="4677"/>
                </a:lnTo>
                <a:cubicBezTo>
                  <a:pt x="0" y="2159"/>
                  <a:pt x="2160" y="0"/>
                  <a:pt x="4679"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79" name="Google Shape;279;p22"/>
          <p:cNvSpPr/>
          <p:nvPr/>
        </p:nvSpPr>
        <p:spPr>
          <a:xfrm>
            <a:off x="3368836" y="3811065"/>
            <a:ext cx="344741" cy="344702"/>
          </a:xfrm>
          <a:custGeom>
            <a:avLst/>
            <a:gdLst/>
            <a:ahLst/>
            <a:cxnLst/>
            <a:rect l="l" t="t" r="r" b="b"/>
            <a:pathLst>
              <a:path w="305757" h="305722" extrusionOk="0">
                <a:moveTo>
                  <a:pt x="36174" y="272745"/>
                </a:moveTo>
                <a:lnTo>
                  <a:pt x="110562" y="272745"/>
                </a:lnTo>
                <a:cubicBezTo>
                  <a:pt x="113089" y="272745"/>
                  <a:pt x="115256" y="274862"/>
                  <a:pt x="115256" y="277331"/>
                </a:cubicBezTo>
                <a:cubicBezTo>
                  <a:pt x="115256" y="279801"/>
                  <a:pt x="113089" y="281917"/>
                  <a:pt x="110562" y="281917"/>
                </a:cubicBezTo>
                <a:lnTo>
                  <a:pt x="36174" y="281917"/>
                </a:lnTo>
                <a:cubicBezTo>
                  <a:pt x="33646" y="281917"/>
                  <a:pt x="31479" y="279801"/>
                  <a:pt x="31479" y="277331"/>
                </a:cubicBezTo>
                <a:cubicBezTo>
                  <a:pt x="31479" y="274862"/>
                  <a:pt x="33646" y="272745"/>
                  <a:pt x="36174" y="272745"/>
                </a:cubicBezTo>
                <a:close/>
                <a:moveTo>
                  <a:pt x="187527" y="234351"/>
                </a:moveTo>
                <a:cubicBezTo>
                  <a:pt x="190411" y="239037"/>
                  <a:pt x="191853" y="245165"/>
                  <a:pt x="191853" y="252374"/>
                </a:cubicBezTo>
                <a:lnTo>
                  <a:pt x="191853" y="278327"/>
                </a:lnTo>
                <a:cubicBezTo>
                  <a:pt x="191853" y="285176"/>
                  <a:pt x="190411" y="291664"/>
                  <a:pt x="187527" y="296350"/>
                </a:cubicBezTo>
                <a:lnTo>
                  <a:pt x="211317" y="296350"/>
                </a:lnTo>
                <a:cubicBezTo>
                  <a:pt x="216003" y="296350"/>
                  <a:pt x="221050" y="288780"/>
                  <a:pt x="221050" y="278327"/>
                </a:cubicBezTo>
                <a:lnTo>
                  <a:pt x="221050" y="252374"/>
                </a:lnTo>
                <a:cubicBezTo>
                  <a:pt x="221050" y="241560"/>
                  <a:pt x="216003" y="234351"/>
                  <a:pt x="211317" y="234351"/>
                </a:cubicBezTo>
                <a:lnTo>
                  <a:pt x="187527" y="234351"/>
                </a:lnTo>
                <a:close/>
                <a:moveTo>
                  <a:pt x="135261" y="234351"/>
                </a:moveTo>
                <a:cubicBezTo>
                  <a:pt x="138145" y="239037"/>
                  <a:pt x="139947" y="245165"/>
                  <a:pt x="139947" y="252374"/>
                </a:cubicBezTo>
                <a:lnTo>
                  <a:pt x="139947" y="278327"/>
                </a:lnTo>
                <a:cubicBezTo>
                  <a:pt x="139947" y="285176"/>
                  <a:pt x="138145" y="291664"/>
                  <a:pt x="135261" y="296350"/>
                </a:cubicBezTo>
                <a:lnTo>
                  <a:pt x="173109" y="296350"/>
                </a:lnTo>
                <a:cubicBezTo>
                  <a:pt x="177795" y="296350"/>
                  <a:pt x="182481" y="288780"/>
                  <a:pt x="182481" y="278327"/>
                </a:cubicBezTo>
                <a:lnTo>
                  <a:pt x="182481" y="252374"/>
                </a:lnTo>
                <a:cubicBezTo>
                  <a:pt x="182481" y="241560"/>
                  <a:pt x="177795" y="234351"/>
                  <a:pt x="173109" y="234351"/>
                </a:cubicBezTo>
                <a:lnTo>
                  <a:pt x="135261" y="234351"/>
                </a:lnTo>
                <a:close/>
                <a:moveTo>
                  <a:pt x="77093" y="202895"/>
                </a:moveTo>
                <a:lnTo>
                  <a:pt x="205806" y="202895"/>
                </a:lnTo>
                <a:cubicBezTo>
                  <a:pt x="208336" y="202895"/>
                  <a:pt x="210506" y="205012"/>
                  <a:pt x="210506" y="207481"/>
                </a:cubicBezTo>
                <a:cubicBezTo>
                  <a:pt x="210506" y="209950"/>
                  <a:pt x="208336" y="212067"/>
                  <a:pt x="205806" y="212067"/>
                </a:cubicBezTo>
                <a:lnTo>
                  <a:pt x="77093" y="212067"/>
                </a:lnTo>
                <a:cubicBezTo>
                  <a:pt x="74562" y="212067"/>
                  <a:pt x="72754" y="209950"/>
                  <a:pt x="72754" y="207481"/>
                </a:cubicBezTo>
                <a:cubicBezTo>
                  <a:pt x="72754" y="205012"/>
                  <a:pt x="74562" y="202895"/>
                  <a:pt x="77093" y="202895"/>
                </a:cubicBezTo>
                <a:close/>
                <a:moveTo>
                  <a:pt x="72541" y="167667"/>
                </a:moveTo>
                <a:cubicBezTo>
                  <a:pt x="62809" y="167667"/>
                  <a:pt x="54879" y="175958"/>
                  <a:pt x="54879" y="185690"/>
                </a:cubicBezTo>
                <a:lnTo>
                  <a:pt x="54879" y="207317"/>
                </a:lnTo>
                <a:cubicBezTo>
                  <a:pt x="54879" y="217049"/>
                  <a:pt x="62809" y="225340"/>
                  <a:pt x="72541" y="225340"/>
                </a:cubicBezTo>
                <a:lnTo>
                  <a:pt x="173109" y="225340"/>
                </a:lnTo>
                <a:lnTo>
                  <a:pt x="211317" y="225340"/>
                </a:lnTo>
                <a:lnTo>
                  <a:pt x="246281" y="225340"/>
                </a:lnTo>
                <a:cubicBezTo>
                  <a:pt x="239072" y="214526"/>
                  <a:pt x="236549" y="201910"/>
                  <a:pt x="237991" y="190015"/>
                </a:cubicBezTo>
                <a:lnTo>
                  <a:pt x="118680" y="190015"/>
                </a:lnTo>
                <a:cubicBezTo>
                  <a:pt x="116157" y="190015"/>
                  <a:pt x="113994" y="187853"/>
                  <a:pt x="113994" y="185329"/>
                </a:cubicBezTo>
                <a:cubicBezTo>
                  <a:pt x="113994" y="182806"/>
                  <a:pt x="116157" y="180643"/>
                  <a:pt x="118680" y="180643"/>
                </a:cubicBezTo>
                <a:lnTo>
                  <a:pt x="240154" y="180643"/>
                </a:lnTo>
                <a:cubicBezTo>
                  <a:pt x="241596" y="175958"/>
                  <a:pt x="243398" y="171992"/>
                  <a:pt x="246281" y="167667"/>
                </a:cubicBezTo>
                <a:lnTo>
                  <a:pt x="72541" y="167667"/>
                </a:lnTo>
                <a:close/>
                <a:moveTo>
                  <a:pt x="137424" y="34299"/>
                </a:moveTo>
                <a:lnTo>
                  <a:pt x="104262" y="132342"/>
                </a:lnTo>
                <a:lnTo>
                  <a:pt x="167702" y="115761"/>
                </a:lnTo>
                <a:cubicBezTo>
                  <a:pt x="168062" y="115401"/>
                  <a:pt x="168783" y="115401"/>
                  <a:pt x="169144" y="115401"/>
                </a:cubicBezTo>
                <a:cubicBezTo>
                  <a:pt x="170225" y="115401"/>
                  <a:pt x="171307" y="115761"/>
                  <a:pt x="171667" y="116482"/>
                </a:cubicBezTo>
                <a:cubicBezTo>
                  <a:pt x="173109" y="117203"/>
                  <a:pt x="173830" y="118645"/>
                  <a:pt x="173830" y="120087"/>
                </a:cubicBezTo>
                <a:lnTo>
                  <a:pt x="172748" y="158656"/>
                </a:lnTo>
                <a:lnTo>
                  <a:pt x="181399" y="158656"/>
                </a:lnTo>
                <a:lnTo>
                  <a:pt x="205550" y="89088"/>
                </a:lnTo>
                <a:lnTo>
                  <a:pt x="142110" y="106029"/>
                </a:lnTo>
                <a:cubicBezTo>
                  <a:pt x="140668" y="106390"/>
                  <a:pt x="138865" y="106029"/>
                  <a:pt x="137784" y="105308"/>
                </a:cubicBezTo>
                <a:cubicBezTo>
                  <a:pt x="136703" y="104227"/>
                  <a:pt x="135982" y="102785"/>
                  <a:pt x="135982" y="101343"/>
                </a:cubicBezTo>
                <a:lnTo>
                  <a:pt x="137424" y="34299"/>
                </a:lnTo>
                <a:close/>
                <a:moveTo>
                  <a:pt x="143191" y="55"/>
                </a:moveTo>
                <a:cubicBezTo>
                  <a:pt x="145354" y="416"/>
                  <a:pt x="147156" y="2218"/>
                  <a:pt x="147156" y="4741"/>
                </a:cubicBezTo>
                <a:lnTo>
                  <a:pt x="145714" y="95576"/>
                </a:lnTo>
                <a:lnTo>
                  <a:pt x="211678" y="77914"/>
                </a:lnTo>
                <a:cubicBezTo>
                  <a:pt x="213480" y="77553"/>
                  <a:pt x="214922" y="77914"/>
                  <a:pt x="216364" y="79355"/>
                </a:cubicBezTo>
                <a:cubicBezTo>
                  <a:pt x="217445" y="80437"/>
                  <a:pt x="217805" y="82239"/>
                  <a:pt x="217084" y="83681"/>
                </a:cubicBezTo>
                <a:lnTo>
                  <a:pt x="191492" y="158656"/>
                </a:lnTo>
                <a:lnTo>
                  <a:pt x="255653" y="158656"/>
                </a:lnTo>
                <a:cubicBezTo>
                  <a:pt x="257456" y="158656"/>
                  <a:pt x="259258" y="159737"/>
                  <a:pt x="259979" y="161539"/>
                </a:cubicBezTo>
                <a:cubicBezTo>
                  <a:pt x="260700" y="163342"/>
                  <a:pt x="260700" y="165144"/>
                  <a:pt x="258897" y="166586"/>
                </a:cubicBezTo>
                <a:cubicBezTo>
                  <a:pt x="242677" y="183167"/>
                  <a:pt x="242677" y="209840"/>
                  <a:pt x="258897" y="226421"/>
                </a:cubicBezTo>
                <a:cubicBezTo>
                  <a:pt x="260700" y="227863"/>
                  <a:pt x="260700" y="230026"/>
                  <a:pt x="259979" y="231468"/>
                </a:cubicBezTo>
                <a:cubicBezTo>
                  <a:pt x="259618" y="233270"/>
                  <a:pt x="257816" y="234351"/>
                  <a:pt x="256014" y="234351"/>
                </a:cubicBezTo>
                <a:lnTo>
                  <a:pt x="225735" y="234351"/>
                </a:lnTo>
                <a:cubicBezTo>
                  <a:pt x="228619" y="239037"/>
                  <a:pt x="230061" y="245165"/>
                  <a:pt x="230061" y="252374"/>
                </a:cubicBezTo>
                <a:lnTo>
                  <a:pt x="230061" y="278327"/>
                </a:lnTo>
                <a:cubicBezTo>
                  <a:pt x="230061" y="285176"/>
                  <a:pt x="228619" y="291664"/>
                  <a:pt x="225735" y="296350"/>
                </a:cubicBezTo>
                <a:lnTo>
                  <a:pt x="286653" y="296350"/>
                </a:lnTo>
                <a:cubicBezTo>
                  <a:pt x="291339" y="296350"/>
                  <a:pt x="296385" y="288780"/>
                  <a:pt x="296385" y="278327"/>
                </a:cubicBezTo>
                <a:lnTo>
                  <a:pt x="296385" y="252374"/>
                </a:lnTo>
                <a:cubicBezTo>
                  <a:pt x="296385" y="241560"/>
                  <a:pt x="291339" y="234351"/>
                  <a:pt x="286653" y="234351"/>
                </a:cubicBezTo>
                <a:lnTo>
                  <a:pt x="271874" y="234351"/>
                </a:lnTo>
                <a:cubicBezTo>
                  <a:pt x="269351" y="234351"/>
                  <a:pt x="267188" y="232549"/>
                  <a:pt x="267188" y="229665"/>
                </a:cubicBezTo>
                <a:cubicBezTo>
                  <a:pt x="267188" y="227142"/>
                  <a:pt x="269351" y="225340"/>
                  <a:pt x="271874" y="225340"/>
                </a:cubicBezTo>
                <a:lnTo>
                  <a:pt x="286653" y="225340"/>
                </a:lnTo>
                <a:cubicBezTo>
                  <a:pt x="297466" y="225340"/>
                  <a:pt x="305757" y="237235"/>
                  <a:pt x="305757" y="252374"/>
                </a:cubicBezTo>
                <a:lnTo>
                  <a:pt x="305757" y="278327"/>
                </a:lnTo>
                <a:cubicBezTo>
                  <a:pt x="305757" y="293466"/>
                  <a:pt x="297466" y="305722"/>
                  <a:pt x="286653" y="305722"/>
                </a:cubicBezTo>
                <a:lnTo>
                  <a:pt x="120843" y="305722"/>
                </a:lnTo>
                <a:lnTo>
                  <a:pt x="4775" y="305722"/>
                </a:lnTo>
                <a:cubicBezTo>
                  <a:pt x="2973" y="305722"/>
                  <a:pt x="1531" y="304640"/>
                  <a:pt x="810" y="303198"/>
                </a:cubicBezTo>
                <a:cubicBezTo>
                  <a:pt x="-271" y="301757"/>
                  <a:pt x="-271" y="299954"/>
                  <a:pt x="810" y="298513"/>
                </a:cubicBezTo>
                <a:cubicBezTo>
                  <a:pt x="11624" y="281571"/>
                  <a:pt x="11624" y="249130"/>
                  <a:pt x="810" y="232189"/>
                </a:cubicBezTo>
                <a:cubicBezTo>
                  <a:pt x="-271" y="230747"/>
                  <a:pt x="-271" y="228944"/>
                  <a:pt x="810" y="227503"/>
                </a:cubicBezTo>
                <a:cubicBezTo>
                  <a:pt x="1531" y="226061"/>
                  <a:pt x="2973" y="225340"/>
                  <a:pt x="4775" y="225340"/>
                </a:cubicBezTo>
                <a:lnTo>
                  <a:pt x="41182" y="225340"/>
                </a:lnTo>
                <a:cubicBezTo>
                  <a:pt x="43344" y="225340"/>
                  <a:pt x="45868" y="227142"/>
                  <a:pt x="45868" y="229665"/>
                </a:cubicBezTo>
                <a:cubicBezTo>
                  <a:pt x="45868" y="232549"/>
                  <a:pt x="43344" y="234351"/>
                  <a:pt x="41182" y="234351"/>
                </a:cubicBezTo>
                <a:lnTo>
                  <a:pt x="12345" y="234351"/>
                </a:lnTo>
                <a:cubicBezTo>
                  <a:pt x="14147" y="238677"/>
                  <a:pt x="15589" y="243723"/>
                  <a:pt x="16670" y="248769"/>
                </a:cubicBezTo>
                <a:lnTo>
                  <a:pt x="75425" y="248769"/>
                </a:lnTo>
                <a:cubicBezTo>
                  <a:pt x="77948" y="248769"/>
                  <a:pt x="80111" y="250932"/>
                  <a:pt x="80111" y="253455"/>
                </a:cubicBezTo>
                <a:cubicBezTo>
                  <a:pt x="80111" y="255979"/>
                  <a:pt x="77948" y="258141"/>
                  <a:pt x="75425" y="258141"/>
                </a:cubicBezTo>
                <a:lnTo>
                  <a:pt x="17752" y="258141"/>
                </a:lnTo>
                <a:cubicBezTo>
                  <a:pt x="18833" y="271478"/>
                  <a:pt x="17031" y="285176"/>
                  <a:pt x="12345" y="296350"/>
                </a:cubicBezTo>
                <a:lnTo>
                  <a:pt x="120843" y="296350"/>
                </a:lnTo>
                <a:cubicBezTo>
                  <a:pt x="125889" y="296350"/>
                  <a:pt x="130935" y="288780"/>
                  <a:pt x="130935" y="278327"/>
                </a:cubicBezTo>
                <a:lnTo>
                  <a:pt x="130935" y="252374"/>
                </a:lnTo>
                <a:cubicBezTo>
                  <a:pt x="130935" y="241560"/>
                  <a:pt x="125889" y="234351"/>
                  <a:pt x="120843" y="234351"/>
                </a:cubicBezTo>
                <a:lnTo>
                  <a:pt x="72541" y="234351"/>
                </a:lnTo>
                <a:cubicBezTo>
                  <a:pt x="57402" y="234351"/>
                  <a:pt x="45507" y="222096"/>
                  <a:pt x="45507" y="207317"/>
                </a:cubicBezTo>
                <a:lnTo>
                  <a:pt x="45507" y="185690"/>
                </a:lnTo>
                <a:cubicBezTo>
                  <a:pt x="45507" y="170911"/>
                  <a:pt x="57402" y="158656"/>
                  <a:pt x="72541" y="158656"/>
                </a:cubicBezTo>
                <a:lnTo>
                  <a:pt x="163737" y="158656"/>
                </a:lnTo>
                <a:lnTo>
                  <a:pt x="164097" y="126215"/>
                </a:lnTo>
                <a:lnTo>
                  <a:pt x="98134" y="143517"/>
                </a:lnTo>
                <a:cubicBezTo>
                  <a:pt x="96692" y="144237"/>
                  <a:pt x="94890" y="143517"/>
                  <a:pt x="93808" y="142075"/>
                </a:cubicBezTo>
                <a:cubicBezTo>
                  <a:pt x="92367" y="140993"/>
                  <a:pt x="92006" y="139191"/>
                  <a:pt x="92727" y="137749"/>
                </a:cubicBezTo>
                <a:lnTo>
                  <a:pt x="137784" y="3299"/>
                </a:lnTo>
                <a:cubicBezTo>
                  <a:pt x="138865" y="1137"/>
                  <a:pt x="141028" y="-305"/>
                  <a:pt x="143191" y="55"/>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80" name="Google Shape;280;p22"/>
          <p:cNvSpPr/>
          <p:nvPr/>
        </p:nvSpPr>
        <p:spPr>
          <a:xfrm>
            <a:off x="4391980" y="4262267"/>
            <a:ext cx="345044" cy="344880"/>
          </a:xfrm>
          <a:custGeom>
            <a:avLst/>
            <a:gdLst/>
            <a:ahLst/>
            <a:cxnLst/>
            <a:rect l="l" t="t" r="r" b="b"/>
            <a:pathLst>
              <a:path w="306026" h="305880" extrusionOk="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Lato Light"/>
              <a:ea typeface="Lato Light"/>
              <a:cs typeface="Lato Light"/>
              <a:sym typeface="Lato Light"/>
            </a:endParaRPr>
          </a:p>
        </p:txBody>
      </p:sp>
      <p:sp>
        <p:nvSpPr>
          <p:cNvPr id="281" name="Google Shape;281;p22"/>
          <p:cNvSpPr/>
          <p:nvPr/>
        </p:nvSpPr>
        <p:spPr>
          <a:xfrm rot="10800000" flipH="1">
            <a:off x="6646225" y="1317506"/>
            <a:ext cx="129300" cy="129300"/>
          </a:xfrm>
          <a:prstGeom prst="diamond">
            <a:avLst/>
          </a:pr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82" name="Google Shape;282;p22"/>
          <p:cNvSpPr/>
          <p:nvPr/>
        </p:nvSpPr>
        <p:spPr>
          <a:xfrm rot="10800000" flipH="1">
            <a:off x="6646225" y="2262643"/>
            <a:ext cx="129300" cy="129300"/>
          </a:xfrm>
          <a:prstGeom prst="diamond">
            <a:avLst/>
          </a:prstGeom>
          <a:solidFill>
            <a:srgbClr val="1287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83" name="Google Shape;283;p22"/>
          <p:cNvSpPr/>
          <p:nvPr/>
        </p:nvSpPr>
        <p:spPr>
          <a:xfrm rot="10800000" flipH="1">
            <a:off x="6650652" y="3203147"/>
            <a:ext cx="120600" cy="120600"/>
          </a:xfrm>
          <a:prstGeom prst="diamond">
            <a:avLst/>
          </a:pr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84" name="Google Shape;284;p22"/>
          <p:cNvSpPr txBox="1"/>
          <p:nvPr/>
        </p:nvSpPr>
        <p:spPr>
          <a:xfrm>
            <a:off x="6896075" y="1271750"/>
            <a:ext cx="17580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Emotional Control</a:t>
            </a:r>
            <a:endParaRPr sz="500"/>
          </a:p>
        </p:txBody>
      </p:sp>
      <p:sp>
        <p:nvSpPr>
          <p:cNvPr id="285" name="Google Shape;285;p22"/>
          <p:cNvSpPr txBox="1"/>
          <p:nvPr/>
        </p:nvSpPr>
        <p:spPr>
          <a:xfrm>
            <a:off x="6897671" y="1504310"/>
            <a:ext cx="16794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Keeping feelings in check.</a:t>
            </a:r>
            <a:endParaRPr sz="500"/>
          </a:p>
        </p:txBody>
      </p:sp>
      <p:sp>
        <p:nvSpPr>
          <p:cNvPr id="286" name="Google Shape;286;p22"/>
          <p:cNvSpPr txBox="1"/>
          <p:nvPr/>
        </p:nvSpPr>
        <p:spPr>
          <a:xfrm>
            <a:off x="6896075" y="2209150"/>
            <a:ext cx="18621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Working Memory</a:t>
            </a:r>
            <a:endParaRPr sz="1200" b="1">
              <a:solidFill>
                <a:schemeClr val="dk2"/>
              </a:solidFill>
              <a:latin typeface="Poppins"/>
              <a:ea typeface="Poppins"/>
              <a:cs typeface="Poppins"/>
              <a:sym typeface="Poppins"/>
            </a:endParaRPr>
          </a:p>
        </p:txBody>
      </p:sp>
      <p:sp>
        <p:nvSpPr>
          <p:cNvPr id="287" name="Google Shape;287;p22"/>
          <p:cNvSpPr txBox="1"/>
          <p:nvPr/>
        </p:nvSpPr>
        <p:spPr>
          <a:xfrm>
            <a:off x="6897671" y="2441713"/>
            <a:ext cx="16794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Keeping key information in mind.</a:t>
            </a:r>
            <a:endParaRPr sz="500"/>
          </a:p>
        </p:txBody>
      </p:sp>
      <p:sp>
        <p:nvSpPr>
          <p:cNvPr id="288" name="Google Shape;288;p22"/>
          <p:cNvSpPr txBox="1"/>
          <p:nvPr/>
        </p:nvSpPr>
        <p:spPr>
          <a:xfrm>
            <a:off x="6896076" y="3146550"/>
            <a:ext cx="21558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Planning and Prioritizing</a:t>
            </a:r>
            <a:endParaRPr sz="500"/>
          </a:p>
        </p:txBody>
      </p:sp>
      <p:sp>
        <p:nvSpPr>
          <p:cNvPr id="289" name="Google Shape;289;p22"/>
          <p:cNvSpPr txBox="1"/>
          <p:nvPr/>
        </p:nvSpPr>
        <p:spPr>
          <a:xfrm>
            <a:off x="6897675" y="3379125"/>
            <a:ext cx="19821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Setting goals and a plan to meet them.</a:t>
            </a:r>
            <a:endParaRPr sz="500"/>
          </a:p>
        </p:txBody>
      </p:sp>
      <p:sp>
        <p:nvSpPr>
          <p:cNvPr id="290" name="Google Shape;290;p22"/>
          <p:cNvSpPr/>
          <p:nvPr/>
        </p:nvSpPr>
        <p:spPr>
          <a:xfrm rot="10800000" flipH="1">
            <a:off x="6646225" y="4136277"/>
            <a:ext cx="129300" cy="129300"/>
          </a:xfrm>
          <a:prstGeom prst="diamond">
            <a:avLst/>
          </a:prstGeom>
          <a:solidFill>
            <a:srgbClr val="1985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91" name="Google Shape;291;p22"/>
          <p:cNvSpPr txBox="1"/>
          <p:nvPr/>
        </p:nvSpPr>
        <p:spPr>
          <a:xfrm>
            <a:off x="6896073" y="4083950"/>
            <a:ext cx="15831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Organization</a:t>
            </a:r>
            <a:endParaRPr sz="500"/>
          </a:p>
        </p:txBody>
      </p:sp>
      <p:sp>
        <p:nvSpPr>
          <p:cNvPr id="292" name="Google Shape;292;p22"/>
          <p:cNvSpPr txBox="1"/>
          <p:nvPr/>
        </p:nvSpPr>
        <p:spPr>
          <a:xfrm>
            <a:off x="6897675" y="4316525"/>
            <a:ext cx="21558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Keep track of things physically and mentally. </a:t>
            </a:r>
            <a:endParaRPr sz="500"/>
          </a:p>
        </p:txBody>
      </p:sp>
      <p:sp>
        <p:nvSpPr>
          <p:cNvPr id="293" name="Google Shape;293;p22"/>
          <p:cNvSpPr/>
          <p:nvPr/>
        </p:nvSpPr>
        <p:spPr>
          <a:xfrm rot="10800000" flipH="1">
            <a:off x="573944" y="1317506"/>
            <a:ext cx="129300" cy="129300"/>
          </a:xfrm>
          <a:prstGeom prst="diamond">
            <a:avLst/>
          </a:prstGeom>
          <a:solidFill>
            <a:srgbClr val="2AC4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94" name="Google Shape;294;p22"/>
          <p:cNvSpPr/>
          <p:nvPr/>
        </p:nvSpPr>
        <p:spPr>
          <a:xfrm rot="10800000" flipH="1">
            <a:off x="573944" y="2262643"/>
            <a:ext cx="129300" cy="129300"/>
          </a:xfrm>
          <a:prstGeom prst="diamond">
            <a:avLst/>
          </a:pr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95" name="Google Shape;295;p22"/>
          <p:cNvSpPr/>
          <p:nvPr/>
        </p:nvSpPr>
        <p:spPr>
          <a:xfrm rot="10800000" flipH="1">
            <a:off x="578372" y="3203147"/>
            <a:ext cx="120600" cy="120600"/>
          </a:xfrm>
          <a:prstGeom prst="diamond">
            <a:avLst/>
          </a:prstGeom>
          <a:solidFill>
            <a:srgbClr val="27B4D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296" name="Google Shape;296;p22"/>
          <p:cNvSpPr txBox="1"/>
          <p:nvPr/>
        </p:nvSpPr>
        <p:spPr>
          <a:xfrm>
            <a:off x="823800" y="1271750"/>
            <a:ext cx="17580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Impulse Control</a:t>
            </a:r>
            <a:endParaRPr sz="500"/>
          </a:p>
        </p:txBody>
      </p:sp>
      <p:sp>
        <p:nvSpPr>
          <p:cNvPr id="297" name="Google Shape;297;p22"/>
          <p:cNvSpPr txBox="1"/>
          <p:nvPr/>
        </p:nvSpPr>
        <p:spPr>
          <a:xfrm>
            <a:off x="825390" y="1504310"/>
            <a:ext cx="16794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The ability to think before acting.</a:t>
            </a:r>
            <a:endParaRPr sz="500"/>
          </a:p>
        </p:txBody>
      </p:sp>
      <p:sp>
        <p:nvSpPr>
          <p:cNvPr id="298" name="Google Shape;298;p22"/>
          <p:cNvSpPr txBox="1"/>
          <p:nvPr/>
        </p:nvSpPr>
        <p:spPr>
          <a:xfrm>
            <a:off x="823800" y="2209150"/>
            <a:ext cx="18621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Flexible Thinking</a:t>
            </a:r>
            <a:endParaRPr sz="500"/>
          </a:p>
        </p:txBody>
      </p:sp>
      <p:sp>
        <p:nvSpPr>
          <p:cNvPr id="299" name="Google Shape;299;p22"/>
          <p:cNvSpPr txBox="1"/>
          <p:nvPr/>
        </p:nvSpPr>
        <p:spPr>
          <a:xfrm>
            <a:off x="825390" y="2441713"/>
            <a:ext cx="16794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Adjusting to the unexpected.</a:t>
            </a:r>
            <a:endParaRPr sz="500"/>
          </a:p>
        </p:txBody>
      </p:sp>
      <p:sp>
        <p:nvSpPr>
          <p:cNvPr id="300" name="Google Shape;300;p22"/>
          <p:cNvSpPr txBox="1"/>
          <p:nvPr/>
        </p:nvSpPr>
        <p:spPr>
          <a:xfrm>
            <a:off x="823800" y="3146550"/>
            <a:ext cx="14097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Self-Monitoring</a:t>
            </a:r>
            <a:endParaRPr sz="500"/>
          </a:p>
        </p:txBody>
      </p:sp>
      <p:sp>
        <p:nvSpPr>
          <p:cNvPr id="301" name="Google Shape;301;p22"/>
          <p:cNvSpPr txBox="1"/>
          <p:nvPr/>
        </p:nvSpPr>
        <p:spPr>
          <a:xfrm>
            <a:off x="825390" y="3379117"/>
            <a:ext cx="16794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Evaluate how we’re doing.</a:t>
            </a:r>
            <a:endParaRPr sz="500"/>
          </a:p>
        </p:txBody>
      </p:sp>
      <p:sp>
        <p:nvSpPr>
          <p:cNvPr id="302" name="Google Shape;302;p22"/>
          <p:cNvSpPr/>
          <p:nvPr/>
        </p:nvSpPr>
        <p:spPr>
          <a:xfrm rot="10800000" flipH="1">
            <a:off x="573944" y="4136277"/>
            <a:ext cx="129300" cy="129300"/>
          </a:xfrm>
          <a:prstGeom prst="diamond">
            <a:avLst/>
          </a:pr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900">
              <a:solidFill>
                <a:schemeClr val="dk1"/>
              </a:solidFill>
              <a:latin typeface="Lato Light"/>
              <a:ea typeface="Lato Light"/>
              <a:cs typeface="Lato Light"/>
              <a:sym typeface="Lato Light"/>
            </a:endParaRPr>
          </a:p>
        </p:txBody>
      </p:sp>
      <p:sp>
        <p:nvSpPr>
          <p:cNvPr id="303" name="Google Shape;303;p22"/>
          <p:cNvSpPr txBox="1"/>
          <p:nvPr/>
        </p:nvSpPr>
        <p:spPr>
          <a:xfrm>
            <a:off x="823800" y="4083950"/>
            <a:ext cx="1409700" cy="219300"/>
          </a:xfrm>
          <a:prstGeom prst="rect">
            <a:avLst/>
          </a:prstGeom>
          <a:noFill/>
          <a:ln>
            <a:noFill/>
          </a:ln>
        </p:spPr>
        <p:txBody>
          <a:bodyPr spcFirstLastPara="1" wrap="square" lIns="34300" tIns="17150" rIns="34300" bIns="17150" anchor="ctr" anchorCtr="0">
            <a:noAutofit/>
          </a:bodyPr>
          <a:lstStyle/>
          <a:p>
            <a:pPr marL="0" marR="0" lvl="0" indent="0" algn="l" rtl="0">
              <a:spcBef>
                <a:spcPts val="0"/>
              </a:spcBef>
              <a:spcAft>
                <a:spcPts val="0"/>
              </a:spcAft>
              <a:buNone/>
            </a:pPr>
            <a:r>
              <a:rPr lang="en-GB" sz="1200" b="1">
                <a:solidFill>
                  <a:schemeClr val="dk2"/>
                </a:solidFill>
                <a:latin typeface="Poppins"/>
                <a:ea typeface="Poppins"/>
                <a:cs typeface="Poppins"/>
                <a:sym typeface="Poppins"/>
              </a:rPr>
              <a:t>Task Initiation</a:t>
            </a:r>
            <a:endParaRPr sz="500"/>
          </a:p>
        </p:txBody>
      </p:sp>
      <p:sp>
        <p:nvSpPr>
          <p:cNvPr id="304" name="Google Shape;304;p22"/>
          <p:cNvSpPr txBox="1"/>
          <p:nvPr/>
        </p:nvSpPr>
        <p:spPr>
          <a:xfrm>
            <a:off x="825401" y="4316525"/>
            <a:ext cx="1938600" cy="3537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Take action towards getting started.</a:t>
            </a:r>
            <a:endParaRPr sz="500"/>
          </a:p>
        </p:txBody>
      </p:sp>
      <p:sp>
        <p:nvSpPr>
          <p:cNvPr id="305" name="Google Shape;305;p22"/>
          <p:cNvSpPr txBox="1"/>
          <p:nvPr/>
        </p:nvSpPr>
        <p:spPr>
          <a:xfrm>
            <a:off x="808801" y="285750"/>
            <a:ext cx="7526400" cy="3810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2300" b="1">
                <a:solidFill>
                  <a:schemeClr val="dk2"/>
                </a:solidFill>
                <a:latin typeface="Poppins"/>
                <a:ea typeface="Poppins"/>
                <a:cs typeface="Poppins"/>
                <a:sym typeface="Poppins"/>
              </a:rPr>
              <a:t>Executive Dysfunction</a:t>
            </a:r>
            <a:endParaRPr sz="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3"/>
          <p:cNvSpPr txBox="1"/>
          <p:nvPr/>
        </p:nvSpPr>
        <p:spPr>
          <a:xfrm>
            <a:off x="2103695" y="237140"/>
            <a:ext cx="4936800" cy="3810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2800" b="1">
                <a:solidFill>
                  <a:schemeClr val="dk2"/>
                </a:solidFill>
                <a:latin typeface="Poppins"/>
                <a:ea typeface="Poppins"/>
                <a:cs typeface="Poppins"/>
                <a:sym typeface="Poppins"/>
              </a:rPr>
              <a:t>Quick Overview</a:t>
            </a:r>
            <a:endParaRPr sz="1000"/>
          </a:p>
        </p:txBody>
      </p:sp>
      <p:sp>
        <p:nvSpPr>
          <p:cNvPr id="311" name="Google Shape;311;p23"/>
          <p:cNvSpPr txBox="1"/>
          <p:nvPr/>
        </p:nvSpPr>
        <p:spPr>
          <a:xfrm>
            <a:off x="3640874" y="679750"/>
            <a:ext cx="2131800" cy="173100"/>
          </a:xfrm>
          <a:prstGeom prst="rect">
            <a:avLst/>
          </a:prstGeom>
          <a:noFill/>
          <a:ln>
            <a:noFill/>
          </a:ln>
        </p:spPr>
        <p:txBody>
          <a:bodyPr spcFirstLastPara="1" wrap="square" lIns="34300" tIns="17150" rIns="34300" bIns="17150" anchor="t" anchorCtr="0">
            <a:noAutofit/>
          </a:bodyPr>
          <a:lstStyle/>
          <a:p>
            <a:pPr marL="0" marR="0" lvl="0" indent="0" algn="l" rtl="0">
              <a:spcBef>
                <a:spcPts val="0"/>
              </a:spcBef>
              <a:spcAft>
                <a:spcPts val="0"/>
              </a:spcAft>
              <a:buNone/>
            </a:pPr>
            <a:r>
              <a:rPr lang="en-GB" sz="1100">
                <a:solidFill>
                  <a:srgbClr val="A5A5A5"/>
                </a:solidFill>
                <a:latin typeface="Poppins Light"/>
                <a:ea typeface="Poppins Light"/>
                <a:cs typeface="Poppins Light"/>
                <a:sym typeface="Poppins Light"/>
              </a:rPr>
              <a:t>What you’ll see here today</a:t>
            </a:r>
            <a:endParaRPr sz="1100"/>
          </a:p>
        </p:txBody>
      </p:sp>
      <p:sp>
        <p:nvSpPr>
          <p:cNvPr id="312" name="Google Shape;312;p23"/>
          <p:cNvSpPr/>
          <p:nvPr/>
        </p:nvSpPr>
        <p:spPr>
          <a:xfrm>
            <a:off x="5104855" y="1806909"/>
            <a:ext cx="1245600" cy="1245300"/>
          </a:xfrm>
          <a:prstGeom prst="ellipse">
            <a:avLst/>
          </a:prstGeom>
          <a:solidFill>
            <a:schemeClr val="accent5">
              <a:alpha val="8980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3" name="Google Shape;313;p23"/>
          <p:cNvSpPr/>
          <p:nvPr/>
        </p:nvSpPr>
        <p:spPr>
          <a:xfrm>
            <a:off x="5475615" y="2177572"/>
            <a:ext cx="504053" cy="504053"/>
          </a:xfrm>
          <a:custGeom>
            <a:avLst/>
            <a:gdLst/>
            <a:ahLst/>
            <a:cxnLst/>
            <a:rect l="l" t="t" r="r" b="b"/>
            <a:pathLst>
              <a:path w="296502" h="296502" extrusionOk="0">
                <a:moveTo>
                  <a:pt x="228917" y="169245"/>
                </a:moveTo>
                <a:cubicBezTo>
                  <a:pt x="226394" y="220797"/>
                  <a:pt x="183855" y="261894"/>
                  <a:pt x="131943" y="261894"/>
                </a:cubicBezTo>
                <a:cubicBezTo>
                  <a:pt x="107069" y="261894"/>
                  <a:pt x="84357" y="252881"/>
                  <a:pt x="66332" y="236659"/>
                </a:cubicBezTo>
                <a:lnTo>
                  <a:pt x="48307" y="254323"/>
                </a:lnTo>
                <a:cubicBezTo>
                  <a:pt x="70298" y="274872"/>
                  <a:pt x="99498" y="287129"/>
                  <a:pt x="131943" y="287129"/>
                </a:cubicBezTo>
                <a:cubicBezTo>
                  <a:pt x="197914" y="287129"/>
                  <a:pt x="251989" y="234856"/>
                  <a:pt x="254152" y="169245"/>
                </a:cubicBezTo>
                <a:lnTo>
                  <a:pt x="228917" y="169245"/>
                </a:lnTo>
                <a:close/>
                <a:moveTo>
                  <a:pt x="196112" y="169245"/>
                </a:moveTo>
                <a:cubicBezTo>
                  <a:pt x="193949" y="202772"/>
                  <a:pt x="165830" y="229449"/>
                  <a:pt x="131943" y="229449"/>
                </a:cubicBezTo>
                <a:cubicBezTo>
                  <a:pt x="115360" y="229449"/>
                  <a:pt x="100580" y="223320"/>
                  <a:pt x="89404" y="213587"/>
                </a:cubicBezTo>
                <a:lnTo>
                  <a:pt x="72461" y="230170"/>
                </a:lnTo>
                <a:cubicBezTo>
                  <a:pt x="88683" y="244950"/>
                  <a:pt x="109592" y="253242"/>
                  <a:pt x="131943" y="253242"/>
                </a:cubicBezTo>
                <a:cubicBezTo>
                  <a:pt x="179168" y="253242"/>
                  <a:pt x="217381" y="215750"/>
                  <a:pt x="219905" y="169245"/>
                </a:cubicBezTo>
                <a:lnTo>
                  <a:pt x="196112" y="169245"/>
                </a:lnTo>
                <a:close/>
                <a:moveTo>
                  <a:pt x="42179" y="81283"/>
                </a:moveTo>
                <a:cubicBezTo>
                  <a:pt x="21630" y="103274"/>
                  <a:pt x="9013" y="132474"/>
                  <a:pt x="9013" y="164559"/>
                </a:cubicBezTo>
                <a:cubicBezTo>
                  <a:pt x="9013" y="196643"/>
                  <a:pt x="21630" y="226204"/>
                  <a:pt x="42179" y="248195"/>
                </a:cubicBezTo>
                <a:lnTo>
                  <a:pt x="82915" y="207098"/>
                </a:lnTo>
                <a:cubicBezTo>
                  <a:pt x="72821" y="195922"/>
                  <a:pt x="67053" y="181142"/>
                  <a:pt x="67053" y="164559"/>
                </a:cubicBezTo>
                <a:cubicBezTo>
                  <a:pt x="67053" y="149057"/>
                  <a:pt x="72821" y="133916"/>
                  <a:pt x="82915" y="122380"/>
                </a:cubicBezTo>
                <a:lnTo>
                  <a:pt x="42179" y="81283"/>
                </a:lnTo>
                <a:close/>
                <a:moveTo>
                  <a:pt x="127257" y="42350"/>
                </a:moveTo>
                <a:cubicBezTo>
                  <a:pt x="96975" y="43431"/>
                  <a:pt x="69577" y="55688"/>
                  <a:pt x="48307" y="74794"/>
                </a:cubicBezTo>
                <a:lnTo>
                  <a:pt x="127257" y="153744"/>
                </a:lnTo>
                <a:lnTo>
                  <a:pt x="127257" y="42350"/>
                </a:lnTo>
                <a:close/>
                <a:moveTo>
                  <a:pt x="131943" y="33337"/>
                </a:moveTo>
                <a:cubicBezTo>
                  <a:pt x="134106" y="33337"/>
                  <a:pt x="136269" y="35140"/>
                  <a:pt x="136269" y="37663"/>
                </a:cubicBezTo>
                <a:lnTo>
                  <a:pt x="136269" y="164559"/>
                </a:lnTo>
                <a:cubicBezTo>
                  <a:pt x="136269" y="166722"/>
                  <a:pt x="135187" y="168164"/>
                  <a:pt x="133385" y="168885"/>
                </a:cubicBezTo>
                <a:cubicBezTo>
                  <a:pt x="133024" y="169245"/>
                  <a:pt x="132303" y="169245"/>
                  <a:pt x="131943" y="169245"/>
                </a:cubicBezTo>
                <a:cubicBezTo>
                  <a:pt x="130501" y="169245"/>
                  <a:pt x="129420" y="168885"/>
                  <a:pt x="128699" y="167803"/>
                </a:cubicBezTo>
                <a:lnTo>
                  <a:pt x="89404" y="128869"/>
                </a:lnTo>
                <a:cubicBezTo>
                  <a:pt x="80752" y="138603"/>
                  <a:pt x="76066" y="151220"/>
                  <a:pt x="76066" y="164559"/>
                </a:cubicBezTo>
                <a:cubicBezTo>
                  <a:pt x="76066" y="195562"/>
                  <a:pt x="100940" y="220436"/>
                  <a:pt x="131943" y="220436"/>
                </a:cubicBezTo>
                <a:cubicBezTo>
                  <a:pt x="162585" y="220436"/>
                  <a:pt x="187460" y="195562"/>
                  <a:pt x="187460" y="164559"/>
                </a:cubicBezTo>
                <a:cubicBezTo>
                  <a:pt x="187460" y="162035"/>
                  <a:pt x="189262" y="160233"/>
                  <a:pt x="191786" y="160233"/>
                </a:cubicBezTo>
                <a:lnTo>
                  <a:pt x="258839" y="160233"/>
                </a:lnTo>
                <a:cubicBezTo>
                  <a:pt x="261362" y="160233"/>
                  <a:pt x="263165" y="162035"/>
                  <a:pt x="263165" y="164559"/>
                </a:cubicBezTo>
                <a:cubicBezTo>
                  <a:pt x="263165" y="237380"/>
                  <a:pt x="204403" y="296502"/>
                  <a:pt x="131943" y="296502"/>
                </a:cubicBezTo>
                <a:cubicBezTo>
                  <a:pt x="59122" y="296502"/>
                  <a:pt x="0" y="237380"/>
                  <a:pt x="0" y="164559"/>
                </a:cubicBezTo>
                <a:cubicBezTo>
                  <a:pt x="0" y="92098"/>
                  <a:pt x="59122" y="33337"/>
                  <a:pt x="131943" y="33337"/>
                </a:cubicBezTo>
                <a:close/>
                <a:moveTo>
                  <a:pt x="169368" y="9366"/>
                </a:moveTo>
                <a:lnTo>
                  <a:pt x="169368" y="67002"/>
                </a:lnTo>
                <a:cubicBezTo>
                  <a:pt x="201151" y="69523"/>
                  <a:pt x="227156" y="95099"/>
                  <a:pt x="229323" y="127159"/>
                </a:cubicBezTo>
                <a:lnTo>
                  <a:pt x="287473" y="127159"/>
                </a:lnTo>
                <a:cubicBezTo>
                  <a:pt x="285306" y="63039"/>
                  <a:pt x="233296" y="11527"/>
                  <a:pt x="169368" y="9366"/>
                </a:cubicBezTo>
                <a:close/>
                <a:moveTo>
                  <a:pt x="164672" y="0"/>
                </a:moveTo>
                <a:cubicBezTo>
                  <a:pt x="237269" y="0"/>
                  <a:pt x="296502" y="59077"/>
                  <a:pt x="296502" y="131482"/>
                </a:cubicBezTo>
                <a:cubicBezTo>
                  <a:pt x="296502" y="134364"/>
                  <a:pt x="294696" y="136165"/>
                  <a:pt x="292168" y="136165"/>
                </a:cubicBezTo>
                <a:lnTo>
                  <a:pt x="224989" y="136165"/>
                </a:lnTo>
                <a:cubicBezTo>
                  <a:pt x="222461" y="136165"/>
                  <a:pt x="220655" y="134364"/>
                  <a:pt x="220655" y="131482"/>
                </a:cubicBezTo>
                <a:cubicBezTo>
                  <a:pt x="220655" y="100863"/>
                  <a:pt x="195734" y="76007"/>
                  <a:pt x="164672" y="76007"/>
                </a:cubicBezTo>
                <a:cubicBezTo>
                  <a:pt x="162144" y="76007"/>
                  <a:pt x="160338" y="73846"/>
                  <a:pt x="160338" y="71685"/>
                </a:cubicBezTo>
                <a:lnTo>
                  <a:pt x="160338" y="4683"/>
                </a:lnTo>
                <a:cubicBezTo>
                  <a:pt x="160338" y="2161"/>
                  <a:pt x="162144" y="0"/>
                  <a:pt x="164672"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4" name="Google Shape;314;p23"/>
          <p:cNvSpPr/>
          <p:nvPr/>
        </p:nvSpPr>
        <p:spPr>
          <a:xfrm>
            <a:off x="4527016" y="2731952"/>
            <a:ext cx="1245600" cy="1245300"/>
          </a:xfrm>
          <a:prstGeom prst="ellipse">
            <a:avLst/>
          </a:prstGeom>
          <a:solidFill>
            <a:schemeClr val="accent4">
              <a:alpha val="8980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5" name="Google Shape;315;p23"/>
          <p:cNvSpPr/>
          <p:nvPr/>
        </p:nvSpPr>
        <p:spPr>
          <a:xfrm>
            <a:off x="4897775" y="3102616"/>
            <a:ext cx="504182" cy="504050"/>
          </a:xfrm>
          <a:custGeom>
            <a:avLst/>
            <a:gdLst/>
            <a:ahLst/>
            <a:cxnLst/>
            <a:rect l="l" t="t" r="r" b="b"/>
            <a:pathLst>
              <a:path w="296142" h="296500" extrusionOk="0">
                <a:moveTo>
                  <a:pt x="96370" y="215900"/>
                </a:moveTo>
                <a:lnTo>
                  <a:pt x="123934" y="215900"/>
                </a:lnTo>
                <a:cubicBezTo>
                  <a:pt x="126440" y="215900"/>
                  <a:pt x="128230" y="218098"/>
                  <a:pt x="128230" y="220663"/>
                </a:cubicBezTo>
                <a:cubicBezTo>
                  <a:pt x="128230" y="223227"/>
                  <a:pt x="126440" y="225059"/>
                  <a:pt x="123934" y="225059"/>
                </a:cubicBezTo>
                <a:lnTo>
                  <a:pt x="96370" y="225059"/>
                </a:lnTo>
                <a:cubicBezTo>
                  <a:pt x="93865" y="225059"/>
                  <a:pt x="92075" y="223227"/>
                  <a:pt x="92075" y="220663"/>
                </a:cubicBezTo>
                <a:cubicBezTo>
                  <a:pt x="92075" y="218098"/>
                  <a:pt x="93865" y="215900"/>
                  <a:pt x="96370" y="215900"/>
                </a:cubicBezTo>
                <a:close/>
                <a:moveTo>
                  <a:pt x="34492" y="215900"/>
                </a:moveTo>
                <a:lnTo>
                  <a:pt x="73097" y="215900"/>
                </a:lnTo>
                <a:cubicBezTo>
                  <a:pt x="75623" y="215900"/>
                  <a:pt x="77427" y="218098"/>
                  <a:pt x="77427" y="220663"/>
                </a:cubicBezTo>
                <a:cubicBezTo>
                  <a:pt x="77427" y="223227"/>
                  <a:pt x="75623" y="225059"/>
                  <a:pt x="73097" y="225059"/>
                </a:cubicBezTo>
                <a:lnTo>
                  <a:pt x="34492" y="225059"/>
                </a:lnTo>
                <a:cubicBezTo>
                  <a:pt x="31967" y="225059"/>
                  <a:pt x="30163" y="223227"/>
                  <a:pt x="30163" y="220663"/>
                </a:cubicBezTo>
                <a:cubicBezTo>
                  <a:pt x="30163" y="218098"/>
                  <a:pt x="31967" y="215900"/>
                  <a:pt x="34492" y="215900"/>
                </a:cubicBezTo>
                <a:close/>
                <a:moveTo>
                  <a:pt x="96837" y="179387"/>
                </a:moveTo>
                <a:cubicBezTo>
                  <a:pt x="99402" y="179387"/>
                  <a:pt x="101233" y="181585"/>
                  <a:pt x="101233" y="184150"/>
                </a:cubicBezTo>
                <a:cubicBezTo>
                  <a:pt x="101233" y="186714"/>
                  <a:pt x="99402" y="188546"/>
                  <a:pt x="96837" y="188546"/>
                </a:cubicBezTo>
                <a:cubicBezTo>
                  <a:pt x="94273" y="188546"/>
                  <a:pt x="92075" y="186714"/>
                  <a:pt x="92075" y="184150"/>
                </a:cubicBezTo>
                <a:cubicBezTo>
                  <a:pt x="92075" y="181585"/>
                  <a:pt x="94273" y="179387"/>
                  <a:pt x="96837" y="179387"/>
                </a:cubicBezTo>
                <a:close/>
                <a:moveTo>
                  <a:pt x="66675" y="179387"/>
                </a:moveTo>
                <a:cubicBezTo>
                  <a:pt x="68873" y="179387"/>
                  <a:pt x="71071" y="181585"/>
                  <a:pt x="71071" y="184150"/>
                </a:cubicBezTo>
                <a:cubicBezTo>
                  <a:pt x="71071" y="186714"/>
                  <a:pt x="68873" y="188546"/>
                  <a:pt x="66675" y="188546"/>
                </a:cubicBezTo>
                <a:cubicBezTo>
                  <a:pt x="64111" y="188546"/>
                  <a:pt x="61913" y="186714"/>
                  <a:pt x="61913" y="184150"/>
                </a:cubicBezTo>
                <a:cubicBezTo>
                  <a:pt x="61913" y="181585"/>
                  <a:pt x="64111" y="179387"/>
                  <a:pt x="66675" y="179387"/>
                </a:cubicBezTo>
                <a:close/>
                <a:moveTo>
                  <a:pt x="34559" y="179387"/>
                </a:moveTo>
                <a:cubicBezTo>
                  <a:pt x="37123" y="179387"/>
                  <a:pt x="39321" y="181585"/>
                  <a:pt x="39321" y="184150"/>
                </a:cubicBezTo>
                <a:cubicBezTo>
                  <a:pt x="39321" y="186714"/>
                  <a:pt x="37123" y="188546"/>
                  <a:pt x="34559" y="188546"/>
                </a:cubicBezTo>
                <a:cubicBezTo>
                  <a:pt x="32361" y="188546"/>
                  <a:pt x="30163" y="186714"/>
                  <a:pt x="30163" y="184150"/>
                </a:cubicBezTo>
                <a:cubicBezTo>
                  <a:pt x="30163" y="181585"/>
                  <a:pt x="32361" y="179387"/>
                  <a:pt x="34559" y="179387"/>
                </a:cubicBezTo>
                <a:close/>
                <a:moveTo>
                  <a:pt x="219689" y="164785"/>
                </a:moveTo>
                <a:lnTo>
                  <a:pt x="201297" y="201694"/>
                </a:lnTo>
                <a:cubicBezTo>
                  <a:pt x="200576" y="203142"/>
                  <a:pt x="199494" y="203865"/>
                  <a:pt x="198051" y="204227"/>
                </a:cubicBezTo>
                <a:lnTo>
                  <a:pt x="157300" y="210017"/>
                </a:lnTo>
                <a:lnTo>
                  <a:pt x="186872" y="238965"/>
                </a:lnTo>
                <a:cubicBezTo>
                  <a:pt x="187593" y="239689"/>
                  <a:pt x="188314" y="241498"/>
                  <a:pt x="187954" y="242946"/>
                </a:cubicBezTo>
                <a:lnTo>
                  <a:pt x="181102" y="283473"/>
                </a:lnTo>
                <a:lnTo>
                  <a:pt x="217525" y="264295"/>
                </a:lnTo>
                <a:cubicBezTo>
                  <a:pt x="218246" y="264295"/>
                  <a:pt x="218968" y="263933"/>
                  <a:pt x="219689" y="263933"/>
                </a:cubicBezTo>
                <a:cubicBezTo>
                  <a:pt x="220410" y="263933"/>
                  <a:pt x="221131" y="264295"/>
                  <a:pt x="221492" y="264295"/>
                </a:cubicBezTo>
                <a:lnTo>
                  <a:pt x="257915" y="283473"/>
                </a:lnTo>
                <a:lnTo>
                  <a:pt x="251064" y="242946"/>
                </a:lnTo>
                <a:cubicBezTo>
                  <a:pt x="251064" y="241498"/>
                  <a:pt x="251424" y="239689"/>
                  <a:pt x="252506" y="238965"/>
                </a:cubicBezTo>
                <a:lnTo>
                  <a:pt x="281717" y="210017"/>
                </a:lnTo>
                <a:lnTo>
                  <a:pt x="241327" y="204227"/>
                </a:lnTo>
                <a:cubicBezTo>
                  <a:pt x="239523" y="203865"/>
                  <a:pt x="238442" y="203142"/>
                  <a:pt x="237720" y="201694"/>
                </a:cubicBezTo>
                <a:lnTo>
                  <a:pt x="219689" y="164785"/>
                </a:lnTo>
                <a:close/>
                <a:moveTo>
                  <a:pt x="215361" y="152482"/>
                </a:moveTo>
                <a:cubicBezTo>
                  <a:pt x="216804" y="149225"/>
                  <a:pt x="222213" y="149225"/>
                  <a:pt x="223656" y="152482"/>
                </a:cubicBezTo>
                <a:lnTo>
                  <a:pt x="244933" y="195543"/>
                </a:lnTo>
                <a:lnTo>
                  <a:pt x="292175" y="202418"/>
                </a:lnTo>
                <a:cubicBezTo>
                  <a:pt x="293978" y="202780"/>
                  <a:pt x="295421" y="203865"/>
                  <a:pt x="295781" y="205675"/>
                </a:cubicBezTo>
                <a:cubicBezTo>
                  <a:pt x="296503" y="207122"/>
                  <a:pt x="296142" y="208931"/>
                  <a:pt x="294699" y="210017"/>
                </a:cubicBezTo>
                <a:lnTo>
                  <a:pt x="260440" y="243669"/>
                </a:lnTo>
                <a:lnTo>
                  <a:pt x="268374" y="291072"/>
                </a:lnTo>
                <a:cubicBezTo>
                  <a:pt x="268734" y="292882"/>
                  <a:pt x="268013" y="294329"/>
                  <a:pt x="266931" y="295415"/>
                </a:cubicBezTo>
                <a:cubicBezTo>
                  <a:pt x="265128" y="296500"/>
                  <a:pt x="263325" y="296500"/>
                  <a:pt x="261882" y="295777"/>
                </a:cubicBezTo>
                <a:lnTo>
                  <a:pt x="219689" y="273341"/>
                </a:lnTo>
                <a:lnTo>
                  <a:pt x="177135" y="295777"/>
                </a:lnTo>
                <a:cubicBezTo>
                  <a:pt x="176414" y="296138"/>
                  <a:pt x="176053" y="296500"/>
                  <a:pt x="174971" y="296500"/>
                </a:cubicBezTo>
                <a:cubicBezTo>
                  <a:pt x="174250" y="296500"/>
                  <a:pt x="173168" y="295777"/>
                  <a:pt x="172447" y="295415"/>
                </a:cubicBezTo>
                <a:cubicBezTo>
                  <a:pt x="171004" y="294329"/>
                  <a:pt x="170283" y="292882"/>
                  <a:pt x="170644" y="291072"/>
                </a:cubicBezTo>
                <a:lnTo>
                  <a:pt x="178938" y="243669"/>
                </a:lnTo>
                <a:lnTo>
                  <a:pt x="144678" y="210017"/>
                </a:lnTo>
                <a:cubicBezTo>
                  <a:pt x="143236" y="208931"/>
                  <a:pt x="142875" y="207122"/>
                  <a:pt x="143236" y="205675"/>
                </a:cubicBezTo>
                <a:cubicBezTo>
                  <a:pt x="143957" y="203865"/>
                  <a:pt x="145400" y="202780"/>
                  <a:pt x="147203" y="202418"/>
                </a:cubicBezTo>
                <a:lnTo>
                  <a:pt x="194445" y="195543"/>
                </a:lnTo>
                <a:lnTo>
                  <a:pt x="215361" y="152482"/>
                </a:lnTo>
                <a:close/>
                <a:moveTo>
                  <a:pt x="188913" y="149225"/>
                </a:moveTo>
                <a:cubicBezTo>
                  <a:pt x="191111" y="149225"/>
                  <a:pt x="193309" y="151423"/>
                  <a:pt x="193309" y="153621"/>
                </a:cubicBezTo>
                <a:cubicBezTo>
                  <a:pt x="193309" y="156186"/>
                  <a:pt x="191111" y="158384"/>
                  <a:pt x="188913" y="158384"/>
                </a:cubicBezTo>
                <a:cubicBezTo>
                  <a:pt x="186348" y="158384"/>
                  <a:pt x="184150" y="156186"/>
                  <a:pt x="184150" y="153621"/>
                </a:cubicBezTo>
                <a:cubicBezTo>
                  <a:pt x="184150" y="151423"/>
                  <a:pt x="186348" y="149225"/>
                  <a:pt x="188913" y="149225"/>
                </a:cubicBezTo>
                <a:close/>
                <a:moveTo>
                  <a:pt x="158384" y="149225"/>
                </a:moveTo>
                <a:cubicBezTo>
                  <a:pt x="160949" y="149225"/>
                  <a:pt x="163147" y="151423"/>
                  <a:pt x="163147" y="153621"/>
                </a:cubicBezTo>
                <a:cubicBezTo>
                  <a:pt x="163147" y="156186"/>
                  <a:pt x="160949" y="158384"/>
                  <a:pt x="158384" y="158384"/>
                </a:cubicBezTo>
                <a:cubicBezTo>
                  <a:pt x="155820" y="158384"/>
                  <a:pt x="153988" y="156186"/>
                  <a:pt x="153988" y="153621"/>
                </a:cubicBezTo>
                <a:cubicBezTo>
                  <a:pt x="153988" y="151423"/>
                  <a:pt x="155820" y="149225"/>
                  <a:pt x="158384" y="149225"/>
                </a:cubicBezTo>
                <a:close/>
                <a:moveTo>
                  <a:pt x="126824" y="149225"/>
                </a:moveTo>
                <a:cubicBezTo>
                  <a:pt x="129293" y="149225"/>
                  <a:pt x="131410" y="151423"/>
                  <a:pt x="131410" y="153621"/>
                </a:cubicBezTo>
                <a:cubicBezTo>
                  <a:pt x="131410" y="156186"/>
                  <a:pt x="129293" y="158384"/>
                  <a:pt x="126824" y="158384"/>
                </a:cubicBezTo>
                <a:cubicBezTo>
                  <a:pt x="124354" y="158384"/>
                  <a:pt x="122238" y="156186"/>
                  <a:pt x="122238" y="153621"/>
                </a:cubicBezTo>
                <a:cubicBezTo>
                  <a:pt x="122238" y="151423"/>
                  <a:pt x="124354" y="149225"/>
                  <a:pt x="126824" y="149225"/>
                </a:cubicBezTo>
                <a:close/>
                <a:moveTo>
                  <a:pt x="96837" y="149225"/>
                </a:moveTo>
                <a:cubicBezTo>
                  <a:pt x="99402" y="149225"/>
                  <a:pt x="101233" y="151423"/>
                  <a:pt x="101233" y="153621"/>
                </a:cubicBezTo>
                <a:cubicBezTo>
                  <a:pt x="101233" y="156186"/>
                  <a:pt x="99402" y="158384"/>
                  <a:pt x="96837" y="158384"/>
                </a:cubicBezTo>
                <a:cubicBezTo>
                  <a:pt x="94273" y="158384"/>
                  <a:pt x="92075" y="156186"/>
                  <a:pt x="92075" y="153621"/>
                </a:cubicBezTo>
                <a:cubicBezTo>
                  <a:pt x="92075" y="151423"/>
                  <a:pt x="94273" y="149225"/>
                  <a:pt x="96837" y="149225"/>
                </a:cubicBezTo>
                <a:close/>
                <a:moveTo>
                  <a:pt x="66675" y="149225"/>
                </a:moveTo>
                <a:cubicBezTo>
                  <a:pt x="68873" y="149225"/>
                  <a:pt x="71071" y="151423"/>
                  <a:pt x="71071" y="153621"/>
                </a:cubicBezTo>
                <a:cubicBezTo>
                  <a:pt x="71071" y="156186"/>
                  <a:pt x="68873" y="158384"/>
                  <a:pt x="66675" y="158384"/>
                </a:cubicBezTo>
                <a:cubicBezTo>
                  <a:pt x="64111" y="158384"/>
                  <a:pt x="61913" y="156186"/>
                  <a:pt x="61913" y="153621"/>
                </a:cubicBezTo>
                <a:cubicBezTo>
                  <a:pt x="61913" y="151423"/>
                  <a:pt x="64111" y="149225"/>
                  <a:pt x="66675" y="149225"/>
                </a:cubicBezTo>
                <a:close/>
                <a:moveTo>
                  <a:pt x="34559" y="149225"/>
                </a:moveTo>
                <a:cubicBezTo>
                  <a:pt x="37123" y="149225"/>
                  <a:pt x="39321" y="151423"/>
                  <a:pt x="39321" y="153621"/>
                </a:cubicBezTo>
                <a:cubicBezTo>
                  <a:pt x="39321" y="156186"/>
                  <a:pt x="37123" y="158384"/>
                  <a:pt x="34559" y="158384"/>
                </a:cubicBezTo>
                <a:cubicBezTo>
                  <a:pt x="32361" y="158384"/>
                  <a:pt x="30163" y="156186"/>
                  <a:pt x="30163" y="153621"/>
                </a:cubicBezTo>
                <a:cubicBezTo>
                  <a:pt x="30163" y="151423"/>
                  <a:pt x="32361" y="149225"/>
                  <a:pt x="34559" y="149225"/>
                </a:cubicBezTo>
                <a:close/>
                <a:moveTo>
                  <a:pt x="219076" y="119062"/>
                </a:moveTo>
                <a:cubicBezTo>
                  <a:pt x="221640" y="119062"/>
                  <a:pt x="223472" y="121260"/>
                  <a:pt x="223472" y="123458"/>
                </a:cubicBezTo>
                <a:cubicBezTo>
                  <a:pt x="223472" y="126389"/>
                  <a:pt x="221640" y="128221"/>
                  <a:pt x="219076" y="128221"/>
                </a:cubicBezTo>
                <a:cubicBezTo>
                  <a:pt x="216511" y="128221"/>
                  <a:pt x="214313" y="126389"/>
                  <a:pt x="214313" y="123458"/>
                </a:cubicBezTo>
                <a:cubicBezTo>
                  <a:pt x="214313" y="121260"/>
                  <a:pt x="216511" y="119062"/>
                  <a:pt x="219076" y="119062"/>
                </a:cubicBezTo>
                <a:close/>
                <a:moveTo>
                  <a:pt x="188913" y="119062"/>
                </a:moveTo>
                <a:cubicBezTo>
                  <a:pt x="191111" y="119062"/>
                  <a:pt x="193309" y="121260"/>
                  <a:pt x="193309" y="123458"/>
                </a:cubicBezTo>
                <a:cubicBezTo>
                  <a:pt x="193309" y="126389"/>
                  <a:pt x="191111" y="128221"/>
                  <a:pt x="188913" y="128221"/>
                </a:cubicBezTo>
                <a:cubicBezTo>
                  <a:pt x="186348" y="128221"/>
                  <a:pt x="184150" y="126389"/>
                  <a:pt x="184150" y="123458"/>
                </a:cubicBezTo>
                <a:cubicBezTo>
                  <a:pt x="184150" y="121260"/>
                  <a:pt x="186348" y="119062"/>
                  <a:pt x="188913" y="119062"/>
                </a:cubicBezTo>
                <a:close/>
                <a:moveTo>
                  <a:pt x="158384" y="119062"/>
                </a:moveTo>
                <a:cubicBezTo>
                  <a:pt x="160949" y="119062"/>
                  <a:pt x="163147" y="121260"/>
                  <a:pt x="163147" y="123458"/>
                </a:cubicBezTo>
                <a:cubicBezTo>
                  <a:pt x="163147" y="126389"/>
                  <a:pt x="160949" y="128221"/>
                  <a:pt x="158384" y="128221"/>
                </a:cubicBezTo>
                <a:cubicBezTo>
                  <a:pt x="155820" y="128221"/>
                  <a:pt x="153988" y="126389"/>
                  <a:pt x="153988" y="123458"/>
                </a:cubicBezTo>
                <a:cubicBezTo>
                  <a:pt x="153988" y="121260"/>
                  <a:pt x="155820" y="119062"/>
                  <a:pt x="158384" y="119062"/>
                </a:cubicBezTo>
                <a:close/>
                <a:moveTo>
                  <a:pt x="126824" y="119062"/>
                </a:moveTo>
                <a:cubicBezTo>
                  <a:pt x="129293" y="119062"/>
                  <a:pt x="131410" y="121260"/>
                  <a:pt x="131410" y="123458"/>
                </a:cubicBezTo>
                <a:cubicBezTo>
                  <a:pt x="131410" y="126389"/>
                  <a:pt x="129293" y="128221"/>
                  <a:pt x="126824" y="128221"/>
                </a:cubicBezTo>
                <a:cubicBezTo>
                  <a:pt x="124354" y="128221"/>
                  <a:pt x="122238" y="126389"/>
                  <a:pt x="122238" y="123458"/>
                </a:cubicBezTo>
                <a:cubicBezTo>
                  <a:pt x="122238" y="121260"/>
                  <a:pt x="124354" y="119062"/>
                  <a:pt x="126824" y="119062"/>
                </a:cubicBezTo>
                <a:close/>
                <a:moveTo>
                  <a:pt x="96837" y="119062"/>
                </a:moveTo>
                <a:cubicBezTo>
                  <a:pt x="99402" y="119062"/>
                  <a:pt x="101233" y="121260"/>
                  <a:pt x="101233" y="123458"/>
                </a:cubicBezTo>
                <a:cubicBezTo>
                  <a:pt x="101233" y="126023"/>
                  <a:pt x="99402" y="128221"/>
                  <a:pt x="96837" y="128221"/>
                </a:cubicBezTo>
                <a:cubicBezTo>
                  <a:pt x="94273" y="128221"/>
                  <a:pt x="92075" y="126023"/>
                  <a:pt x="92075" y="123458"/>
                </a:cubicBezTo>
                <a:cubicBezTo>
                  <a:pt x="92075" y="121260"/>
                  <a:pt x="94273" y="119062"/>
                  <a:pt x="96837" y="119062"/>
                </a:cubicBezTo>
                <a:close/>
                <a:moveTo>
                  <a:pt x="66675" y="119062"/>
                </a:moveTo>
                <a:cubicBezTo>
                  <a:pt x="68873" y="119062"/>
                  <a:pt x="71071" y="121260"/>
                  <a:pt x="71071" y="123458"/>
                </a:cubicBezTo>
                <a:cubicBezTo>
                  <a:pt x="71071" y="126023"/>
                  <a:pt x="68873" y="128221"/>
                  <a:pt x="66675" y="128221"/>
                </a:cubicBezTo>
                <a:cubicBezTo>
                  <a:pt x="64111" y="128221"/>
                  <a:pt x="61913" y="126023"/>
                  <a:pt x="61913" y="123458"/>
                </a:cubicBezTo>
                <a:cubicBezTo>
                  <a:pt x="61913" y="121260"/>
                  <a:pt x="64111" y="119062"/>
                  <a:pt x="66675" y="119062"/>
                </a:cubicBezTo>
                <a:close/>
                <a:moveTo>
                  <a:pt x="34559" y="119062"/>
                </a:moveTo>
                <a:cubicBezTo>
                  <a:pt x="37123" y="119062"/>
                  <a:pt x="39321" y="121260"/>
                  <a:pt x="39321" y="123458"/>
                </a:cubicBezTo>
                <a:cubicBezTo>
                  <a:pt x="39321" y="126023"/>
                  <a:pt x="37123" y="128221"/>
                  <a:pt x="34559" y="128221"/>
                </a:cubicBezTo>
                <a:cubicBezTo>
                  <a:pt x="32361" y="128221"/>
                  <a:pt x="30163" y="126023"/>
                  <a:pt x="30163" y="123458"/>
                </a:cubicBezTo>
                <a:cubicBezTo>
                  <a:pt x="30163" y="121260"/>
                  <a:pt x="32361" y="119062"/>
                  <a:pt x="34559" y="119062"/>
                </a:cubicBezTo>
                <a:close/>
                <a:moveTo>
                  <a:pt x="219076" y="88900"/>
                </a:moveTo>
                <a:cubicBezTo>
                  <a:pt x="221640" y="88900"/>
                  <a:pt x="223472" y="90732"/>
                  <a:pt x="223472" y="93296"/>
                </a:cubicBezTo>
                <a:cubicBezTo>
                  <a:pt x="223472" y="95861"/>
                  <a:pt x="221640" y="98059"/>
                  <a:pt x="219076" y="98059"/>
                </a:cubicBezTo>
                <a:cubicBezTo>
                  <a:pt x="216511" y="98059"/>
                  <a:pt x="214313" y="95861"/>
                  <a:pt x="214313" y="93296"/>
                </a:cubicBezTo>
                <a:cubicBezTo>
                  <a:pt x="214313" y="90732"/>
                  <a:pt x="216511" y="88900"/>
                  <a:pt x="219076" y="88900"/>
                </a:cubicBezTo>
                <a:close/>
                <a:moveTo>
                  <a:pt x="188913" y="88900"/>
                </a:moveTo>
                <a:cubicBezTo>
                  <a:pt x="191111" y="88900"/>
                  <a:pt x="193309" y="90732"/>
                  <a:pt x="193309" y="93296"/>
                </a:cubicBezTo>
                <a:cubicBezTo>
                  <a:pt x="193309" y="95861"/>
                  <a:pt x="191111" y="98059"/>
                  <a:pt x="188913" y="98059"/>
                </a:cubicBezTo>
                <a:cubicBezTo>
                  <a:pt x="186348" y="98059"/>
                  <a:pt x="184150" y="95861"/>
                  <a:pt x="184150" y="93296"/>
                </a:cubicBezTo>
                <a:cubicBezTo>
                  <a:pt x="184150" y="90732"/>
                  <a:pt x="186348" y="88900"/>
                  <a:pt x="188913" y="88900"/>
                </a:cubicBezTo>
                <a:close/>
                <a:moveTo>
                  <a:pt x="158384" y="88900"/>
                </a:moveTo>
                <a:cubicBezTo>
                  <a:pt x="160949" y="88900"/>
                  <a:pt x="163147" y="90732"/>
                  <a:pt x="163147" y="93296"/>
                </a:cubicBezTo>
                <a:cubicBezTo>
                  <a:pt x="163147" y="95861"/>
                  <a:pt x="160949" y="98059"/>
                  <a:pt x="158384" y="98059"/>
                </a:cubicBezTo>
                <a:cubicBezTo>
                  <a:pt x="155820" y="98059"/>
                  <a:pt x="153988" y="95861"/>
                  <a:pt x="153988" y="93296"/>
                </a:cubicBezTo>
                <a:cubicBezTo>
                  <a:pt x="153988" y="90732"/>
                  <a:pt x="155820" y="88900"/>
                  <a:pt x="158384" y="88900"/>
                </a:cubicBezTo>
                <a:close/>
                <a:moveTo>
                  <a:pt x="126824" y="88900"/>
                </a:moveTo>
                <a:cubicBezTo>
                  <a:pt x="129293" y="88900"/>
                  <a:pt x="131410" y="90732"/>
                  <a:pt x="131410" y="93296"/>
                </a:cubicBezTo>
                <a:cubicBezTo>
                  <a:pt x="131410" y="95861"/>
                  <a:pt x="129293" y="98059"/>
                  <a:pt x="126824" y="98059"/>
                </a:cubicBezTo>
                <a:cubicBezTo>
                  <a:pt x="124354" y="98059"/>
                  <a:pt x="122238" y="95861"/>
                  <a:pt x="122238" y="93296"/>
                </a:cubicBezTo>
                <a:cubicBezTo>
                  <a:pt x="122238" y="90732"/>
                  <a:pt x="124354" y="88900"/>
                  <a:pt x="126824" y="88900"/>
                </a:cubicBezTo>
                <a:close/>
                <a:moveTo>
                  <a:pt x="96837" y="88900"/>
                </a:moveTo>
                <a:cubicBezTo>
                  <a:pt x="99402" y="88900"/>
                  <a:pt x="101233" y="90732"/>
                  <a:pt x="101233" y="93296"/>
                </a:cubicBezTo>
                <a:cubicBezTo>
                  <a:pt x="101233" y="95861"/>
                  <a:pt x="99402" y="98059"/>
                  <a:pt x="96837" y="98059"/>
                </a:cubicBezTo>
                <a:cubicBezTo>
                  <a:pt x="94273" y="98059"/>
                  <a:pt x="92075" y="95861"/>
                  <a:pt x="92075" y="93296"/>
                </a:cubicBezTo>
                <a:cubicBezTo>
                  <a:pt x="92075" y="90732"/>
                  <a:pt x="94273" y="88900"/>
                  <a:pt x="96837" y="88900"/>
                </a:cubicBezTo>
                <a:close/>
                <a:moveTo>
                  <a:pt x="22274" y="21187"/>
                </a:moveTo>
                <a:cubicBezTo>
                  <a:pt x="15089" y="21187"/>
                  <a:pt x="8622" y="26933"/>
                  <a:pt x="8622" y="34474"/>
                </a:cubicBezTo>
                <a:lnTo>
                  <a:pt x="8622" y="53865"/>
                </a:lnTo>
                <a:lnTo>
                  <a:pt x="245019" y="53865"/>
                </a:lnTo>
                <a:lnTo>
                  <a:pt x="245019" y="34474"/>
                </a:lnTo>
                <a:cubicBezTo>
                  <a:pt x="245019" y="26933"/>
                  <a:pt x="238911" y="21187"/>
                  <a:pt x="231367" y="21187"/>
                </a:cubicBezTo>
                <a:lnTo>
                  <a:pt x="214481" y="21187"/>
                </a:lnTo>
                <a:lnTo>
                  <a:pt x="214481" y="28369"/>
                </a:lnTo>
                <a:cubicBezTo>
                  <a:pt x="214481" y="31242"/>
                  <a:pt x="212326" y="33037"/>
                  <a:pt x="209811" y="33037"/>
                </a:cubicBezTo>
                <a:cubicBezTo>
                  <a:pt x="207296" y="33037"/>
                  <a:pt x="205140" y="31242"/>
                  <a:pt x="205140" y="28369"/>
                </a:cubicBezTo>
                <a:lnTo>
                  <a:pt x="205140" y="21187"/>
                </a:lnTo>
                <a:lnTo>
                  <a:pt x="172088" y="21187"/>
                </a:lnTo>
                <a:lnTo>
                  <a:pt x="172088" y="28369"/>
                </a:lnTo>
                <a:cubicBezTo>
                  <a:pt x="172088" y="31242"/>
                  <a:pt x="170292" y="33037"/>
                  <a:pt x="167777" y="33037"/>
                </a:cubicBezTo>
                <a:cubicBezTo>
                  <a:pt x="165262" y="33037"/>
                  <a:pt x="163106" y="31242"/>
                  <a:pt x="163106" y="28369"/>
                </a:cubicBezTo>
                <a:lnTo>
                  <a:pt x="163106" y="21187"/>
                </a:lnTo>
                <a:lnTo>
                  <a:pt x="130054" y="21187"/>
                </a:lnTo>
                <a:lnTo>
                  <a:pt x="130054" y="28369"/>
                </a:lnTo>
                <a:cubicBezTo>
                  <a:pt x="130054" y="31242"/>
                  <a:pt x="127898" y="33037"/>
                  <a:pt x="125742" y="33037"/>
                </a:cubicBezTo>
                <a:cubicBezTo>
                  <a:pt x="123227" y="33037"/>
                  <a:pt x="121072" y="31242"/>
                  <a:pt x="121072" y="28369"/>
                </a:cubicBezTo>
                <a:lnTo>
                  <a:pt x="121072" y="21187"/>
                </a:lnTo>
                <a:lnTo>
                  <a:pt x="88020" y="21187"/>
                </a:lnTo>
                <a:lnTo>
                  <a:pt x="88020" y="28369"/>
                </a:lnTo>
                <a:cubicBezTo>
                  <a:pt x="88020" y="31242"/>
                  <a:pt x="85864" y="33037"/>
                  <a:pt x="83349" y="33037"/>
                </a:cubicBezTo>
                <a:cubicBezTo>
                  <a:pt x="80834" y="33037"/>
                  <a:pt x="79038" y="31242"/>
                  <a:pt x="79038" y="28369"/>
                </a:cubicBezTo>
                <a:lnTo>
                  <a:pt x="79038" y="21187"/>
                </a:lnTo>
                <a:lnTo>
                  <a:pt x="45986" y="21187"/>
                </a:lnTo>
                <a:lnTo>
                  <a:pt x="45986" y="28369"/>
                </a:lnTo>
                <a:cubicBezTo>
                  <a:pt x="45986" y="31242"/>
                  <a:pt x="43830" y="33037"/>
                  <a:pt x="41315" y="33037"/>
                </a:cubicBezTo>
                <a:cubicBezTo>
                  <a:pt x="38800" y="33037"/>
                  <a:pt x="37004" y="31242"/>
                  <a:pt x="37004" y="28369"/>
                </a:cubicBezTo>
                <a:lnTo>
                  <a:pt x="37004" y="21187"/>
                </a:lnTo>
                <a:lnTo>
                  <a:pt x="22274" y="21187"/>
                </a:lnTo>
                <a:close/>
                <a:moveTo>
                  <a:pt x="41315" y="0"/>
                </a:moveTo>
                <a:cubicBezTo>
                  <a:pt x="43830" y="0"/>
                  <a:pt x="45986" y="2155"/>
                  <a:pt x="45986" y="4668"/>
                </a:cubicBezTo>
                <a:lnTo>
                  <a:pt x="45986" y="12209"/>
                </a:lnTo>
                <a:lnTo>
                  <a:pt x="79038" y="12209"/>
                </a:lnTo>
                <a:lnTo>
                  <a:pt x="79038" y="4668"/>
                </a:lnTo>
                <a:cubicBezTo>
                  <a:pt x="79038" y="2155"/>
                  <a:pt x="80834" y="0"/>
                  <a:pt x="83349" y="0"/>
                </a:cubicBezTo>
                <a:cubicBezTo>
                  <a:pt x="85864" y="0"/>
                  <a:pt x="88020" y="2155"/>
                  <a:pt x="88020" y="4668"/>
                </a:cubicBezTo>
                <a:lnTo>
                  <a:pt x="88020" y="12209"/>
                </a:lnTo>
                <a:lnTo>
                  <a:pt x="121072" y="12209"/>
                </a:lnTo>
                <a:lnTo>
                  <a:pt x="121072" y="4668"/>
                </a:lnTo>
                <a:cubicBezTo>
                  <a:pt x="121072" y="2155"/>
                  <a:pt x="123227" y="0"/>
                  <a:pt x="125742" y="0"/>
                </a:cubicBezTo>
                <a:cubicBezTo>
                  <a:pt x="127898" y="0"/>
                  <a:pt x="130054" y="2155"/>
                  <a:pt x="130054" y="4668"/>
                </a:cubicBezTo>
                <a:lnTo>
                  <a:pt x="130054" y="12209"/>
                </a:lnTo>
                <a:lnTo>
                  <a:pt x="163106" y="12209"/>
                </a:lnTo>
                <a:lnTo>
                  <a:pt x="163106" y="4668"/>
                </a:lnTo>
                <a:cubicBezTo>
                  <a:pt x="163106" y="2155"/>
                  <a:pt x="165262" y="0"/>
                  <a:pt x="167777" y="0"/>
                </a:cubicBezTo>
                <a:cubicBezTo>
                  <a:pt x="170292" y="0"/>
                  <a:pt x="172088" y="2155"/>
                  <a:pt x="172088" y="4668"/>
                </a:cubicBezTo>
                <a:lnTo>
                  <a:pt x="172088" y="12209"/>
                </a:lnTo>
                <a:lnTo>
                  <a:pt x="205140" y="12209"/>
                </a:lnTo>
                <a:lnTo>
                  <a:pt x="205140" y="4668"/>
                </a:lnTo>
                <a:cubicBezTo>
                  <a:pt x="205140" y="2155"/>
                  <a:pt x="207296" y="0"/>
                  <a:pt x="209811" y="0"/>
                </a:cubicBezTo>
                <a:cubicBezTo>
                  <a:pt x="212326" y="0"/>
                  <a:pt x="214481" y="2155"/>
                  <a:pt x="214481" y="4668"/>
                </a:cubicBezTo>
                <a:lnTo>
                  <a:pt x="214481" y="12209"/>
                </a:lnTo>
                <a:lnTo>
                  <a:pt x="231367" y="12209"/>
                </a:lnTo>
                <a:cubicBezTo>
                  <a:pt x="243582" y="12209"/>
                  <a:pt x="253641" y="22264"/>
                  <a:pt x="253641" y="34474"/>
                </a:cubicBezTo>
                <a:lnTo>
                  <a:pt x="253641" y="170933"/>
                </a:lnTo>
                <a:cubicBezTo>
                  <a:pt x="253641" y="173447"/>
                  <a:pt x="251485" y="175602"/>
                  <a:pt x="249330" y="175602"/>
                </a:cubicBezTo>
                <a:cubicBezTo>
                  <a:pt x="246815" y="175602"/>
                  <a:pt x="245019" y="173447"/>
                  <a:pt x="245019" y="170933"/>
                </a:cubicBezTo>
                <a:lnTo>
                  <a:pt x="245019" y="62843"/>
                </a:lnTo>
                <a:lnTo>
                  <a:pt x="8622" y="62843"/>
                </a:lnTo>
                <a:lnTo>
                  <a:pt x="8622" y="237727"/>
                </a:lnTo>
                <a:cubicBezTo>
                  <a:pt x="8622" y="244909"/>
                  <a:pt x="15089" y="250654"/>
                  <a:pt x="22274" y="250654"/>
                </a:cubicBezTo>
                <a:lnTo>
                  <a:pt x="157358" y="250654"/>
                </a:lnTo>
                <a:cubicBezTo>
                  <a:pt x="159873" y="250654"/>
                  <a:pt x="161669" y="253168"/>
                  <a:pt x="161669" y="255323"/>
                </a:cubicBezTo>
                <a:cubicBezTo>
                  <a:pt x="161669" y="257836"/>
                  <a:pt x="159873" y="259991"/>
                  <a:pt x="157358" y="259991"/>
                </a:cubicBezTo>
                <a:lnTo>
                  <a:pt x="22274" y="259991"/>
                </a:lnTo>
                <a:cubicBezTo>
                  <a:pt x="10059" y="259991"/>
                  <a:pt x="0" y="249936"/>
                  <a:pt x="0" y="237727"/>
                </a:cubicBezTo>
                <a:lnTo>
                  <a:pt x="0" y="34474"/>
                </a:lnTo>
                <a:cubicBezTo>
                  <a:pt x="0" y="22264"/>
                  <a:pt x="10059" y="12209"/>
                  <a:pt x="22274" y="12209"/>
                </a:cubicBezTo>
                <a:lnTo>
                  <a:pt x="37004" y="12209"/>
                </a:lnTo>
                <a:lnTo>
                  <a:pt x="37004" y="4668"/>
                </a:lnTo>
                <a:cubicBezTo>
                  <a:pt x="37004" y="2155"/>
                  <a:pt x="38800" y="0"/>
                  <a:pt x="41315"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6" name="Google Shape;316;p23"/>
          <p:cNvSpPr/>
          <p:nvPr/>
        </p:nvSpPr>
        <p:spPr>
          <a:xfrm>
            <a:off x="3949177" y="1806909"/>
            <a:ext cx="1245600" cy="1245300"/>
          </a:xfrm>
          <a:prstGeom prst="ellipse">
            <a:avLst/>
          </a:prstGeom>
          <a:solidFill>
            <a:schemeClr val="accent3">
              <a:alpha val="8980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7" name="Google Shape;317;p23"/>
          <p:cNvSpPr/>
          <p:nvPr/>
        </p:nvSpPr>
        <p:spPr>
          <a:xfrm>
            <a:off x="4370712" y="2177572"/>
            <a:ext cx="401503" cy="504053"/>
          </a:xfrm>
          <a:custGeom>
            <a:avLst/>
            <a:gdLst/>
            <a:ahLst/>
            <a:cxnLst/>
            <a:rect l="l" t="t" r="r" b="b"/>
            <a:pathLst>
              <a:path w="236178" h="296502" extrusionOk="0">
                <a:moveTo>
                  <a:pt x="51046" y="215180"/>
                </a:moveTo>
                <a:lnTo>
                  <a:pt x="51046" y="283548"/>
                </a:lnTo>
                <a:lnTo>
                  <a:pt x="79804" y="264117"/>
                </a:lnTo>
                <a:cubicBezTo>
                  <a:pt x="81242" y="263038"/>
                  <a:pt x="83399" y="263038"/>
                  <a:pt x="84837" y="264117"/>
                </a:cubicBezTo>
                <a:lnTo>
                  <a:pt x="118269" y="286427"/>
                </a:lnTo>
                <a:lnTo>
                  <a:pt x="151341" y="264117"/>
                </a:lnTo>
                <a:cubicBezTo>
                  <a:pt x="153138" y="263038"/>
                  <a:pt x="154935" y="263038"/>
                  <a:pt x="156373" y="264117"/>
                </a:cubicBezTo>
                <a:lnTo>
                  <a:pt x="185491" y="283548"/>
                </a:lnTo>
                <a:lnTo>
                  <a:pt x="185491" y="215180"/>
                </a:lnTo>
                <a:cubicBezTo>
                  <a:pt x="166079" y="228494"/>
                  <a:pt x="143073" y="236410"/>
                  <a:pt x="118269" y="236410"/>
                </a:cubicBezTo>
                <a:cubicBezTo>
                  <a:pt x="93105" y="236410"/>
                  <a:pt x="70098" y="228494"/>
                  <a:pt x="51046" y="215180"/>
                </a:cubicBezTo>
                <a:close/>
                <a:moveTo>
                  <a:pt x="106311" y="77787"/>
                </a:moveTo>
                <a:lnTo>
                  <a:pt x="130227" y="77787"/>
                </a:lnTo>
                <a:cubicBezTo>
                  <a:pt x="132401" y="77787"/>
                  <a:pt x="134575" y="79937"/>
                  <a:pt x="134575" y="82444"/>
                </a:cubicBezTo>
                <a:cubicBezTo>
                  <a:pt x="134575" y="84952"/>
                  <a:pt x="132401" y="87101"/>
                  <a:pt x="130227" y="87101"/>
                </a:cubicBezTo>
                <a:lnTo>
                  <a:pt x="122617" y="87101"/>
                </a:lnTo>
                <a:lnTo>
                  <a:pt x="122617" y="149436"/>
                </a:lnTo>
                <a:lnTo>
                  <a:pt x="130227" y="149436"/>
                </a:lnTo>
                <a:cubicBezTo>
                  <a:pt x="132401" y="149436"/>
                  <a:pt x="134575" y="151585"/>
                  <a:pt x="134575" y="153735"/>
                </a:cubicBezTo>
                <a:cubicBezTo>
                  <a:pt x="134575" y="156242"/>
                  <a:pt x="132401" y="158392"/>
                  <a:pt x="130227" y="158392"/>
                </a:cubicBezTo>
                <a:lnTo>
                  <a:pt x="106311" y="158392"/>
                </a:lnTo>
                <a:cubicBezTo>
                  <a:pt x="103774" y="158392"/>
                  <a:pt x="101600" y="156242"/>
                  <a:pt x="101600" y="153735"/>
                </a:cubicBezTo>
                <a:cubicBezTo>
                  <a:pt x="101600" y="151585"/>
                  <a:pt x="103774" y="149436"/>
                  <a:pt x="106311" y="149436"/>
                </a:cubicBezTo>
                <a:lnTo>
                  <a:pt x="113558" y="149436"/>
                </a:lnTo>
                <a:lnTo>
                  <a:pt x="113558" y="87101"/>
                </a:lnTo>
                <a:lnTo>
                  <a:pt x="106311" y="87101"/>
                </a:lnTo>
                <a:cubicBezTo>
                  <a:pt x="103774" y="87101"/>
                  <a:pt x="101600" y="84952"/>
                  <a:pt x="101600" y="82444"/>
                </a:cubicBezTo>
                <a:cubicBezTo>
                  <a:pt x="101600" y="79937"/>
                  <a:pt x="103774" y="77787"/>
                  <a:pt x="106311" y="77787"/>
                </a:cubicBezTo>
                <a:close/>
                <a:moveTo>
                  <a:pt x="117475" y="43024"/>
                </a:moveTo>
                <a:lnTo>
                  <a:pt x="103837" y="51994"/>
                </a:lnTo>
                <a:cubicBezTo>
                  <a:pt x="103119" y="52712"/>
                  <a:pt x="102042" y="53071"/>
                  <a:pt x="100965" y="52712"/>
                </a:cubicBezTo>
                <a:lnTo>
                  <a:pt x="85173" y="50559"/>
                </a:lnTo>
                <a:lnTo>
                  <a:pt x="77276" y="64193"/>
                </a:lnTo>
                <a:cubicBezTo>
                  <a:pt x="76559" y="65270"/>
                  <a:pt x="75841" y="65987"/>
                  <a:pt x="74764" y="66346"/>
                </a:cubicBezTo>
                <a:lnTo>
                  <a:pt x="59331" y="71010"/>
                </a:lnTo>
                <a:lnTo>
                  <a:pt x="58254" y="86798"/>
                </a:lnTo>
                <a:cubicBezTo>
                  <a:pt x="58254" y="88233"/>
                  <a:pt x="57536" y="88950"/>
                  <a:pt x="56818" y="90027"/>
                </a:cubicBezTo>
                <a:lnTo>
                  <a:pt x="45333" y="100791"/>
                </a:lnTo>
                <a:lnTo>
                  <a:pt x="51076" y="115501"/>
                </a:lnTo>
                <a:cubicBezTo>
                  <a:pt x="51435" y="116578"/>
                  <a:pt x="51435" y="117654"/>
                  <a:pt x="51076" y="118730"/>
                </a:cubicBezTo>
                <a:lnTo>
                  <a:pt x="45333" y="133800"/>
                </a:lnTo>
                <a:lnTo>
                  <a:pt x="56818" y="144564"/>
                </a:lnTo>
                <a:cubicBezTo>
                  <a:pt x="57536" y="145281"/>
                  <a:pt x="58254" y="146358"/>
                  <a:pt x="58254" y="147434"/>
                </a:cubicBezTo>
                <a:lnTo>
                  <a:pt x="59331" y="163580"/>
                </a:lnTo>
                <a:lnTo>
                  <a:pt x="74764" y="168244"/>
                </a:lnTo>
                <a:cubicBezTo>
                  <a:pt x="75841" y="168603"/>
                  <a:pt x="76559" y="169320"/>
                  <a:pt x="77276" y="170038"/>
                </a:cubicBezTo>
                <a:lnTo>
                  <a:pt x="85173" y="184031"/>
                </a:lnTo>
                <a:lnTo>
                  <a:pt x="100965" y="181520"/>
                </a:lnTo>
                <a:cubicBezTo>
                  <a:pt x="101324" y="181520"/>
                  <a:pt x="101683" y="181520"/>
                  <a:pt x="101683" y="181520"/>
                </a:cubicBezTo>
                <a:cubicBezTo>
                  <a:pt x="102401" y="181520"/>
                  <a:pt x="103478" y="181878"/>
                  <a:pt x="103837" y="182596"/>
                </a:cubicBezTo>
                <a:lnTo>
                  <a:pt x="117475" y="191207"/>
                </a:lnTo>
                <a:lnTo>
                  <a:pt x="130755" y="182596"/>
                </a:lnTo>
                <a:cubicBezTo>
                  <a:pt x="131473" y="181878"/>
                  <a:pt x="132550" y="181520"/>
                  <a:pt x="133985" y="181520"/>
                </a:cubicBezTo>
                <a:lnTo>
                  <a:pt x="149418" y="184031"/>
                </a:lnTo>
                <a:lnTo>
                  <a:pt x="157673" y="170038"/>
                </a:lnTo>
                <a:cubicBezTo>
                  <a:pt x="158032" y="169320"/>
                  <a:pt x="159109" y="168603"/>
                  <a:pt x="160186" y="168244"/>
                </a:cubicBezTo>
                <a:lnTo>
                  <a:pt x="175619" y="163580"/>
                </a:lnTo>
                <a:lnTo>
                  <a:pt x="176696" y="147434"/>
                </a:lnTo>
                <a:cubicBezTo>
                  <a:pt x="176696" y="146358"/>
                  <a:pt x="177055" y="145281"/>
                  <a:pt x="178131" y="144564"/>
                </a:cubicBezTo>
                <a:lnTo>
                  <a:pt x="189975" y="133800"/>
                </a:lnTo>
                <a:lnTo>
                  <a:pt x="183874" y="118730"/>
                </a:lnTo>
                <a:cubicBezTo>
                  <a:pt x="183515" y="117654"/>
                  <a:pt x="183515" y="116578"/>
                  <a:pt x="183874" y="115501"/>
                </a:cubicBezTo>
                <a:lnTo>
                  <a:pt x="189975" y="100791"/>
                </a:lnTo>
                <a:lnTo>
                  <a:pt x="178131" y="90027"/>
                </a:lnTo>
                <a:cubicBezTo>
                  <a:pt x="177055" y="88950"/>
                  <a:pt x="176696" y="88233"/>
                  <a:pt x="176696" y="86798"/>
                </a:cubicBezTo>
                <a:lnTo>
                  <a:pt x="175619" y="71010"/>
                </a:lnTo>
                <a:lnTo>
                  <a:pt x="160186" y="66346"/>
                </a:lnTo>
                <a:cubicBezTo>
                  <a:pt x="159109" y="65987"/>
                  <a:pt x="158032" y="65270"/>
                  <a:pt x="157673" y="64193"/>
                </a:cubicBezTo>
                <a:lnTo>
                  <a:pt x="149418" y="50559"/>
                </a:lnTo>
                <a:lnTo>
                  <a:pt x="133985" y="52712"/>
                </a:lnTo>
                <a:cubicBezTo>
                  <a:pt x="132550" y="53071"/>
                  <a:pt x="131473" y="52712"/>
                  <a:pt x="130755" y="51994"/>
                </a:cubicBezTo>
                <a:lnTo>
                  <a:pt x="117475" y="43024"/>
                </a:lnTo>
                <a:close/>
                <a:moveTo>
                  <a:pt x="117475" y="33337"/>
                </a:moveTo>
                <a:cubicBezTo>
                  <a:pt x="118193" y="33337"/>
                  <a:pt x="119270" y="33337"/>
                  <a:pt x="119988" y="34055"/>
                </a:cubicBezTo>
                <a:lnTo>
                  <a:pt x="134344" y="43742"/>
                </a:lnTo>
                <a:lnTo>
                  <a:pt x="151213" y="41230"/>
                </a:lnTo>
                <a:cubicBezTo>
                  <a:pt x="153007" y="40872"/>
                  <a:pt x="154802" y="41948"/>
                  <a:pt x="155879" y="43383"/>
                </a:cubicBezTo>
                <a:lnTo>
                  <a:pt x="164493" y="58453"/>
                </a:lnTo>
                <a:lnTo>
                  <a:pt x="181003" y="63476"/>
                </a:lnTo>
                <a:cubicBezTo>
                  <a:pt x="182797" y="63835"/>
                  <a:pt x="183874" y="65629"/>
                  <a:pt x="184233" y="67422"/>
                </a:cubicBezTo>
                <a:lnTo>
                  <a:pt x="185310" y="84645"/>
                </a:lnTo>
                <a:lnTo>
                  <a:pt x="197872" y="96126"/>
                </a:lnTo>
                <a:cubicBezTo>
                  <a:pt x="199307" y="97561"/>
                  <a:pt x="199666" y="99355"/>
                  <a:pt x="198948" y="101149"/>
                </a:cubicBezTo>
                <a:lnTo>
                  <a:pt x="192847" y="117295"/>
                </a:lnTo>
                <a:lnTo>
                  <a:pt x="198948" y="133441"/>
                </a:lnTo>
                <a:cubicBezTo>
                  <a:pt x="199666" y="135235"/>
                  <a:pt x="199307" y="137029"/>
                  <a:pt x="197872" y="138105"/>
                </a:cubicBezTo>
                <a:lnTo>
                  <a:pt x="185310" y="149946"/>
                </a:lnTo>
                <a:lnTo>
                  <a:pt x="184233" y="167168"/>
                </a:lnTo>
                <a:cubicBezTo>
                  <a:pt x="183874" y="168962"/>
                  <a:pt x="182797" y="170397"/>
                  <a:pt x="181003" y="171114"/>
                </a:cubicBezTo>
                <a:lnTo>
                  <a:pt x="164493" y="176138"/>
                </a:lnTo>
                <a:lnTo>
                  <a:pt x="155879" y="191207"/>
                </a:lnTo>
                <a:cubicBezTo>
                  <a:pt x="154802" y="192642"/>
                  <a:pt x="153007" y="193360"/>
                  <a:pt x="151213" y="193360"/>
                </a:cubicBezTo>
                <a:lnTo>
                  <a:pt x="134344" y="190848"/>
                </a:lnTo>
                <a:lnTo>
                  <a:pt x="119988" y="200536"/>
                </a:lnTo>
                <a:cubicBezTo>
                  <a:pt x="119270" y="200894"/>
                  <a:pt x="118193" y="201253"/>
                  <a:pt x="117475" y="201253"/>
                </a:cubicBezTo>
                <a:cubicBezTo>
                  <a:pt x="116757" y="201253"/>
                  <a:pt x="115681" y="200894"/>
                  <a:pt x="114604" y="200536"/>
                </a:cubicBezTo>
                <a:lnTo>
                  <a:pt x="100606" y="190848"/>
                </a:lnTo>
                <a:lnTo>
                  <a:pt x="83737" y="193360"/>
                </a:lnTo>
                <a:cubicBezTo>
                  <a:pt x="81583" y="193360"/>
                  <a:pt x="80148" y="192642"/>
                  <a:pt x="79071" y="191207"/>
                </a:cubicBezTo>
                <a:lnTo>
                  <a:pt x="70457" y="176138"/>
                </a:lnTo>
                <a:lnTo>
                  <a:pt x="53947" y="171114"/>
                </a:lnTo>
                <a:cubicBezTo>
                  <a:pt x="52153" y="170397"/>
                  <a:pt x="51076" y="168962"/>
                  <a:pt x="50717" y="167168"/>
                </a:cubicBezTo>
                <a:lnTo>
                  <a:pt x="49281" y="149946"/>
                </a:lnTo>
                <a:lnTo>
                  <a:pt x="36719" y="138105"/>
                </a:lnTo>
                <a:cubicBezTo>
                  <a:pt x="35643" y="137029"/>
                  <a:pt x="34925" y="135235"/>
                  <a:pt x="35643" y="133441"/>
                </a:cubicBezTo>
                <a:lnTo>
                  <a:pt x="41744" y="117295"/>
                </a:lnTo>
                <a:lnTo>
                  <a:pt x="35643" y="101149"/>
                </a:lnTo>
                <a:cubicBezTo>
                  <a:pt x="34925" y="99355"/>
                  <a:pt x="35643" y="97561"/>
                  <a:pt x="36719" y="96126"/>
                </a:cubicBezTo>
                <a:lnTo>
                  <a:pt x="49281" y="84645"/>
                </a:lnTo>
                <a:lnTo>
                  <a:pt x="50717" y="67422"/>
                </a:lnTo>
                <a:cubicBezTo>
                  <a:pt x="51076" y="65629"/>
                  <a:pt x="52153" y="63835"/>
                  <a:pt x="53947" y="63476"/>
                </a:cubicBezTo>
                <a:lnTo>
                  <a:pt x="70457" y="58453"/>
                </a:lnTo>
                <a:lnTo>
                  <a:pt x="79071" y="43383"/>
                </a:lnTo>
                <a:cubicBezTo>
                  <a:pt x="80148" y="41948"/>
                  <a:pt x="81583" y="40872"/>
                  <a:pt x="83737" y="41230"/>
                </a:cubicBezTo>
                <a:lnTo>
                  <a:pt x="100606" y="43742"/>
                </a:lnTo>
                <a:lnTo>
                  <a:pt x="114604" y="34055"/>
                </a:lnTo>
                <a:cubicBezTo>
                  <a:pt x="115681" y="33337"/>
                  <a:pt x="116757" y="33337"/>
                  <a:pt x="117475" y="33337"/>
                </a:cubicBezTo>
                <a:close/>
                <a:moveTo>
                  <a:pt x="118269" y="9356"/>
                </a:moveTo>
                <a:cubicBezTo>
                  <a:pt x="57876" y="9356"/>
                  <a:pt x="8987" y="58293"/>
                  <a:pt x="8987" y="118385"/>
                </a:cubicBezTo>
                <a:cubicBezTo>
                  <a:pt x="8987" y="178477"/>
                  <a:pt x="57876" y="227414"/>
                  <a:pt x="118269" y="227414"/>
                </a:cubicBezTo>
                <a:cubicBezTo>
                  <a:pt x="178301" y="227414"/>
                  <a:pt x="227191" y="178477"/>
                  <a:pt x="227191" y="118385"/>
                </a:cubicBezTo>
                <a:cubicBezTo>
                  <a:pt x="227191" y="58293"/>
                  <a:pt x="178301" y="9356"/>
                  <a:pt x="118269" y="9356"/>
                </a:cubicBezTo>
                <a:close/>
                <a:moveTo>
                  <a:pt x="118269" y="0"/>
                </a:moveTo>
                <a:cubicBezTo>
                  <a:pt x="182975" y="0"/>
                  <a:pt x="236178" y="53255"/>
                  <a:pt x="236178" y="118385"/>
                </a:cubicBezTo>
                <a:cubicBezTo>
                  <a:pt x="236178" y="154368"/>
                  <a:pt x="220001" y="186753"/>
                  <a:pt x="194478" y="208343"/>
                </a:cubicBezTo>
                <a:lnTo>
                  <a:pt x="194478" y="291824"/>
                </a:lnTo>
                <a:cubicBezTo>
                  <a:pt x="194478" y="293624"/>
                  <a:pt x="193400" y="294703"/>
                  <a:pt x="191962" y="295783"/>
                </a:cubicBezTo>
                <a:cubicBezTo>
                  <a:pt x="191243" y="296142"/>
                  <a:pt x="190524" y="296502"/>
                  <a:pt x="189805" y="296502"/>
                </a:cubicBezTo>
                <a:cubicBezTo>
                  <a:pt x="189086" y="296502"/>
                  <a:pt x="188007" y="295783"/>
                  <a:pt x="187288" y="295423"/>
                </a:cubicBezTo>
                <a:lnTo>
                  <a:pt x="153857" y="273473"/>
                </a:lnTo>
                <a:lnTo>
                  <a:pt x="120785" y="295423"/>
                </a:lnTo>
                <a:cubicBezTo>
                  <a:pt x="118988" y="296502"/>
                  <a:pt x="117190" y="296502"/>
                  <a:pt x="115393" y="295423"/>
                </a:cubicBezTo>
                <a:lnTo>
                  <a:pt x="82320" y="273473"/>
                </a:lnTo>
                <a:lnTo>
                  <a:pt x="48889" y="295423"/>
                </a:lnTo>
                <a:cubicBezTo>
                  <a:pt x="47451" y="296502"/>
                  <a:pt x="45654" y="296502"/>
                  <a:pt x="44216" y="295783"/>
                </a:cubicBezTo>
                <a:cubicBezTo>
                  <a:pt x="42778" y="294703"/>
                  <a:pt x="41699" y="293624"/>
                  <a:pt x="41699" y="291824"/>
                </a:cubicBezTo>
                <a:lnTo>
                  <a:pt x="41699" y="208703"/>
                </a:lnTo>
                <a:cubicBezTo>
                  <a:pt x="41699" y="208343"/>
                  <a:pt x="41699" y="208343"/>
                  <a:pt x="41699" y="208343"/>
                </a:cubicBezTo>
                <a:cubicBezTo>
                  <a:pt x="16176" y="186753"/>
                  <a:pt x="0" y="154368"/>
                  <a:pt x="0" y="118385"/>
                </a:cubicBezTo>
                <a:cubicBezTo>
                  <a:pt x="0" y="53255"/>
                  <a:pt x="53203" y="0"/>
                  <a:pt x="118269" y="0"/>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8" name="Google Shape;318;p23"/>
          <p:cNvSpPr/>
          <p:nvPr/>
        </p:nvSpPr>
        <p:spPr>
          <a:xfrm>
            <a:off x="3371339" y="2731952"/>
            <a:ext cx="1245600" cy="1245300"/>
          </a:xfrm>
          <a:prstGeom prst="ellipse">
            <a:avLst/>
          </a:prstGeom>
          <a:solidFill>
            <a:schemeClr val="accent2">
              <a:alpha val="8980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 name="Google Shape;319;p23"/>
          <p:cNvSpPr/>
          <p:nvPr/>
        </p:nvSpPr>
        <p:spPr>
          <a:xfrm>
            <a:off x="3740611" y="3102616"/>
            <a:ext cx="507099" cy="503992"/>
          </a:xfrm>
          <a:custGeom>
            <a:avLst/>
            <a:gdLst/>
            <a:ahLst/>
            <a:cxnLst/>
            <a:rect l="l" t="t" r="r" b="b"/>
            <a:pathLst>
              <a:path w="830" h="826" extrusionOk="0">
                <a:moveTo>
                  <a:pt x="585" y="447"/>
                </a:moveTo>
                <a:lnTo>
                  <a:pt x="436" y="126"/>
                </a:lnTo>
                <a:lnTo>
                  <a:pt x="643" y="30"/>
                </a:lnTo>
                <a:lnTo>
                  <a:pt x="681" y="115"/>
                </a:lnTo>
                <a:lnTo>
                  <a:pt x="543" y="179"/>
                </a:lnTo>
                <a:cubicBezTo>
                  <a:pt x="537" y="181"/>
                  <a:pt x="534" y="189"/>
                  <a:pt x="537" y="195"/>
                </a:cubicBezTo>
                <a:cubicBezTo>
                  <a:pt x="539" y="200"/>
                  <a:pt x="543" y="203"/>
                  <a:pt x="548" y="203"/>
                </a:cubicBezTo>
                <a:cubicBezTo>
                  <a:pt x="550" y="203"/>
                  <a:pt x="552" y="202"/>
                  <a:pt x="553" y="201"/>
                </a:cubicBezTo>
                <a:lnTo>
                  <a:pt x="692" y="137"/>
                </a:lnTo>
                <a:lnTo>
                  <a:pt x="792" y="352"/>
                </a:lnTo>
                <a:lnTo>
                  <a:pt x="585" y="447"/>
                </a:lnTo>
                <a:close/>
                <a:moveTo>
                  <a:pt x="336" y="511"/>
                </a:moveTo>
                <a:lnTo>
                  <a:pt x="227" y="275"/>
                </a:lnTo>
                <a:lnTo>
                  <a:pt x="433" y="180"/>
                </a:lnTo>
                <a:lnTo>
                  <a:pt x="472" y="264"/>
                </a:lnTo>
                <a:lnTo>
                  <a:pt x="329" y="330"/>
                </a:lnTo>
                <a:cubicBezTo>
                  <a:pt x="323" y="333"/>
                  <a:pt x="321" y="340"/>
                  <a:pt x="323" y="346"/>
                </a:cubicBezTo>
                <a:cubicBezTo>
                  <a:pt x="325" y="351"/>
                  <a:pt x="330" y="354"/>
                  <a:pt x="335" y="354"/>
                </a:cubicBezTo>
                <a:cubicBezTo>
                  <a:pt x="337" y="354"/>
                  <a:pt x="338" y="353"/>
                  <a:pt x="340" y="352"/>
                </a:cubicBezTo>
                <a:lnTo>
                  <a:pt x="483" y="286"/>
                </a:lnTo>
                <a:lnTo>
                  <a:pt x="543" y="415"/>
                </a:lnTo>
                <a:lnTo>
                  <a:pt x="336" y="511"/>
                </a:lnTo>
                <a:close/>
                <a:moveTo>
                  <a:pt x="443" y="543"/>
                </a:moveTo>
                <a:lnTo>
                  <a:pt x="443" y="543"/>
                </a:lnTo>
                <a:cubicBezTo>
                  <a:pt x="422" y="543"/>
                  <a:pt x="405" y="528"/>
                  <a:pt x="399" y="509"/>
                </a:cubicBezTo>
                <a:lnTo>
                  <a:pt x="480" y="472"/>
                </a:lnTo>
                <a:cubicBezTo>
                  <a:pt x="486" y="479"/>
                  <a:pt x="489" y="487"/>
                  <a:pt x="489" y="497"/>
                </a:cubicBezTo>
                <a:cubicBezTo>
                  <a:pt x="489" y="522"/>
                  <a:pt x="468" y="543"/>
                  <a:pt x="443" y="543"/>
                </a:cubicBezTo>
                <a:close/>
                <a:moveTo>
                  <a:pt x="61" y="519"/>
                </a:moveTo>
                <a:lnTo>
                  <a:pt x="43" y="480"/>
                </a:lnTo>
                <a:lnTo>
                  <a:pt x="226" y="332"/>
                </a:lnTo>
                <a:lnTo>
                  <a:pt x="258" y="404"/>
                </a:lnTo>
                <a:lnTo>
                  <a:pt x="292" y="475"/>
                </a:lnTo>
                <a:lnTo>
                  <a:pt x="61" y="519"/>
                </a:lnTo>
                <a:close/>
                <a:moveTo>
                  <a:pt x="789" y="158"/>
                </a:moveTo>
                <a:lnTo>
                  <a:pt x="789" y="158"/>
                </a:lnTo>
                <a:cubicBezTo>
                  <a:pt x="802" y="186"/>
                  <a:pt x="803" y="217"/>
                  <a:pt x="792" y="245"/>
                </a:cubicBezTo>
                <a:cubicBezTo>
                  <a:pt x="789" y="253"/>
                  <a:pt x="785" y="261"/>
                  <a:pt x="781" y="269"/>
                </a:cubicBezTo>
                <a:lnTo>
                  <a:pt x="699" y="93"/>
                </a:lnTo>
                <a:cubicBezTo>
                  <a:pt x="737" y="98"/>
                  <a:pt x="772" y="121"/>
                  <a:pt x="789" y="158"/>
                </a:cubicBezTo>
                <a:close/>
                <a:moveTo>
                  <a:pt x="792" y="294"/>
                </a:moveTo>
                <a:lnTo>
                  <a:pt x="792" y="294"/>
                </a:lnTo>
                <a:cubicBezTo>
                  <a:pt x="802" y="283"/>
                  <a:pt x="811" y="269"/>
                  <a:pt x="816" y="254"/>
                </a:cubicBezTo>
                <a:cubicBezTo>
                  <a:pt x="829" y="219"/>
                  <a:pt x="827" y="181"/>
                  <a:pt x="812" y="148"/>
                </a:cubicBezTo>
                <a:cubicBezTo>
                  <a:pt x="788" y="98"/>
                  <a:pt x="739" y="68"/>
                  <a:pt x="687" y="68"/>
                </a:cubicBezTo>
                <a:lnTo>
                  <a:pt x="660" y="9"/>
                </a:lnTo>
                <a:cubicBezTo>
                  <a:pt x="657" y="2"/>
                  <a:pt x="650" y="0"/>
                  <a:pt x="644" y="2"/>
                </a:cubicBezTo>
                <a:lnTo>
                  <a:pt x="414" y="109"/>
                </a:lnTo>
                <a:cubicBezTo>
                  <a:pt x="411" y="110"/>
                  <a:pt x="409" y="113"/>
                  <a:pt x="408" y="116"/>
                </a:cubicBezTo>
                <a:cubicBezTo>
                  <a:pt x="406" y="119"/>
                  <a:pt x="407" y="123"/>
                  <a:pt x="408" y="126"/>
                </a:cubicBezTo>
                <a:lnTo>
                  <a:pt x="423" y="158"/>
                </a:lnTo>
                <a:lnTo>
                  <a:pt x="205" y="259"/>
                </a:lnTo>
                <a:cubicBezTo>
                  <a:pt x="198" y="261"/>
                  <a:pt x="196" y="269"/>
                  <a:pt x="198" y="275"/>
                </a:cubicBezTo>
                <a:lnTo>
                  <a:pt x="214" y="309"/>
                </a:lnTo>
                <a:lnTo>
                  <a:pt x="32" y="456"/>
                </a:lnTo>
                <a:lnTo>
                  <a:pt x="25" y="442"/>
                </a:lnTo>
                <a:cubicBezTo>
                  <a:pt x="22" y="436"/>
                  <a:pt x="15" y="434"/>
                  <a:pt x="9" y="436"/>
                </a:cubicBezTo>
                <a:cubicBezTo>
                  <a:pt x="2" y="439"/>
                  <a:pt x="0" y="446"/>
                  <a:pt x="3" y="453"/>
                </a:cubicBezTo>
                <a:lnTo>
                  <a:pt x="56" y="567"/>
                </a:lnTo>
                <a:cubicBezTo>
                  <a:pt x="58" y="572"/>
                  <a:pt x="62" y="575"/>
                  <a:pt x="67" y="575"/>
                </a:cubicBezTo>
                <a:cubicBezTo>
                  <a:pt x="69" y="575"/>
                  <a:pt x="70" y="575"/>
                  <a:pt x="72" y="573"/>
                </a:cubicBezTo>
                <a:cubicBezTo>
                  <a:pt x="79" y="570"/>
                  <a:pt x="81" y="563"/>
                  <a:pt x="79" y="557"/>
                </a:cubicBezTo>
                <a:lnTo>
                  <a:pt x="72" y="543"/>
                </a:lnTo>
                <a:lnTo>
                  <a:pt x="302" y="499"/>
                </a:lnTo>
                <a:lnTo>
                  <a:pt x="318" y="533"/>
                </a:lnTo>
                <a:cubicBezTo>
                  <a:pt x="319" y="536"/>
                  <a:pt x="322" y="538"/>
                  <a:pt x="325" y="539"/>
                </a:cubicBezTo>
                <a:cubicBezTo>
                  <a:pt x="327" y="540"/>
                  <a:pt x="328" y="540"/>
                  <a:pt x="329" y="540"/>
                </a:cubicBezTo>
                <a:cubicBezTo>
                  <a:pt x="331" y="540"/>
                  <a:pt x="333" y="540"/>
                  <a:pt x="335" y="539"/>
                </a:cubicBezTo>
                <a:lnTo>
                  <a:pt x="376" y="520"/>
                </a:lnTo>
                <a:cubicBezTo>
                  <a:pt x="385" y="543"/>
                  <a:pt x="405" y="562"/>
                  <a:pt x="430" y="566"/>
                </a:cubicBezTo>
                <a:lnTo>
                  <a:pt x="430" y="616"/>
                </a:lnTo>
                <a:lnTo>
                  <a:pt x="234" y="803"/>
                </a:lnTo>
                <a:cubicBezTo>
                  <a:pt x="230" y="808"/>
                  <a:pt x="230" y="815"/>
                  <a:pt x="234" y="820"/>
                </a:cubicBezTo>
                <a:cubicBezTo>
                  <a:pt x="237" y="823"/>
                  <a:pt x="240" y="825"/>
                  <a:pt x="243" y="825"/>
                </a:cubicBezTo>
                <a:cubicBezTo>
                  <a:pt x="246" y="825"/>
                  <a:pt x="250" y="823"/>
                  <a:pt x="252" y="821"/>
                </a:cubicBezTo>
                <a:lnTo>
                  <a:pt x="430" y="651"/>
                </a:lnTo>
                <a:lnTo>
                  <a:pt x="430" y="812"/>
                </a:lnTo>
                <a:cubicBezTo>
                  <a:pt x="430" y="819"/>
                  <a:pt x="436" y="825"/>
                  <a:pt x="443" y="825"/>
                </a:cubicBezTo>
                <a:cubicBezTo>
                  <a:pt x="449" y="825"/>
                  <a:pt x="455" y="819"/>
                  <a:pt x="455" y="812"/>
                </a:cubicBezTo>
                <a:lnTo>
                  <a:pt x="455" y="651"/>
                </a:lnTo>
                <a:lnTo>
                  <a:pt x="634" y="821"/>
                </a:lnTo>
                <a:cubicBezTo>
                  <a:pt x="636" y="823"/>
                  <a:pt x="639" y="825"/>
                  <a:pt x="642" y="825"/>
                </a:cubicBezTo>
                <a:cubicBezTo>
                  <a:pt x="645" y="825"/>
                  <a:pt x="649" y="823"/>
                  <a:pt x="651" y="820"/>
                </a:cubicBezTo>
                <a:cubicBezTo>
                  <a:pt x="656" y="815"/>
                  <a:pt x="656" y="808"/>
                  <a:pt x="651" y="803"/>
                </a:cubicBezTo>
                <a:lnTo>
                  <a:pt x="455" y="616"/>
                </a:lnTo>
                <a:lnTo>
                  <a:pt x="455" y="566"/>
                </a:lnTo>
                <a:cubicBezTo>
                  <a:pt x="488" y="560"/>
                  <a:pt x="513" y="532"/>
                  <a:pt x="513" y="497"/>
                </a:cubicBezTo>
                <a:cubicBezTo>
                  <a:pt x="513" y="483"/>
                  <a:pt x="509" y="472"/>
                  <a:pt x="503" y="461"/>
                </a:cubicBezTo>
                <a:lnTo>
                  <a:pt x="553" y="437"/>
                </a:lnTo>
                <a:lnTo>
                  <a:pt x="567" y="469"/>
                </a:lnTo>
                <a:cubicBezTo>
                  <a:pt x="569" y="472"/>
                  <a:pt x="571" y="475"/>
                  <a:pt x="574" y="476"/>
                </a:cubicBezTo>
                <a:cubicBezTo>
                  <a:pt x="576" y="476"/>
                  <a:pt x="577" y="477"/>
                  <a:pt x="579" y="477"/>
                </a:cubicBezTo>
                <a:cubicBezTo>
                  <a:pt x="581" y="477"/>
                  <a:pt x="583" y="476"/>
                  <a:pt x="584" y="476"/>
                </a:cubicBezTo>
                <a:lnTo>
                  <a:pt x="814" y="370"/>
                </a:lnTo>
                <a:cubicBezTo>
                  <a:pt x="820" y="366"/>
                  <a:pt x="822" y="359"/>
                  <a:pt x="819" y="352"/>
                </a:cubicBezTo>
                <a:lnTo>
                  <a:pt x="792" y="294"/>
                </a:ln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0" name="Google Shape;320;p23"/>
          <p:cNvSpPr/>
          <p:nvPr/>
        </p:nvSpPr>
        <p:spPr>
          <a:xfrm>
            <a:off x="2793501" y="1806909"/>
            <a:ext cx="1245600" cy="1245300"/>
          </a:xfrm>
          <a:prstGeom prst="ellipse">
            <a:avLst/>
          </a:prstGeom>
          <a:solidFill>
            <a:schemeClr val="accent1">
              <a:alpha val="8980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 name="Google Shape;321;p23"/>
          <p:cNvSpPr/>
          <p:nvPr/>
        </p:nvSpPr>
        <p:spPr>
          <a:xfrm>
            <a:off x="3159055" y="2173112"/>
            <a:ext cx="514536" cy="512915"/>
          </a:xfrm>
          <a:custGeom>
            <a:avLst/>
            <a:gdLst/>
            <a:ahLst/>
            <a:cxnLst/>
            <a:rect l="l" t="t" r="r" b="b"/>
            <a:pathLst>
              <a:path w="844" h="836" extrusionOk="0">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2" name="Google Shape;322;p23"/>
          <p:cNvSpPr txBox="1"/>
          <p:nvPr/>
        </p:nvSpPr>
        <p:spPr>
          <a:xfrm>
            <a:off x="1069178" y="1048878"/>
            <a:ext cx="1108800" cy="2193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Note Taking</a:t>
            </a:r>
            <a:endParaRPr sz="500"/>
          </a:p>
        </p:txBody>
      </p:sp>
      <p:sp>
        <p:nvSpPr>
          <p:cNvPr id="323" name="Google Shape;323;p23"/>
          <p:cNvSpPr txBox="1"/>
          <p:nvPr/>
        </p:nvSpPr>
        <p:spPr>
          <a:xfrm>
            <a:off x="625238" y="1305313"/>
            <a:ext cx="1996800" cy="3537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Functional techniques for both long and short form learning. </a:t>
            </a:r>
            <a:endParaRPr sz="500"/>
          </a:p>
        </p:txBody>
      </p:sp>
      <p:sp>
        <p:nvSpPr>
          <p:cNvPr id="324" name="Google Shape;324;p23"/>
          <p:cNvSpPr txBox="1"/>
          <p:nvPr/>
        </p:nvSpPr>
        <p:spPr>
          <a:xfrm>
            <a:off x="3999834" y="1048878"/>
            <a:ext cx="1144200" cy="2193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To do lists</a:t>
            </a:r>
            <a:endParaRPr sz="500"/>
          </a:p>
        </p:txBody>
      </p:sp>
      <p:sp>
        <p:nvSpPr>
          <p:cNvPr id="325" name="Google Shape;325;p23"/>
          <p:cNvSpPr txBox="1"/>
          <p:nvPr/>
        </p:nvSpPr>
        <p:spPr>
          <a:xfrm>
            <a:off x="3573617" y="1305313"/>
            <a:ext cx="1996800" cy="3537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Reframing the approach to task ordinance and compound successes. </a:t>
            </a:r>
            <a:endParaRPr sz="500"/>
          </a:p>
        </p:txBody>
      </p:sp>
      <p:sp>
        <p:nvSpPr>
          <p:cNvPr id="326" name="Google Shape;326;p23"/>
          <p:cNvSpPr txBox="1"/>
          <p:nvPr/>
        </p:nvSpPr>
        <p:spPr>
          <a:xfrm>
            <a:off x="6798768" y="1048889"/>
            <a:ext cx="1443300" cy="2193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Habit Tracking</a:t>
            </a:r>
            <a:endParaRPr sz="500"/>
          </a:p>
        </p:txBody>
      </p:sp>
      <p:sp>
        <p:nvSpPr>
          <p:cNvPr id="327" name="Google Shape;327;p23"/>
          <p:cNvSpPr txBox="1"/>
          <p:nvPr/>
        </p:nvSpPr>
        <p:spPr>
          <a:xfrm>
            <a:off x="6521997" y="1305313"/>
            <a:ext cx="1996800" cy="3537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Measurements of what’s important with awareness and stability in mind.</a:t>
            </a:r>
            <a:endParaRPr sz="500"/>
          </a:p>
        </p:txBody>
      </p:sp>
      <p:sp>
        <p:nvSpPr>
          <p:cNvPr id="328" name="Google Shape;328;p23"/>
          <p:cNvSpPr txBox="1"/>
          <p:nvPr/>
        </p:nvSpPr>
        <p:spPr>
          <a:xfrm>
            <a:off x="5468598" y="4171078"/>
            <a:ext cx="1155300" cy="2193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Scheduling</a:t>
            </a:r>
            <a:endParaRPr sz="500"/>
          </a:p>
        </p:txBody>
      </p:sp>
      <p:sp>
        <p:nvSpPr>
          <p:cNvPr id="329" name="Google Shape;329;p23"/>
          <p:cNvSpPr txBox="1"/>
          <p:nvPr/>
        </p:nvSpPr>
        <p:spPr>
          <a:xfrm>
            <a:off x="5047807" y="4427508"/>
            <a:ext cx="1996800" cy="3537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Time management and calendar blocking around task ordinance..</a:t>
            </a:r>
            <a:endParaRPr sz="500"/>
          </a:p>
        </p:txBody>
      </p:sp>
      <p:sp>
        <p:nvSpPr>
          <p:cNvPr id="330" name="Google Shape;330;p23"/>
          <p:cNvSpPr txBox="1"/>
          <p:nvPr/>
        </p:nvSpPr>
        <p:spPr>
          <a:xfrm>
            <a:off x="2166667" y="4171083"/>
            <a:ext cx="1862100" cy="2193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Effective Research</a:t>
            </a:r>
            <a:endParaRPr sz="500"/>
          </a:p>
        </p:txBody>
      </p:sp>
      <p:sp>
        <p:nvSpPr>
          <p:cNvPr id="331" name="Google Shape;331;p23"/>
          <p:cNvSpPr txBox="1"/>
          <p:nvPr/>
        </p:nvSpPr>
        <p:spPr>
          <a:xfrm>
            <a:off x="2099428" y="4427508"/>
            <a:ext cx="1996800" cy="3537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Learning to find resources to help you succeed and tools that work for you.</a:t>
            </a:r>
            <a:endParaRPr sz="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p:nvPr/>
        </p:nvSpPr>
        <p:spPr>
          <a:xfrm>
            <a:off x="585071" y="472720"/>
            <a:ext cx="7973877" cy="4669774"/>
          </a:xfrm>
          <a:custGeom>
            <a:avLst/>
            <a:gdLst/>
            <a:ahLst/>
            <a:cxnLst/>
            <a:rect l="l" t="t" r="r" b="b"/>
            <a:pathLst>
              <a:path w="17065" h="9997" extrusionOk="0">
                <a:moveTo>
                  <a:pt x="15018" y="7451"/>
                </a:moveTo>
                <a:lnTo>
                  <a:pt x="15018" y="7451"/>
                </a:lnTo>
                <a:cubicBezTo>
                  <a:pt x="14931" y="7451"/>
                  <a:pt x="14845" y="7456"/>
                  <a:pt x="14761" y="7467"/>
                </a:cubicBezTo>
                <a:lnTo>
                  <a:pt x="14761" y="7467"/>
                </a:lnTo>
                <a:cubicBezTo>
                  <a:pt x="14822" y="7273"/>
                  <a:pt x="14855" y="7066"/>
                  <a:pt x="14855" y="6852"/>
                </a:cubicBezTo>
                <a:lnTo>
                  <a:pt x="14855" y="6852"/>
                </a:lnTo>
                <a:cubicBezTo>
                  <a:pt x="14855" y="5722"/>
                  <a:pt x="13939" y="4806"/>
                  <a:pt x="12808" y="4806"/>
                </a:cubicBezTo>
                <a:lnTo>
                  <a:pt x="12808" y="4806"/>
                </a:lnTo>
                <a:cubicBezTo>
                  <a:pt x="12740" y="4806"/>
                  <a:pt x="12672" y="4810"/>
                  <a:pt x="12605" y="4816"/>
                </a:cubicBezTo>
                <a:lnTo>
                  <a:pt x="12605" y="4816"/>
                </a:lnTo>
                <a:cubicBezTo>
                  <a:pt x="12641" y="4663"/>
                  <a:pt x="12661" y="4504"/>
                  <a:pt x="12661" y="4341"/>
                </a:cubicBezTo>
                <a:lnTo>
                  <a:pt x="12661" y="4341"/>
                </a:lnTo>
                <a:cubicBezTo>
                  <a:pt x="12661" y="3210"/>
                  <a:pt x="11745" y="2295"/>
                  <a:pt x="10615" y="2295"/>
                </a:cubicBezTo>
                <a:lnTo>
                  <a:pt x="10615" y="2295"/>
                </a:lnTo>
                <a:cubicBezTo>
                  <a:pt x="10599" y="2295"/>
                  <a:pt x="10583" y="2295"/>
                  <a:pt x="10567" y="2295"/>
                </a:cubicBezTo>
                <a:lnTo>
                  <a:pt x="10567" y="2295"/>
                </a:lnTo>
                <a:cubicBezTo>
                  <a:pt x="10577" y="2214"/>
                  <a:pt x="10582" y="2130"/>
                  <a:pt x="10582" y="2046"/>
                </a:cubicBezTo>
                <a:lnTo>
                  <a:pt x="10582" y="2046"/>
                </a:lnTo>
                <a:cubicBezTo>
                  <a:pt x="10582" y="916"/>
                  <a:pt x="9666" y="0"/>
                  <a:pt x="8537" y="0"/>
                </a:cubicBezTo>
                <a:lnTo>
                  <a:pt x="8537" y="0"/>
                </a:lnTo>
                <a:cubicBezTo>
                  <a:pt x="7407" y="0"/>
                  <a:pt x="6491" y="916"/>
                  <a:pt x="6491" y="2046"/>
                </a:cubicBezTo>
                <a:lnTo>
                  <a:pt x="6491" y="2046"/>
                </a:lnTo>
                <a:cubicBezTo>
                  <a:pt x="6491" y="2121"/>
                  <a:pt x="6495" y="2194"/>
                  <a:pt x="6503" y="2266"/>
                </a:cubicBezTo>
                <a:lnTo>
                  <a:pt x="6503" y="2266"/>
                </a:lnTo>
                <a:cubicBezTo>
                  <a:pt x="6484" y="2266"/>
                  <a:pt x="6467" y="2266"/>
                  <a:pt x="6448" y="2266"/>
                </a:cubicBezTo>
                <a:lnTo>
                  <a:pt x="6448" y="2266"/>
                </a:lnTo>
                <a:cubicBezTo>
                  <a:pt x="5318" y="2266"/>
                  <a:pt x="4402" y="3182"/>
                  <a:pt x="4402" y="4312"/>
                </a:cubicBezTo>
                <a:lnTo>
                  <a:pt x="4402" y="4312"/>
                </a:lnTo>
                <a:cubicBezTo>
                  <a:pt x="4402" y="4476"/>
                  <a:pt x="4422" y="4634"/>
                  <a:pt x="4458" y="4788"/>
                </a:cubicBezTo>
                <a:lnTo>
                  <a:pt x="4458" y="4788"/>
                </a:lnTo>
                <a:cubicBezTo>
                  <a:pt x="4391" y="4781"/>
                  <a:pt x="4323" y="4777"/>
                  <a:pt x="4255" y="4777"/>
                </a:cubicBezTo>
                <a:lnTo>
                  <a:pt x="4255" y="4777"/>
                </a:lnTo>
                <a:cubicBezTo>
                  <a:pt x="3125" y="4777"/>
                  <a:pt x="2208" y="5693"/>
                  <a:pt x="2208" y="6823"/>
                </a:cubicBezTo>
                <a:lnTo>
                  <a:pt x="2208" y="6823"/>
                </a:lnTo>
                <a:cubicBezTo>
                  <a:pt x="2208" y="7037"/>
                  <a:pt x="2241" y="7244"/>
                  <a:pt x="2303" y="7438"/>
                </a:cubicBezTo>
                <a:lnTo>
                  <a:pt x="2303" y="7438"/>
                </a:lnTo>
                <a:cubicBezTo>
                  <a:pt x="2218" y="7427"/>
                  <a:pt x="2133" y="7422"/>
                  <a:pt x="2046" y="7422"/>
                </a:cubicBezTo>
                <a:lnTo>
                  <a:pt x="2046" y="7422"/>
                </a:lnTo>
                <a:cubicBezTo>
                  <a:pt x="915" y="7422"/>
                  <a:pt x="0" y="8338"/>
                  <a:pt x="0" y="9468"/>
                </a:cubicBezTo>
                <a:lnTo>
                  <a:pt x="0" y="9468"/>
                </a:lnTo>
                <a:cubicBezTo>
                  <a:pt x="0" y="9650"/>
                  <a:pt x="24" y="9828"/>
                  <a:pt x="69" y="9996"/>
                </a:cubicBezTo>
                <a:lnTo>
                  <a:pt x="17002" y="9996"/>
                </a:lnTo>
                <a:lnTo>
                  <a:pt x="17002" y="9996"/>
                </a:lnTo>
                <a:cubicBezTo>
                  <a:pt x="17042" y="9837"/>
                  <a:pt x="17064" y="9669"/>
                  <a:pt x="17064" y="9497"/>
                </a:cubicBezTo>
                <a:lnTo>
                  <a:pt x="17064" y="9497"/>
                </a:lnTo>
                <a:cubicBezTo>
                  <a:pt x="17064" y="8367"/>
                  <a:pt x="16148" y="7451"/>
                  <a:pt x="15018" y="7451"/>
                </a:cubicBezTo>
              </a:path>
            </a:pathLst>
          </a:cu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endParaRPr sz="900">
              <a:solidFill>
                <a:srgbClr val="747A94"/>
              </a:solidFill>
              <a:latin typeface="Poppins"/>
              <a:ea typeface="Poppins"/>
              <a:cs typeface="Poppins"/>
              <a:sym typeface="Poppins"/>
            </a:endParaRPr>
          </a:p>
        </p:txBody>
      </p:sp>
      <p:grpSp>
        <p:nvGrpSpPr>
          <p:cNvPr id="337" name="Google Shape;337;p24"/>
          <p:cNvGrpSpPr/>
          <p:nvPr/>
        </p:nvGrpSpPr>
        <p:grpSpPr>
          <a:xfrm>
            <a:off x="2789746" y="1263720"/>
            <a:ext cx="3533658" cy="3569792"/>
            <a:chOff x="7437339" y="3369921"/>
            <a:chExt cx="9420576" cy="9519446"/>
          </a:xfrm>
        </p:grpSpPr>
        <p:sp>
          <p:nvSpPr>
            <p:cNvPr id="338" name="Google Shape;338;p24"/>
            <p:cNvSpPr/>
            <p:nvPr/>
          </p:nvSpPr>
          <p:spPr>
            <a:xfrm>
              <a:off x="7437339" y="7736890"/>
              <a:ext cx="3120053" cy="1993977"/>
            </a:xfrm>
            <a:custGeom>
              <a:avLst/>
              <a:gdLst/>
              <a:ahLst/>
              <a:cxnLst/>
              <a:rect l="l" t="t" r="r" b="b"/>
              <a:pathLst>
                <a:path w="2504" h="1602" extrusionOk="0">
                  <a:moveTo>
                    <a:pt x="1937" y="565"/>
                  </a:moveTo>
                  <a:lnTo>
                    <a:pt x="1937" y="565"/>
                  </a:lnTo>
                  <a:cubicBezTo>
                    <a:pt x="2404" y="948"/>
                    <a:pt x="2503" y="1310"/>
                    <a:pt x="2360" y="1461"/>
                  </a:cubicBezTo>
                  <a:lnTo>
                    <a:pt x="2360" y="1461"/>
                  </a:lnTo>
                  <a:cubicBezTo>
                    <a:pt x="2226" y="1601"/>
                    <a:pt x="1781" y="1600"/>
                    <a:pt x="1463" y="1426"/>
                  </a:cubicBezTo>
                  <a:lnTo>
                    <a:pt x="1463" y="1426"/>
                  </a:lnTo>
                  <a:cubicBezTo>
                    <a:pt x="744" y="1036"/>
                    <a:pt x="0" y="268"/>
                    <a:pt x="66" y="150"/>
                  </a:cubicBezTo>
                  <a:lnTo>
                    <a:pt x="66" y="150"/>
                  </a:lnTo>
                  <a:cubicBezTo>
                    <a:pt x="150" y="0"/>
                    <a:pt x="1280" y="26"/>
                    <a:pt x="1937" y="565"/>
                  </a:cubicBez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39" name="Google Shape;339;p24"/>
            <p:cNvSpPr/>
            <p:nvPr/>
          </p:nvSpPr>
          <p:spPr>
            <a:xfrm>
              <a:off x="7882275" y="8028021"/>
              <a:ext cx="2362009" cy="1312835"/>
            </a:xfrm>
            <a:custGeom>
              <a:avLst/>
              <a:gdLst/>
              <a:ahLst/>
              <a:cxnLst/>
              <a:rect l="l" t="t" r="r" b="b"/>
              <a:pathLst>
                <a:path w="1898" h="1056" extrusionOk="0">
                  <a:moveTo>
                    <a:pt x="1889" y="1054"/>
                  </a:moveTo>
                  <a:lnTo>
                    <a:pt x="1889" y="1054"/>
                  </a:lnTo>
                  <a:cubicBezTo>
                    <a:pt x="1886" y="1055"/>
                    <a:pt x="1884" y="1054"/>
                    <a:pt x="1881" y="1053"/>
                  </a:cubicBezTo>
                  <a:lnTo>
                    <a:pt x="1236" y="570"/>
                  </a:lnTo>
                  <a:lnTo>
                    <a:pt x="1236" y="570"/>
                  </a:lnTo>
                  <a:cubicBezTo>
                    <a:pt x="874" y="300"/>
                    <a:pt x="449" y="109"/>
                    <a:pt x="8" y="17"/>
                  </a:cubicBezTo>
                  <a:lnTo>
                    <a:pt x="8" y="17"/>
                  </a:lnTo>
                  <a:cubicBezTo>
                    <a:pt x="3" y="17"/>
                    <a:pt x="0" y="12"/>
                    <a:pt x="1" y="7"/>
                  </a:cubicBezTo>
                  <a:lnTo>
                    <a:pt x="1" y="7"/>
                  </a:lnTo>
                  <a:cubicBezTo>
                    <a:pt x="2" y="3"/>
                    <a:pt x="7" y="0"/>
                    <a:pt x="11" y="0"/>
                  </a:cubicBezTo>
                  <a:lnTo>
                    <a:pt x="11" y="0"/>
                  </a:lnTo>
                  <a:cubicBezTo>
                    <a:pt x="455" y="92"/>
                    <a:pt x="882" y="284"/>
                    <a:pt x="1246" y="556"/>
                  </a:cubicBezTo>
                  <a:lnTo>
                    <a:pt x="1892" y="1039"/>
                  </a:lnTo>
                  <a:lnTo>
                    <a:pt x="1892" y="1039"/>
                  </a:lnTo>
                  <a:cubicBezTo>
                    <a:pt x="1896" y="1042"/>
                    <a:pt x="1897" y="1047"/>
                    <a:pt x="1894" y="1052"/>
                  </a:cubicBezTo>
                  <a:lnTo>
                    <a:pt x="1894" y="1052"/>
                  </a:lnTo>
                  <a:cubicBezTo>
                    <a:pt x="1892" y="1053"/>
                    <a:pt x="1891" y="1054"/>
                    <a:pt x="1889" y="1054"/>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0" name="Google Shape;340;p24"/>
            <p:cNvSpPr/>
            <p:nvPr/>
          </p:nvSpPr>
          <p:spPr>
            <a:xfrm>
              <a:off x="13792791" y="7940134"/>
              <a:ext cx="2070880" cy="1257906"/>
            </a:xfrm>
            <a:custGeom>
              <a:avLst/>
              <a:gdLst/>
              <a:ahLst/>
              <a:cxnLst/>
              <a:rect l="l" t="t" r="r" b="b"/>
              <a:pathLst>
                <a:path w="1663" h="1012" extrusionOk="0">
                  <a:moveTo>
                    <a:pt x="469" y="149"/>
                  </a:moveTo>
                  <a:lnTo>
                    <a:pt x="469" y="149"/>
                  </a:lnTo>
                  <a:cubicBezTo>
                    <a:pt x="58" y="295"/>
                    <a:pt x="0" y="594"/>
                    <a:pt x="40" y="705"/>
                  </a:cubicBezTo>
                  <a:lnTo>
                    <a:pt x="40" y="705"/>
                  </a:lnTo>
                  <a:cubicBezTo>
                    <a:pt x="80" y="816"/>
                    <a:pt x="314" y="1011"/>
                    <a:pt x="724" y="864"/>
                  </a:cubicBezTo>
                  <a:lnTo>
                    <a:pt x="724" y="864"/>
                  </a:lnTo>
                  <a:cubicBezTo>
                    <a:pt x="1134" y="718"/>
                    <a:pt x="1662" y="290"/>
                    <a:pt x="1609" y="145"/>
                  </a:cubicBezTo>
                  <a:lnTo>
                    <a:pt x="1609" y="145"/>
                  </a:lnTo>
                  <a:cubicBezTo>
                    <a:pt x="1558" y="0"/>
                    <a:pt x="879" y="3"/>
                    <a:pt x="469" y="149"/>
                  </a:cubicBezTo>
                </a:path>
              </a:pathLst>
            </a:custGeom>
            <a:solidFill>
              <a:srgbClr val="9FB2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1" name="Google Shape;341;p24"/>
            <p:cNvSpPr/>
            <p:nvPr/>
          </p:nvSpPr>
          <p:spPr>
            <a:xfrm>
              <a:off x="14012516" y="8154360"/>
              <a:ext cx="1532562" cy="642688"/>
            </a:xfrm>
            <a:custGeom>
              <a:avLst/>
              <a:gdLst/>
              <a:ahLst/>
              <a:cxnLst/>
              <a:rect l="l" t="t" r="r" b="b"/>
              <a:pathLst>
                <a:path w="1232" h="515" extrusionOk="0">
                  <a:moveTo>
                    <a:pt x="9" y="514"/>
                  </a:moveTo>
                  <a:lnTo>
                    <a:pt x="9" y="514"/>
                  </a:lnTo>
                  <a:cubicBezTo>
                    <a:pt x="10" y="514"/>
                    <a:pt x="13" y="514"/>
                    <a:pt x="15" y="513"/>
                  </a:cubicBezTo>
                  <a:lnTo>
                    <a:pt x="281" y="349"/>
                  </a:lnTo>
                  <a:lnTo>
                    <a:pt x="281" y="349"/>
                  </a:lnTo>
                  <a:cubicBezTo>
                    <a:pt x="552" y="182"/>
                    <a:pt x="850" y="74"/>
                    <a:pt x="1166" y="27"/>
                  </a:cubicBezTo>
                  <a:lnTo>
                    <a:pt x="1223" y="18"/>
                  </a:lnTo>
                  <a:lnTo>
                    <a:pt x="1223" y="18"/>
                  </a:lnTo>
                  <a:cubicBezTo>
                    <a:pt x="1228" y="18"/>
                    <a:pt x="1231" y="13"/>
                    <a:pt x="1231" y="9"/>
                  </a:cubicBezTo>
                  <a:lnTo>
                    <a:pt x="1231" y="9"/>
                  </a:lnTo>
                  <a:cubicBezTo>
                    <a:pt x="1230" y="4"/>
                    <a:pt x="1226" y="0"/>
                    <a:pt x="1221" y="1"/>
                  </a:cubicBezTo>
                  <a:lnTo>
                    <a:pt x="1163" y="10"/>
                  </a:lnTo>
                  <a:lnTo>
                    <a:pt x="1163" y="10"/>
                  </a:lnTo>
                  <a:cubicBezTo>
                    <a:pt x="845" y="56"/>
                    <a:pt x="545" y="166"/>
                    <a:pt x="272" y="334"/>
                  </a:cubicBezTo>
                  <a:lnTo>
                    <a:pt x="5" y="498"/>
                  </a:lnTo>
                  <a:lnTo>
                    <a:pt x="5" y="498"/>
                  </a:lnTo>
                  <a:cubicBezTo>
                    <a:pt x="1" y="500"/>
                    <a:pt x="0" y="506"/>
                    <a:pt x="3" y="510"/>
                  </a:cubicBezTo>
                  <a:lnTo>
                    <a:pt x="3" y="510"/>
                  </a:lnTo>
                  <a:cubicBezTo>
                    <a:pt x="4" y="512"/>
                    <a:pt x="6" y="513"/>
                    <a:pt x="9" y="514"/>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2" name="Google Shape;342;p24"/>
            <p:cNvSpPr/>
            <p:nvPr/>
          </p:nvSpPr>
          <p:spPr>
            <a:xfrm>
              <a:off x="7766924" y="5374878"/>
              <a:ext cx="2598207" cy="3477100"/>
            </a:xfrm>
            <a:custGeom>
              <a:avLst/>
              <a:gdLst/>
              <a:ahLst/>
              <a:cxnLst/>
              <a:rect l="l" t="t" r="r" b="b"/>
              <a:pathLst>
                <a:path w="2086" h="2790" extrusionOk="0">
                  <a:moveTo>
                    <a:pt x="1860" y="1785"/>
                  </a:moveTo>
                  <a:lnTo>
                    <a:pt x="1860" y="1785"/>
                  </a:lnTo>
                  <a:cubicBezTo>
                    <a:pt x="2085" y="2345"/>
                    <a:pt x="2044" y="2668"/>
                    <a:pt x="1846" y="2731"/>
                  </a:cubicBezTo>
                  <a:lnTo>
                    <a:pt x="1846" y="2731"/>
                  </a:lnTo>
                  <a:cubicBezTo>
                    <a:pt x="1661" y="2789"/>
                    <a:pt x="1149" y="2421"/>
                    <a:pt x="946" y="2120"/>
                  </a:cubicBezTo>
                  <a:lnTo>
                    <a:pt x="946" y="2120"/>
                  </a:lnTo>
                  <a:cubicBezTo>
                    <a:pt x="562" y="1552"/>
                    <a:pt x="0" y="262"/>
                    <a:pt x="155" y="146"/>
                  </a:cubicBezTo>
                  <a:lnTo>
                    <a:pt x="155" y="146"/>
                  </a:lnTo>
                  <a:cubicBezTo>
                    <a:pt x="349" y="0"/>
                    <a:pt x="1545" y="996"/>
                    <a:pt x="1860" y="1785"/>
                  </a:cubicBezTo>
                </a:path>
              </a:pathLst>
            </a:custGeom>
            <a:solidFill>
              <a:srgbClr val="9FB2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3" name="Google Shape;343;p24"/>
            <p:cNvSpPr/>
            <p:nvPr/>
          </p:nvSpPr>
          <p:spPr>
            <a:xfrm>
              <a:off x="8255801" y="5946158"/>
              <a:ext cx="1735803" cy="2515815"/>
            </a:xfrm>
            <a:custGeom>
              <a:avLst/>
              <a:gdLst/>
              <a:ahLst/>
              <a:cxnLst/>
              <a:rect l="l" t="t" r="r" b="b"/>
              <a:pathLst>
                <a:path w="1392" h="2019" extrusionOk="0">
                  <a:moveTo>
                    <a:pt x="1380" y="2018"/>
                  </a:moveTo>
                  <a:lnTo>
                    <a:pt x="1380" y="2018"/>
                  </a:lnTo>
                  <a:cubicBezTo>
                    <a:pt x="1377" y="2018"/>
                    <a:pt x="1374" y="2016"/>
                    <a:pt x="1373" y="2013"/>
                  </a:cubicBezTo>
                  <a:lnTo>
                    <a:pt x="986" y="1247"/>
                  </a:lnTo>
                  <a:lnTo>
                    <a:pt x="986" y="1247"/>
                  </a:lnTo>
                  <a:cubicBezTo>
                    <a:pt x="765" y="808"/>
                    <a:pt x="465" y="422"/>
                    <a:pt x="96" y="97"/>
                  </a:cubicBezTo>
                  <a:lnTo>
                    <a:pt x="4" y="16"/>
                  </a:lnTo>
                  <a:lnTo>
                    <a:pt x="4" y="16"/>
                  </a:lnTo>
                  <a:cubicBezTo>
                    <a:pt x="1" y="13"/>
                    <a:pt x="0" y="8"/>
                    <a:pt x="3" y="4"/>
                  </a:cubicBezTo>
                  <a:lnTo>
                    <a:pt x="3" y="4"/>
                  </a:lnTo>
                  <a:cubicBezTo>
                    <a:pt x="6" y="0"/>
                    <a:pt x="12" y="0"/>
                    <a:pt x="15" y="3"/>
                  </a:cubicBezTo>
                  <a:lnTo>
                    <a:pt x="107" y="84"/>
                  </a:lnTo>
                  <a:lnTo>
                    <a:pt x="107" y="84"/>
                  </a:lnTo>
                  <a:cubicBezTo>
                    <a:pt x="478" y="411"/>
                    <a:pt x="779" y="798"/>
                    <a:pt x="1002" y="1239"/>
                  </a:cubicBezTo>
                  <a:lnTo>
                    <a:pt x="1388" y="2005"/>
                  </a:lnTo>
                  <a:lnTo>
                    <a:pt x="1388" y="2005"/>
                  </a:lnTo>
                  <a:cubicBezTo>
                    <a:pt x="1391" y="2009"/>
                    <a:pt x="1389" y="2015"/>
                    <a:pt x="1385" y="2017"/>
                  </a:cubicBezTo>
                  <a:lnTo>
                    <a:pt x="1385" y="2017"/>
                  </a:lnTo>
                  <a:cubicBezTo>
                    <a:pt x="1383" y="2017"/>
                    <a:pt x="1382" y="2018"/>
                    <a:pt x="1380" y="2018"/>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4" name="Google Shape;344;p24"/>
            <p:cNvSpPr/>
            <p:nvPr/>
          </p:nvSpPr>
          <p:spPr>
            <a:xfrm>
              <a:off x="7635089" y="9258466"/>
              <a:ext cx="2834411" cy="1241427"/>
            </a:xfrm>
            <a:custGeom>
              <a:avLst/>
              <a:gdLst/>
              <a:ahLst/>
              <a:cxnLst/>
              <a:rect l="l" t="t" r="r" b="b"/>
              <a:pathLst>
                <a:path w="2275" h="996" extrusionOk="0">
                  <a:moveTo>
                    <a:pt x="1642" y="82"/>
                  </a:moveTo>
                  <a:lnTo>
                    <a:pt x="1642" y="82"/>
                  </a:lnTo>
                  <a:cubicBezTo>
                    <a:pt x="2192" y="135"/>
                    <a:pt x="2274" y="465"/>
                    <a:pt x="2259" y="582"/>
                  </a:cubicBezTo>
                  <a:lnTo>
                    <a:pt x="2259" y="582"/>
                  </a:lnTo>
                  <a:cubicBezTo>
                    <a:pt x="2243" y="699"/>
                    <a:pt x="2055" y="995"/>
                    <a:pt x="1624" y="938"/>
                  </a:cubicBezTo>
                  <a:lnTo>
                    <a:pt x="1624" y="938"/>
                  </a:lnTo>
                  <a:cubicBezTo>
                    <a:pt x="1192" y="881"/>
                    <a:pt x="0" y="683"/>
                    <a:pt x="20" y="530"/>
                  </a:cubicBezTo>
                  <a:lnTo>
                    <a:pt x="20" y="530"/>
                  </a:lnTo>
                  <a:cubicBezTo>
                    <a:pt x="40" y="377"/>
                    <a:pt x="796" y="0"/>
                    <a:pt x="1642" y="82"/>
                  </a:cubicBezTo>
                </a:path>
              </a:pathLst>
            </a:custGeom>
            <a:solidFill>
              <a:srgbClr val="9FB2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5" name="Google Shape;345;p24"/>
            <p:cNvSpPr/>
            <p:nvPr/>
          </p:nvSpPr>
          <p:spPr>
            <a:xfrm>
              <a:off x="7931713" y="9703400"/>
              <a:ext cx="2345528" cy="148314"/>
            </a:xfrm>
            <a:custGeom>
              <a:avLst/>
              <a:gdLst/>
              <a:ahLst/>
              <a:cxnLst/>
              <a:rect l="l" t="t" r="r" b="b"/>
              <a:pathLst>
                <a:path w="1884" h="120" extrusionOk="0">
                  <a:moveTo>
                    <a:pt x="1878" y="117"/>
                  </a:moveTo>
                  <a:lnTo>
                    <a:pt x="1878" y="117"/>
                  </a:lnTo>
                  <a:cubicBezTo>
                    <a:pt x="1877" y="118"/>
                    <a:pt x="1875" y="119"/>
                    <a:pt x="1873" y="119"/>
                  </a:cubicBezTo>
                  <a:lnTo>
                    <a:pt x="1248" y="57"/>
                  </a:lnTo>
                  <a:lnTo>
                    <a:pt x="1248" y="57"/>
                  </a:lnTo>
                  <a:cubicBezTo>
                    <a:pt x="840" y="17"/>
                    <a:pt x="428" y="35"/>
                    <a:pt x="24" y="109"/>
                  </a:cubicBezTo>
                  <a:lnTo>
                    <a:pt x="11" y="112"/>
                  </a:lnTo>
                  <a:lnTo>
                    <a:pt x="11" y="112"/>
                  </a:lnTo>
                  <a:cubicBezTo>
                    <a:pt x="6" y="113"/>
                    <a:pt x="2" y="110"/>
                    <a:pt x="1" y="105"/>
                  </a:cubicBezTo>
                  <a:lnTo>
                    <a:pt x="1" y="105"/>
                  </a:lnTo>
                  <a:cubicBezTo>
                    <a:pt x="0" y="100"/>
                    <a:pt x="3" y="96"/>
                    <a:pt x="8" y="95"/>
                  </a:cubicBezTo>
                  <a:lnTo>
                    <a:pt x="21" y="92"/>
                  </a:lnTo>
                  <a:lnTo>
                    <a:pt x="21" y="92"/>
                  </a:lnTo>
                  <a:cubicBezTo>
                    <a:pt x="427" y="17"/>
                    <a:pt x="840" y="0"/>
                    <a:pt x="1250" y="40"/>
                  </a:cubicBezTo>
                  <a:lnTo>
                    <a:pt x="1875" y="101"/>
                  </a:lnTo>
                  <a:lnTo>
                    <a:pt x="1875" y="101"/>
                  </a:lnTo>
                  <a:cubicBezTo>
                    <a:pt x="1880" y="101"/>
                    <a:pt x="1883" y="106"/>
                    <a:pt x="1883" y="110"/>
                  </a:cubicBezTo>
                  <a:lnTo>
                    <a:pt x="1883" y="110"/>
                  </a:lnTo>
                  <a:cubicBezTo>
                    <a:pt x="1882" y="114"/>
                    <a:pt x="1880" y="116"/>
                    <a:pt x="1878" y="117"/>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6" name="Google Shape;346;p24"/>
            <p:cNvSpPr/>
            <p:nvPr/>
          </p:nvSpPr>
          <p:spPr>
            <a:xfrm>
              <a:off x="8365664" y="10126368"/>
              <a:ext cx="2098343" cy="1043678"/>
            </a:xfrm>
            <a:custGeom>
              <a:avLst/>
              <a:gdLst/>
              <a:ahLst/>
              <a:cxnLst/>
              <a:rect l="l" t="t" r="r" b="b"/>
              <a:pathLst>
                <a:path w="1685" h="839" extrusionOk="0">
                  <a:moveTo>
                    <a:pt x="1050" y="41"/>
                  </a:moveTo>
                  <a:lnTo>
                    <a:pt x="1050" y="41"/>
                  </a:lnTo>
                  <a:cubicBezTo>
                    <a:pt x="1483" y="0"/>
                    <a:pt x="1662" y="246"/>
                    <a:pt x="1673" y="363"/>
                  </a:cubicBezTo>
                  <a:lnTo>
                    <a:pt x="1673" y="363"/>
                  </a:lnTo>
                  <a:cubicBezTo>
                    <a:pt x="1684" y="481"/>
                    <a:pt x="1554" y="756"/>
                    <a:pt x="1121" y="797"/>
                  </a:cubicBezTo>
                  <a:lnTo>
                    <a:pt x="1121" y="797"/>
                  </a:lnTo>
                  <a:cubicBezTo>
                    <a:pt x="687" y="838"/>
                    <a:pt x="28" y="673"/>
                    <a:pt x="14" y="521"/>
                  </a:cubicBezTo>
                  <a:lnTo>
                    <a:pt x="14" y="521"/>
                  </a:lnTo>
                  <a:cubicBezTo>
                    <a:pt x="0" y="368"/>
                    <a:pt x="616" y="82"/>
                    <a:pt x="1050" y="41"/>
                  </a:cubicBez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7" name="Google Shape;347;p24"/>
            <p:cNvSpPr/>
            <p:nvPr/>
          </p:nvSpPr>
          <p:spPr>
            <a:xfrm>
              <a:off x="8629327" y="10527358"/>
              <a:ext cx="1653409" cy="192257"/>
            </a:xfrm>
            <a:custGeom>
              <a:avLst/>
              <a:gdLst/>
              <a:ahLst/>
              <a:cxnLst/>
              <a:rect l="l" t="t" r="r" b="b"/>
              <a:pathLst>
                <a:path w="1327" h="156" extrusionOk="0">
                  <a:moveTo>
                    <a:pt x="1322" y="88"/>
                  </a:moveTo>
                  <a:lnTo>
                    <a:pt x="1322" y="88"/>
                  </a:lnTo>
                  <a:cubicBezTo>
                    <a:pt x="1321" y="89"/>
                    <a:pt x="1318" y="90"/>
                    <a:pt x="1316" y="90"/>
                  </a:cubicBezTo>
                  <a:lnTo>
                    <a:pt x="1006" y="54"/>
                  </a:lnTo>
                  <a:lnTo>
                    <a:pt x="1006" y="54"/>
                  </a:lnTo>
                  <a:cubicBezTo>
                    <a:pt x="689" y="18"/>
                    <a:pt x="373" y="46"/>
                    <a:pt x="68" y="137"/>
                  </a:cubicBezTo>
                  <a:lnTo>
                    <a:pt x="12" y="154"/>
                  </a:lnTo>
                  <a:lnTo>
                    <a:pt x="12" y="154"/>
                  </a:lnTo>
                  <a:cubicBezTo>
                    <a:pt x="8" y="155"/>
                    <a:pt x="3" y="152"/>
                    <a:pt x="1" y="148"/>
                  </a:cubicBezTo>
                  <a:lnTo>
                    <a:pt x="1" y="148"/>
                  </a:lnTo>
                  <a:cubicBezTo>
                    <a:pt x="0" y="143"/>
                    <a:pt x="3" y="138"/>
                    <a:pt x="7" y="137"/>
                  </a:cubicBezTo>
                  <a:lnTo>
                    <a:pt x="63" y="121"/>
                  </a:lnTo>
                  <a:lnTo>
                    <a:pt x="63" y="121"/>
                  </a:lnTo>
                  <a:cubicBezTo>
                    <a:pt x="371" y="28"/>
                    <a:pt x="689" y="0"/>
                    <a:pt x="1008" y="37"/>
                  </a:cubicBezTo>
                  <a:lnTo>
                    <a:pt x="1318" y="73"/>
                  </a:lnTo>
                  <a:lnTo>
                    <a:pt x="1318" y="73"/>
                  </a:lnTo>
                  <a:cubicBezTo>
                    <a:pt x="1323" y="74"/>
                    <a:pt x="1326" y="78"/>
                    <a:pt x="1326" y="82"/>
                  </a:cubicBezTo>
                  <a:lnTo>
                    <a:pt x="1326" y="82"/>
                  </a:lnTo>
                  <a:cubicBezTo>
                    <a:pt x="1326" y="85"/>
                    <a:pt x="1324" y="87"/>
                    <a:pt x="1322" y="88"/>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8" name="Google Shape;348;p24"/>
            <p:cNvSpPr/>
            <p:nvPr/>
          </p:nvSpPr>
          <p:spPr>
            <a:xfrm>
              <a:off x="13573069" y="5133187"/>
              <a:ext cx="2773991" cy="2493841"/>
            </a:xfrm>
            <a:custGeom>
              <a:avLst/>
              <a:gdLst/>
              <a:ahLst/>
              <a:cxnLst/>
              <a:rect l="l" t="t" r="r" b="b"/>
              <a:pathLst>
                <a:path w="2229" h="2002" extrusionOk="0">
                  <a:moveTo>
                    <a:pt x="396" y="927"/>
                  </a:moveTo>
                  <a:lnTo>
                    <a:pt x="396" y="927"/>
                  </a:lnTo>
                  <a:cubicBezTo>
                    <a:pt x="20" y="1399"/>
                    <a:pt x="0" y="1774"/>
                    <a:pt x="171" y="1890"/>
                  </a:cubicBezTo>
                  <a:lnTo>
                    <a:pt x="171" y="1890"/>
                  </a:lnTo>
                  <a:cubicBezTo>
                    <a:pt x="332" y="2001"/>
                    <a:pt x="766" y="1905"/>
                    <a:pt x="1041" y="1669"/>
                  </a:cubicBezTo>
                  <a:lnTo>
                    <a:pt x="1041" y="1669"/>
                  </a:lnTo>
                  <a:cubicBezTo>
                    <a:pt x="1662" y="1137"/>
                    <a:pt x="2228" y="231"/>
                    <a:pt x="2138" y="128"/>
                  </a:cubicBezTo>
                  <a:lnTo>
                    <a:pt x="2138" y="128"/>
                  </a:lnTo>
                  <a:cubicBezTo>
                    <a:pt x="2025" y="0"/>
                    <a:pt x="926" y="262"/>
                    <a:pt x="396" y="927"/>
                  </a:cubicBezTo>
                </a:path>
              </a:pathLst>
            </a:custGeom>
            <a:solidFill>
              <a:srgbClr val="9FB2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49" name="Google Shape;349;p24"/>
            <p:cNvSpPr/>
            <p:nvPr/>
          </p:nvSpPr>
          <p:spPr>
            <a:xfrm>
              <a:off x="13869695" y="5468262"/>
              <a:ext cx="2037922" cy="1779749"/>
            </a:xfrm>
            <a:custGeom>
              <a:avLst/>
              <a:gdLst/>
              <a:ahLst/>
              <a:cxnLst/>
              <a:rect l="l" t="t" r="r" b="b"/>
              <a:pathLst>
                <a:path w="1638" h="1428" extrusionOk="0">
                  <a:moveTo>
                    <a:pt x="9" y="1427"/>
                  </a:moveTo>
                  <a:lnTo>
                    <a:pt x="9" y="1427"/>
                  </a:lnTo>
                  <a:cubicBezTo>
                    <a:pt x="12" y="1427"/>
                    <a:pt x="14" y="1425"/>
                    <a:pt x="16" y="1424"/>
                  </a:cubicBezTo>
                  <a:lnTo>
                    <a:pt x="546" y="816"/>
                  </a:lnTo>
                  <a:lnTo>
                    <a:pt x="546" y="816"/>
                  </a:lnTo>
                  <a:cubicBezTo>
                    <a:pt x="842" y="476"/>
                    <a:pt x="1218" y="200"/>
                    <a:pt x="1631" y="18"/>
                  </a:cubicBezTo>
                  <a:lnTo>
                    <a:pt x="1631" y="18"/>
                  </a:lnTo>
                  <a:cubicBezTo>
                    <a:pt x="1635" y="16"/>
                    <a:pt x="1637" y="11"/>
                    <a:pt x="1635" y="7"/>
                  </a:cubicBezTo>
                  <a:lnTo>
                    <a:pt x="1635" y="7"/>
                  </a:lnTo>
                  <a:cubicBezTo>
                    <a:pt x="1633" y="2"/>
                    <a:pt x="1628" y="0"/>
                    <a:pt x="1623" y="2"/>
                  </a:cubicBezTo>
                  <a:lnTo>
                    <a:pt x="1623" y="2"/>
                  </a:lnTo>
                  <a:cubicBezTo>
                    <a:pt x="1208" y="186"/>
                    <a:pt x="831" y="463"/>
                    <a:pt x="533" y="805"/>
                  </a:cubicBezTo>
                  <a:lnTo>
                    <a:pt x="3" y="1412"/>
                  </a:lnTo>
                  <a:lnTo>
                    <a:pt x="3" y="1412"/>
                  </a:lnTo>
                  <a:cubicBezTo>
                    <a:pt x="0" y="1416"/>
                    <a:pt x="0" y="1421"/>
                    <a:pt x="3" y="1424"/>
                  </a:cubicBezTo>
                  <a:lnTo>
                    <a:pt x="3" y="1424"/>
                  </a:lnTo>
                  <a:cubicBezTo>
                    <a:pt x="5" y="1425"/>
                    <a:pt x="7" y="1427"/>
                    <a:pt x="9" y="1427"/>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0" name="Google Shape;350;p24"/>
            <p:cNvSpPr/>
            <p:nvPr/>
          </p:nvSpPr>
          <p:spPr>
            <a:xfrm>
              <a:off x="13622509" y="6825043"/>
              <a:ext cx="2801456" cy="1691857"/>
            </a:xfrm>
            <a:custGeom>
              <a:avLst/>
              <a:gdLst/>
              <a:ahLst/>
              <a:cxnLst/>
              <a:rect l="l" t="t" r="r" b="b"/>
              <a:pathLst>
                <a:path w="2249" h="1360" extrusionOk="0">
                  <a:moveTo>
                    <a:pt x="500" y="361"/>
                  </a:moveTo>
                  <a:lnTo>
                    <a:pt x="500" y="361"/>
                  </a:lnTo>
                  <a:cubicBezTo>
                    <a:pt x="0" y="596"/>
                    <a:pt x="34" y="934"/>
                    <a:pt x="87" y="1039"/>
                  </a:cubicBezTo>
                  <a:lnTo>
                    <a:pt x="87" y="1039"/>
                  </a:lnTo>
                  <a:cubicBezTo>
                    <a:pt x="140" y="1144"/>
                    <a:pt x="417" y="1359"/>
                    <a:pt x="805" y="1161"/>
                  </a:cubicBezTo>
                  <a:lnTo>
                    <a:pt x="805" y="1161"/>
                  </a:lnTo>
                  <a:cubicBezTo>
                    <a:pt x="1192" y="962"/>
                    <a:pt x="2248" y="376"/>
                    <a:pt x="2178" y="239"/>
                  </a:cubicBezTo>
                  <a:lnTo>
                    <a:pt x="2178" y="239"/>
                  </a:lnTo>
                  <a:cubicBezTo>
                    <a:pt x="2108" y="102"/>
                    <a:pt x="1270" y="0"/>
                    <a:pt x="500" y="361"/>
                  </a:cubicBez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1" name="Google Shape;351;p24"/>
            <p:cNvSpPr/>
            <p:nvPr/>
          </p:nvSpPr>
          <p:spPr>
            <a:xfrm>
              <a:off x="13847722" y="7127161"/>
              <a:ext cx="2208204" cy="812970"/>
            </a:xfrm>
            <a:custGeom>
              <a:avLst/>
              <a:gdLst/>
              <a:ahLst/>
              <a:cxnLst/>
              <a:rect l="l" t="t" r="r" b="b"/>
              <a:pathLst>
                <a:path w="1774" h="651" extrusionOk="0">
                  <a:moveTo>
                    <a:pt x="8" y="650"/>
                  </a:moveTo>
                  <a:lnTo>
                    <a:pt x="8" y="650"/>
                  </a:lnTo>
                  <a:cubicBezTo>
                    <a:pt x="10" y="650"/>
                    <a:pt x="12" y="650"/>
                    <a:pt x="13" y="649"/>
                  </a:cubicBezTo>
                  <a:lnTo>
                    <a:pt x="581" y="381"/>
                  </a:lnTo>
                  <a:lnTo>
                    <a:pt x="581" y="381"/>
                  </a:lnTo>
                  <a:cubicBezTo>
                    <a:pt x="953" y="207"/>
                    <a:pt x="1347" y="85"/>
                    <a:pt x="1752" y="20"/>
                  </a:cubicBezTo>
                  <a:lnTo>
                    <a:pt x="1765" y="18"/>
                  </a:lnTo>
                  <a:lnTo>
                    <a:pt x="1765" y="18"/>
                  </a:lnTo>
                  <a:cubicBezTo>
                    <a:pt x="1770" y="17"/>
                    <a:pt x="1773" y="13"/>
                    <a:pt x="1773" y="8"/>
                  </a:cubicBezTo>
                  <a:lnTo>
                    <a:pt x="1773" y="8"/>
                  </a:lnTo>
                  <a:cubicBezTo>
                    <a:pt x="1771" y="3"/>
                    <a:pt x="1767" y="0"/>
                    <a:pt x="1762" y="1"/>
                  </a:cubicBezTo>
                  <a:lnTo>
                    <a:pt x="1749" y="3"/>
                  </a:lnTo>
                  <a:lnTo>
                    <a:pt x="1749" y="3"/>
                  </a:lnTo>
                  <a:cubicBezTo>
                    <a:pt x="1342" y="68"/>
                    <a:pt x="947" y="191"/>
                    <a:pt x="574" y="366"/>
                  </a:cubicBezTo>
                  <a:lnTo>
                    <a:pt x="6" y="633"/>
                  </a:lnTo>
                  <a:lnTo>
                    <a:pt x="6" y="633"/>
                  </a:lnTo>
                  <a:cubicBezTo>
                    <a:pt x="1" y="635"/>
                    <a:pt x="0" y="640"/>
                    <a:pt x="1" y="645"/>
                  </a:cubicBezTo>
                  <a:lnTo>
                    <a:pt x="1" y="645"/>
                  </a:lnTo>
                  <a:cubicBezTo>
                    <a:pt x="3" y="647"/>
                    <a:pt x="6" y="649"/>
                    <a:pt x="8" y="650"/>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2" name="Google Shape;352;p24"/>
            <p:cNvSpPr/>
            <p:nvPr/>
          </p:nvSpPr>
          <p:spPr>
            <a:xfrm>
              <a:off x="10227805" y="4864029"/>
              <a:ext cx="3466108" cy="6597146"/>
            </a:xfrm>
            <a:custGeom>
              <a:avLst/>
              <a:gdLst/>
              <a:ahLst/>
              <a:cxnLst/>
              <a:rect l="l" t="t" r="r" b="b"/>
              <a:pathLst>
                <a:path w="2783" h="5295" extrusionOk="0">
                  <a:moveTo>
                    <a:pt x="2498" y="5294"/>
                  </a:moveTo>
                  <a:lnTo>
                    <a:pt x="284" y="5294"/>
                  </a:lnTo>
                  <a:lnTo>
                    <a:pt x="284" y="5294"/>
                  </a:lnTo>
                  <a:cubicBezTo>
                    <a:pt x="127" y="5294"/>
                    <a:pt x="0" y="5167"/>
                    <a:pt x="0" y="5010"/>
                  </a:cubicBezTo>
                  <a:lnTo>
                    <a:pt x="0" y="284"/>
                  </a:lnTo>
                  <a:lnTo>
                    <a:pt x="0" y="284"/>
                  </a:lnTo>
                  <a:cubicBezTo>
                    <a:pt x="0" y="127"/>
                    <a:pt x="127" y="0"/>
                    <a:pt x="284" y="0"/>
                  </a:cubicBezTo>
                  <a:lnTo>
                    <a:pt x="2498" y="0"/>
                  </a:lnTo>
                  <a:lnTo>
                    <a:pt x="2498" y="0"/>
                  </a:lnTo>
                  <a:cubicBezTo>
                    <a:pt x="2655" y="0"/>
                    <a:pt x="2782" y="127"/>
                    <a:pt x="2782" y="284"/>
                  </a:cubicBezTo>
                  <a:lnTo>
                    <a:pt x="2782" y="5010"/>
                  </a:lnTo>
                  <a:lnTo>
                    <a:pt x="2782" y="5010"/>
                  </a:lnTo>
                  <a:cubicBezTo>
                    <a:pt x="2782" y="5167"/>
                    <a:pt x="2655" y="5294"/>
                    <a:pt x="2498" y="5294"/>
                  </a:cubicBezTo>
                </a:path>
              </a:pathLst>
            </a:custGeom>
            <a:solidFill>
              <a:srgbClr val="0F153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3" name="Google Shape;353;p24"/>
            <p:cNvSpPr/>
            <p:nvPr/>
          </p:nvSpPr>
          <p:spPr>
            <a:xfrm>
              <a:off x="9156661" y="11455683"/>
              <a:ext cx="7701244" cy="148310"/>
            </a:xfrm>
            <a:custGeom>
              <a:avLst/>
              <a:gdLst/>
              <a:ahLst/>
              <a:cxnLst/>
              <a:rect l="l" t="t" r="r" b="b"/>
              <a:pathLst>
                <a:path w="6184" h="117" extrusionOk="0">
                  <a:moveTo>
                    <a:pt x="6183" y="0"/>
                  </a:moveTo>
                  <a:lnTo>
                    <a:pt x="0" y="0"/>
                  </a:lnTo>
                  <a:lnTo>
                    <a:pt x="0" y="116"/>
                  </a:lnTo>
                  <a:lnTo>
                    <a:pt x="6183" y="116"/>
                  </a:lnTo>
                  <a:lnTo>
                    <a:pt x="6183" y="0"/>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4" name="Google Shape;354;p24"/>
            <p:cNvSpPr/>
            <p:nvPr/>
          </p:nvSpPr>
          <p:spPr>
            <a:xfrm>
              <a:off x="10524431" y="5171638"/>
              <a:ext cx="2872861" cy="5976438"/>
            </a:xfrm>
            <a:custGeom>
              <a:avLst/>
              <a:gdLst/>
              <a:ahLst/>
              <a:cxnLst/>
              <a:rect l="l" t="t" r="r" b="b"/>
              <a:pathLst>
                <a:path w="2306" h="4797" extrusionOk="0">
                  <a:moveTo>
                    <a:pt x="1819" y="70"/>
                  </a:moveTo>
                  <a:lnTo>
                    <a:pt x="1819" y="70"/>
                  </a:lnTo>
                  <a:lnTo>
                    <a:pt x="1819" y="70"/>
                  </a:lnTo>
                  <a:cubicBezTo>
                    <a:pt x="1819" y="109"/>
                    <a:pt x="1787" y="140"/>
                    <a:pt x="1748" y="140"/>
                  </a:cubicBezTo>
                  <a:lnTo>
                    <a:pt x="558" y="140"/>
                  </a:lnTo>
                  <a:lnTo>
                    <a:pt x="558" y="140"/>
                  </a:lnTo>
                  <a:cubicBezTo>
                    <a:pt x="519" y="140"/>
                    <a:pt x="487" y="109"/>
                    <a:pt x="487" y="70"/>
                  </a:cubicBezTo>
                  <a:lnTo>
                    <a:pt x="487" y="70"/>
                  </a:lnTo>
                  <a:cubicBezTo>
                    <a:pt x="487" y="31"/>
                    <a:pt x="455" y="0"/>
                    <a:pt x="417" y="0"/>
                  </a:cubicBezTo>
                  <a:lnTo>
                    <a:pt x="124" y="0"/>
                  </a:lnTo>
                  <a:lnTo>
                    <a:pt x="124" y="0"/>
                  </a:lnTo>
                  <a:cubicBezTo>
                    <a:pt x="56" y="0"/>
                    <a:pt x="0" y="55"/>
                    <a:pt x="0" y="124"/>
                  </a:cubicBezTo>
                  <a:lnTo>
                    <a:pt x="0" y="4617"/>
                  </a:lnTo>
                  <a:lnTo>
                    <a:pt x="0" y="4617"/>
                  </a:lnTo>
                  <a:cubicBezTo>
                    <a:pt x="0" y="4716"/>
                    <a:pt x="81" y="4796"/>
                    <a:pt x="180" y="4796"/>
                  </a:cubicBezTo>
                  <a:lnTo>
                    <a:pt x="2126" y="4796"/>
                  </a:lnTo>
                  <a:lnTo>
                    <a:pt x="2126" y="4796"/>
                  </a:lnTo>
                  <a:cubicBezTo>
                    <a:pt x="2225" y="4796"/>
                    <a:pt x="2305" y="4716"/>
                    <a:pt x="2305" y="4617"/>
                  </a:cubicBezTo>
                  <a:lnTo>
                    <a:pt x="2305" y="124"/>
                  </a:lnTo>
                  <a:lnTo>
                    <a:pt x="2305" y="124"/>
                  </a:lnTo>
                  <a:cubicBezTo>
                    <a:pt x="2305" y="55"/>
                    <a:pt x="2249" y="0"/>
                    <a:pt x="2181" y="0"/>
                  </a:cubicBezTo>
                  <a:lnTo>
                    <a:pt x="1889" y="0"/>
                  </a:lnTo>
                  <a:lnTo>
                    <a:pt x="1889" y="0"/>
                  </a:lnTo>
                  <a:cubicBezTo>
                    <a:pt x="1850" y="0"/>
                    <a:pt x="1819" y="31"/>
                    <a:pt x="1819" y="70"/>
                  </a:cubicBezTo>
                </a:path>
              </a:pathLst>
            </a:custGeom>
            <a:gradFill>
              <a:gsLst>
                <a:gs pos="0">
                  <a:srgbClr val="BFCDEA"/>
                </a:gs>
                <a:gs pos="1000">
                  <a:srgbClr val="BFCDEA"/>
                </a:gs>
                <a:gs pos="84000">
                  <a:srgbClr val="FFFFFF"/>
                </a:gs>
                <a:gs pos="100000">
                  <a:srgbClr val="FFFF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5" name="Google Shape;355;p24"/>
            <p:cNvSpPr/>
            <p:nvPr/>
          </p:nvSpPr>
          <p:spPr>
            <a:xfrm>
              <a:off x="11540643" y="5138679"/>
              <a:ext cx="806247" cy="59203"/>
            </a:xfrm>
            <a:custGeom>
              <a:avLst/>
              <a:gdLst/>
              <a:ahLst/>
              <a:cxnLst/>
              <a:rect l="l" t="t" r="r" b="b"/>
              <a:pathLst>
                <a:path w="806247" h="59203" extrusionOk="0">
                  <a:moveTo>
                    <a:pt x="27296" y="5493"/>
                  </a:moveTo>
                  <a:lnTo>
                    <a:pt x="612910" y="5493"/>
                  </a:lnTo>
                  <a:cubicBezTo>
                    <a:pt x="629039" y="5493"/>
                    <a:pt x="641446" y="17700"/>
                    <a:pt x="641446" y="32348"/>
                  </a:cubicBezTo>
                  <a:cubicBezTo>
                    <a:pt x="641446" y="46996"/>
                    <a:pt x="629039" y="59203"/>
                    <a:pt x="612910" y="59203"/>
                  </a:cubicBezTo>
                  <a:lnTo>
                    <a:pt x="27296" y="59203"/>
                  </a:lnTo>
                  <a:cubicBezTo>
                    <a:pt x="12407" y="59203"/>
                    <a:pt x="0" y="46996"/>
                    <a:pt x="0" y="32348"/>
                  </a:cubicBezTo>
                  <a:cubicBezTo>
                    <a:pt x="0" y="17700"/>
                    <a:pt x="12407" y="5493"/>
                    <a:pt x="27296" y="5493"/>
                  </a:cubicBezTo>
                  <a:close/>
                  <a:moveTo>
                    <a:pt x="776651" y="0"/>
                  </a:moveTo>
                  <a:cubicBezTo>
                    <a:pt x="793915" y="0"/>
                    <a:pt x="806247" y="13564"/>
                    <a:pt x="806247" y="29594"/>
                  </a:cubicBezTo>
                  <a:cubicBezTo>
                    <a:pt x="806247" y="45624"/>
                    <a:pt x="793915" y="59188"/>
                    <a:pt x="776651" y="59188"/>
                  </a:cubicBezTo>
                  <a:cubicBezTo>
                    <a:pt x="760620" y="59188"/>
                    <a:pt x="747055" y="45624"/>
                    <a:pt x="747055" y="29594"/>
                  </a:cubicBezTo>
                  <a:cubicBezTo>
                    <a:pt x="747055" y="13564"/>
                    <a:pt x="760620" y="0"/>
                    <a:pt x="776651" y="0"/>
                  </a:cubicBezTo>
                  <a:close/>
                </a:path>
              </a:pathLst>
            </a:custGeom>
            <a:solidFill>
              <a:srgbClr val="3A40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6" name="Google Shape;356;p24"/>
            <p:cNvSpPr/>
            <p:nvPr/>
          </p:nvSpPr>
          <p:spPr>
            <a:xfrm>
              <a:off x="14232236" y="11455683"/>
              <a:ext cx="2625679" cy="148310"/>
            </a:xfrm>
            <a:custGeom>
              <a:avLst/>
              <a:gdLst/>
              <a:ahLst/>
              <a:cxnLst/>
              <a:rect l="l" t="t" r="r" b="b"/>
              <a:pathLst>
                <a:path w="2109" h="117" extrusionOk="0">
                  <a:moveTo>
                    <a:pt x="2108" y="0"/>
                  </a:moveTo>
                  <a:lnTo>
                    <a:pt x="81" y="0"/>
                  </a:lnTo>
                  <a:lnTo>
                    <a:pt x="0" y="116"/>
                  </a:lnTo>
                  <a:lnTo>
                    <a:pt x="2108" y="116"/>
                  </a:lnTo>
                  <a:lnTo>
                    <a:pt x="2108" y="0"/>
                  </a:lnTo>
                </a:path>
              </a:pathLst>
            </a:custGeom>
            <a:solidFill>
              <a:srgbClr val="9FB2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7" name="Google Shape;357;p24"/>
            <p:cNvSpPr/>
            <p:nvPr/>
          </p:nvSpPr>
          <p:spPr>
            <a:xfrm>
              <a:off x="10524431" y="6511942"/>
              <a:ext cx="2872861" cy="109861"/>
            </a:xfrm>
            <a:custGeom>
              <a:avLst/>
              <a:gdLst/>
              <a:ahLst/>
              <a:cxnLst/>
              <a:rect l="l" t="t" r="r" b="b"/>
              <a:pathLst>
                <a:path w="2306" h="86" extrusionOk="0">
                  <a:moveTo>
                    <a:pt x="2305" y="85"/>
                  </a:moveTo>
                  <a:lnTo>
                    <a:pt x="0" y="85"/>
                  </a:lnTo>
                  <a:lnTo>
                    <a:pt x="0" y="0"/>
                  </a:lnTo>
                  <a:lnTo>
                    <a:pt x="2305" y="0"/>
                  </a:lnTo>
                  <a:lnTo>
                    <a:pt x="2305" y="85"/>
                  </a:lnTo>
                </a:path>
              </a:pathLst>
            </a:custGeom>
            <a:solidFill>
              <a:srgbClr val="3A405E">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8" name="Google Shape;358;p24"/>
            <p:cNvSpPr/>
            <p:nvPr/>
          </p:nvSpPr>
          <p:spPr>
            <a:xfrm>
              <a:off x="10524431" y="7841258"/>
              <a:ext cx="2872861" cy="109861"/>
            </a:xfrm>
            <a:custGeom>
              <a:avLst/>
              <a:gdLst/>
              <a:ahLst/>
              <a:cxnLst/>
              <a:rect l="l" t="t" r="r" b="b"/>
              <a:pathLst>
                <a:path w="2306" h="86" extrusionOk="0">
                  <a:moveTo>
                    <a:pt x="2305" y="85"/>
                  </a:moveTo>
                  <a:lnTo>
                    <a:pt x="0" y="85"/>
                  </a:lnTo>
                  <a:lnTo>
                    <a:pt x="0" y="0"/>
                  </a:lnTo>
                  <a:lnTo>
                    <a:pt x="2305" y="0"/>
                  </a:lnTo>
                  <a:lnTo>
                    <a:pt x="2305" y="85"/>
                  </a:lnTo>
                </a:path>
              </a:pathLst>
            </a:custGeom>
            <a:solidFill>
              <a:srgbClr val="3A405E">
                <a:alpha val="6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59" name="Google Shape;359;p24"/>
            <p:cNvSpPr/>
            <p:nvPr/>
          </p:nvSpPr>
          <p:spPr>
            <a:xfrm>
              <a:off x="10524431" y="9176068"/>
              <a:ext cx="2872861" cy="109861"/>
            </a:xfrm>
            <a:custGeom>
              <a:avLst/>
              <a:gdLst/>
              <a:ahLst/>
              <a:cxnLst/>
              <a:rect l="l" t="t" r="r" b="b"/>
              <a:pathLst>
                <a:path w="2306" h="87" extrusionOk="0">
                  <a:moveTo>
                    <a:pt x="2305" y="86"/>
                  </a:moveTo>
                  <a:lnTo>
                    <a:pt x="0" y="86"/>
                  </a:lnTo>
                  <a:lnTo>
                    <a:pt x="0" y="0"/>
                  </a:lnTo>
                  <a:lnTo>
                    <a:pt x="2305" y="0"/>
                  </a:lnTo>
                  <a:lnTo>
                    <a:pt x="2305" y="86"/>
                  </a:lnTo>
                </a:path>
              </a:pathLst>
            </a:custGeom>
            <a:solidFill>
              <a:srgbClr val="3A405E">
                <a:alpha val="8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0" name="Google Shape;360;p24"/>
            <p:cNvSpPr/>
            <p:nvPr/>
          </p:nvSpPr>
          <p:spPr>
            <a:xfrm>
              <a:off x="10524431" y="10516369"/>
              <a:ext cx="2872861" cy="109861"/>
            </a:xfrm>
            <a:custGeom>
              <a:avLst/>
              <a:gdLst/>
              <a:ahLst/>
              <a:cxnLst/>
              <a:rect l="l" t="t" r="r" b="b"/>
              <a:pathLst>
                <a:path w="2306" h="86" extrusionOk="0">
                  <a:moveTo>
                    <a:pt x="2305" y="85"/>
                  </a:moveTo>
                  <a:lnTo>
                    <a:pt x="0" y="85"/>
                  </a:lnTo>
                  <a:lnTo>
                    <a:pt x="0" y="0"/>
                  </a:lnTo>
                  <a:lnTo>
                    <a:pt x="2305" y="0"/>
                  </a:lnTo>
                  <a:lnTo>
                    <a:pt x="2305" y="85"/>
                  </a:lnTo>
                </a:path>
              </a:pathLst>
            </a:custGeom>
            <a:solidFill>
              <a:srgbClr val="3A40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1" name="Google Shape;361;p24"/>
            <p:cNvSpPr/>
            <p:nvPr/>
          </p:nvSpPr>
          <p:spPr>
            <a:xfrm>
              <a:off x="11304444" y="6363630"/>
              <a:ext cx="703110" cy="148314"/>
            </a:xfrm>
            <a:custGeom>
              <a:avLst/>
              <a:gdLst/>
              <a:ahLst/>
              <a:cxnLst/>
              <a:rect l="l" t="t" r="r" b="b"/>
              <a:pathLst>
                <a:path w="565" h="117" extrusionOk="0">
                  <a:moveTo>
                    <a:pt x="564" y="0"/>
                  </a:moveTo>
                  <a:lnTo>
                    <a:pt x="0" y="0"/>
                  </a:lnTo>
                  <a:lnTo>
                    <a:pt x="0" y="116"/>
                  </a:lnTo>
                  <a:lnTo>
                    <a:pt x="564" y="116"/>
                  </a:lnTo>
                  <a:lnTo>
                    <a:pt x="564" y="0"/>
                  </a:lnTo>
                </a:path>
              </a:pathLst>
            </a:custGeom>
            <a:solidFill>
              <a:srgbClr val="F9D28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2" name="Google Shape;362;p24"/>
            <p:cNvSpPr/>
            <p:nvPr/>
          </p:nvSpPr>
          <p:spPr>
            <a:xfrm>
              <a:off x="11304444" y="6435039"/>
              <a:ext cx="703110" cy="71408"/>
            </a:xfrm>
            <a:custGeom>
              <a:avLst/>
              <a:gdLst/>
              <a:ahLst/>
              <a:cxnLst/>
              <a:rect l="l" t="t" r="r" b="b"/>
              <a:pathLst>
                <a:path w="565" h="59" extrusionOk="0">
                  <a:moveTo>
                    <a:pt x="564" y="0"/>
                  </a:moveTo>
                  <a:lnTo>
                    <a:pt x="0" y="0"/>
                  </a:lnTo>
                  <a:lnTo>
                    <a:pt x="0" y="58"/>
                  </a:lnTo>
                  <a:lnTo>
                    <a:pt x="564" y="58"/>
                  </a:lnTo>
                  <a:lnTo>
                    <a:pt x="564" y="0"/>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3" name="Google Shape;363;p24"/>
            <p:cNvSpPr/>
            <p:nvPr/>
          </p:nvSpPr>
          <p:spPr>
            <a:xfrm>
              <a:off x="11370361" y="6198838"/>
              <a:ext cx="582264" cy="164791"/>
            </a:xfrm>
            <a:custGeom>
              <a:avLst/>
              <a:gdLst/>
              <a:ahLst/>
              <a:cxnLst/>
              <a:rect l="l" t="t" r="r" b="b"/>
              <a:pathLst>
                <a:path w="466" h="134" extrusionOk="0">
                  <a:moveTo>
                    <a:pt x="465" y="133"/>
                  </a:moveTo>
                  <a:lnTo>
                    <a:pt x="0" y="133"/>
                  </a:lnTo>
                  <a:lnTo>
                    <a:pt x="0" y="0"/>
                  </a:lnTo>
                  <a:lnTo>
                    <a:pt x="465" y="0"/>
                  </a:lnTo>
                  <a:lnTo>
                    <a:pt x="465" y="133"/>
                  </a:lnTo>
                </a:path>
              </a:pathLst>
            </a:custGeom>
            <a:solidFill>
              <a:srgbClr val="3A19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4" name="Google Shape;364;p24"/>
            <p:cNvSpPr/>
            <p:nvPr/>
          </p:nvSpPr>
          <p:spPr>
            <a:xfrm>
              <a:off x="11425290" y="6198838"/>
              <a:ext cx="465640" cy="163561"/>
            </a:xfrm>
            <a:custGeom>
              <a:avLst/>
              <a:gdLst/>
              <a:ahLst/>
              <a:cxnLst/>
              <a:rect l="l" t="t" r="r" b="b"/>
              <a:pathLst>
                <a:path w="465640" h="163561" extrusionOk="0">
                  <a:moveTo>
                    <a:pt x="71408" y="49438"/>
                  </a:moveTo>
                  <a:lnTo>
                    <a:pt x="394253" y="49438"/>
                  </a:lnTo>
                  <a:lnTo>
                    <a:pt x="394253" y="119615"/>
                  </a:lnTo>
                  <a:lnTo>
                    <a:pt x="71408" y="119615"/>
                  </a:lnTo>
                  <a:close/>
                  <a:moveTo>
                    <a:pt x="433949" y="0"/>
                  </a:moveTo>
                  <a:lnTo>
                    <a:pt x="465640" y="0"/>
                  </a:lnTo>
                  <a:lnTo>
                    <a:pt x="465640" y="163561"/>
                  </a:lnTo>
                  <a:lnTo>
                    <a:pt x="433949" y="163561"/>
                  </a:lnTo>
                  <a:close/>
                  <a:moveTo>
                    <a:pt x="0" y="0"/>
                  </a:moveTo>
                  <a:lnTo>
                    <a:pt x="31738" y="0"/>
                  </a:lnTo>
                  <a:lnTo>
                    <a:pt x="31738" y="163561"/>
                  </a:lnTo>
                  <a:lnTo>
                    <a:pt x="0" y="163561"/>
                  </a:lnTo>
                  <a:close/>
                </a:path>
              </a:pathLst>
            </a:cu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5" name="Google Shape;365;p24"/>
            <p:cNvSpPr/>
            <p:nvPr/>
          </p:nvSpPr>
          <p:spPr>
            <a:xfrm>
              <a:off x="11326417" y="6116442"/>
              <a:ext cx="670152" cy="82395"/>
            </a:xfrm>
            <a:custGeom>
              <a:avLst/>
              <a:gdLst/>
              <a:ahLst/>
              <a:cxnLst/>
              <a:rect l="l" t="t" r="r" b="b"/>
              <a:pathLst>
                <a:path w="540" h="68" extrusionOk="0">
                  <a:moveTo>
                    <a:pt x="539" y="0"/>
                  </a:moveTo>
                  <a:lnTo>
                    <a:pt x="0" y="0"/>
                  </a:lnTo>
                  <a:lnTo>
                    <a:pt x="0" y="67"/>
                  </a:lnTo>
                  <a:lnTo>
                    <a:pt x="539" y="67"/>
                  </a:lnTo>
                  <a:lnTo>
                    <a:pt x="539" y="0"/>
                  </a:lnTo>
                </a:path>
              </a:pathLst>
            </a:cu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6" name="Google Shape;366;p24"/>
            <p:cNvSpPr/>
            <p:nvPr/>
          </p:nvSpPr>
          <p:spPr>
            <a:xfrm>
              <a:off x="11397825" y="6132919"/>
              <a:ext cx="521842" cy="43944"/>
            </a:xfrm>
            <a:custGeom>
              <a:avLst/>
              <a:gdLst/>
              <a:ahLst/>
              <a:cxnLst/>
              <a:rect l="l" t="t" r="r" b="b"/>
              <a:pathLst>
                <a:path w="418" h="35" extrusionOk="0">
                  <a:moveTo>
                    <a:pt x="417" y="0"/>
                  </a:moveTo>
                  <a:lnTo>
                    <a:pt x="0" y="0"/>
                  </a:lnTo>
                  <a:lnTo>
                    <a:pt x="0" y="34"/>
                  </a:lnTo>
                  <a:lnTo>
                    <a:pt x="417" y="34"/>
                  </a:lnTo>
                  <a:lnTo>
                    <a:pt x="417"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7" name="Google Shape;367;p24"/>
            <p:cNvSpPr/>
            <p:nvPr/>
          </p:nvSpPr>
          <p:spPr>
            <a:xfrm>
              <a:off x="12232766" y="5869252"/>
              <a:ext cx="93383" cy="637193"/>
            </a:xfrm>
            <a:custGeom>
              <a:avLst/>
              <a:gdLst/>
              <a:ahLst/>
              <a:cxnLst/>
              <a:rect l="l" t="t" r="r" b="b"/>
              <a:pathLst>
                <a:path w="74" h="513" extrusionOk="0">
                  <a:moveTo>
                    <a:pt x="73" y="0"/>
                  </a:moveTo>
                  <a:lnTo>
                    <a:pt x="0" y="0"/>
                  </a:lnTo>
                  <a:lnTo>
                    <a:pt x="0" y="512"/>
                  </a:lnTo>
                  <a:lnTo>
                    <a:pt x="73" y="512"/>
                  </a:lnTo>
                  <a:lnTo>
                    <a:pt x="73" y="0"/>
                  </a:lnTo>
                </a:path>
              </a:pathLst>
            </a:custGeom>
            <a:solidFill>
              <a:srgbClr val="4B849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8" name="Google Shape;368;p24"/>
            <p:cNvSpPr/>
            <p:nvPr/>
          </p:nvSpPr>
          <p:spPr>
            <a:xfrm>
              <a:off x="12326151" y="5830803"/>
              <a:ext cx="120848" cy="681137"/>
            </a:xfrm>
            <a:custGeom>
              <a:avLst/>
              <a:gdLst/>
              <a:ahLst/>
              <a:cxnLst/>
              <a:rect l="l" t="t" r="r" b="b"/>
              <a:pathLst>
                <a:path w="97" h="545" extrusionOk="0">
                  <a:moveTo>
                    <a:pt x="0" y="0"/>
                  </a:moveTo>
                  <a:lnTo>
                    <a:pt x="96" y="0"/>
                  </a:lnTo>
                  <a:lnTo>
                    <a:pt x="96" y="544"/>
                  </a:lnTo>
                  <a:lnTo>
                    <a:pt x="0" y="544"/>
                  </a:lnTo>
                  <a:lnTo>
                    <a:pt x="0" y="0"/>
                  </a:lnTo>
                </a:path>
              </a:pathLst>
            </a:custGeom>
            <a:solidFill>
              <a:srgbClr val="004C8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69" name="Google Shape;369;p24"/>
            <p:cNvSpPr/>
            <p:nvPr/>
          </p:nvSpPr>
          <p:spPr>
            <a:xfrm>
              <a:off x="10617811" y="5830803"/>
              <a:ext cx="203244" cy="681137"/>
            </a:xfrm>
            <a:custGeom>
              <a:avLst/>
              <a:gdLst/>
              <a:ahLst/>
              <a:cxnLst/>
              <a:rect l="l" t="t" r="r" b="b"/>
              <a:pathLst>
                <a:path w="161" h="545" extrusionOk="0">
                  <a:moveTo>
                    <a:pt x="0" y="0"/>
                  </a:moveTo>
                  <a:lnTo>
                    <a:pt x="160" y="0"/>
                  </a:lnTo>
                  <a:lnTo>
                    <a:pt x="160" y="544"/>
                  </a:lnTo>
                  <a:lnTo>
                    <a:pt x="0" y="544"/>
                  </a:lnTo>
                  <a:lnTo>
                    <a:pt x="0" y="0"/>
                  </a:lnTo>
                </a:path>
              </a:pathLst>
            </a:cu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0" name="Google Shape;370;p24"/>
            <p:cNvSpPr/>
            <p:nvPr/>
          </p:nvSpPr>
          <p:spPr>
            <a:xfrm>
              <a:off x="12617281" y="6017570"/>
              <a:ext cx="192257" cy="494374"/>
            </a:xfrm>
            <a:custGeom>
              <a:avLst/>
              <a:gdLst/>
              <a:ahLst/>
              <a:cxnLst/>
              <a:rect l="l" t="t" r="r" b="b"/>
              <a:pathLst>
                <a:path w="153" h="396" extrusionOk="0">
                  <a:moveTo>
                    <a:pt x="0" y="0"/>
                  </a:moveTo>
                  <a:lnTo>
                    <a:pt x="152" y="0"/>
                  </a:lnTo>
                  <a:lnTo>
                    <a:pt x="152" y="395"/>
                  </a:lnTo>
                  <a:lnTo>
                    <a:pt x="0" y="395"/>
                  </a:lnTo>
                  <a:lnTo>
                    <a:pt x="0" y="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1" name="Google Shape;371;p24"/>
            <p:cNvSpPr/>
            <p:nvPr/>
          </p:nvSpPr>
          <p:spPr>
            <a:xfrm>
              <a:off x="12265725" y="5913198"/>
              <a:ext cx="21972" cy="571276"/>
            </a:xfrm>
            <a:custGeom>
              <a:avLst/>
              <a:gdLst/>
              <a:ahLst/>
              <a:cxnLst/>
              <a:rect l="l" t="t" r="r" b="b"/>
              <a:pathLst>
                <a:path w="18" h="460" extrusionOk="0">
                  <a:moveTo>
                    <a:pt x="9" y="459"/>
                  </a:moveTo>
                  <a:lnTo>
                    <a:pt x="9" y="459"/>
                  </a:lnTo>
                  <a:cubicBezTo>
                    <a:pt x="4" y="459"/>
                    <a:pt x="0" y="454"/>
                    <a:pt x="0" y="450"/>
                  </a:cubicBezTo>
                  <a:lnTo>
                    <a:pt x="0" y="9"/>
                  </a:lnTo>
                  <a:lnTo>
                    <a:pt x="0" y="9"/>
                  </a:lnTo>
                  <a:cubicBezTo>
                    <a:pt x="0" y="4"/>
                    <a:pt x="4" y="0"/>
                    <a:pt x="9" y="0"/>
                  </a:cubicBezTo>
                  <a:lnTo>
                    <a:pt x="9" y="0"/>
                  </a:lnTo>
                  <a:cubicBezTo>
                    <a:pt x="13" y="0"/>
                    <a:pt x="17" y="4"/>
                    <a:pt x="17" y="9"/>
                  </a:cubicBezTo>
                  <a:lnTo>
                    <a:pt x="17" y="450"/>
                  </a:lnTo>
                  <a:lnTo>
                    <a:pt x="17" y="450"/>
                  </a:lnTo>
                  <a:cubicBezTo>
                    <a:pt x="17" y="454"/>
                    <a:pt x="13" y="459"/>
                    <a:pt x="9" y="459"/>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2" name="Google Shape;372;p24"/>
            <p:cNvSpPr/>
            <p:nvPr/>
          </p:nvSpPr>
          <p:spPr>
            <a:xfrm>
              <a:off x="10793587" y="5742916"/>
              <a:ext cx="357051" cy="769026"/>
            </a:xfrm>
            <a:custGeom>
              <a:avLst/>
              <a:gdLst/>
              <a:ahLst/>
              <a:cxnLst/>
              <a:rect l="l" t="t" r="r" b="b"/>
              <a:pathLst>
                <a:path w="286" h="617" extrusionOk="0">
                  <a:moveTo>
                    <a:pt x="68" y="0"/>
                  </a:moveTo>
                  <a:lnTo>
                    <a:pt x="0" y="25"/>
                  </a:lnTo>
                  <a:lnTo>
                    <a:pt x="217" y="616"/>
                  </a:lnTo>
                  <a:lnTo>
                    <a:pt x="285" y="591"/>
                  </a:lnTo>
                  <a:lnTo>
                    <a:pt x="68" y="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3" name="Google Shape;373;p24"/>
            <p:cNvSpPr/>
            <p:nvPr/>
          </p:nvSpPr>
          <p:spPr>
            <a:xfrm>
              <a:off x="10854015" y="5825310"/>
              <a:ext cx="252680" cy="648180"/>
            </a:xfrm>
            <a:custGeom>
              <a:avLst/>
              <a:gdLst/>
              <a:ahLst/>
              <a:cxnLst/>
              <a:rect l="l" t="t" r="r" b="b"/>
              <a:pathLst>
                <a:path w="204" h="522" extrusionOk="0">
                  <a:moveTo>
                    <a:pt x="197" y="519"/>
                  </a:moveTo>
                  <a:lnTo>
                    <a:pt x="197" y="519"/>
                  </a:lnTo>
                  <a:cubicBezTo>
                    <a:pt x="192" y="521"/>
                    <a:pt x="187" y="518"/>
                    <a:pt x="185" y="512"/>
                  </a:cubicBezTo>
                  <a:lnTo>
                    <a:pt x="2" y="15"/>
                  </a:lnTo>
                  <a:lnTo>
                    <a:pt x="2" y="15"/>
                  </a:lnTo>
                  <a:cubicBezTo>
                    <a:pt x="0" y="9"/>
                    <a:pt x="2" y="4"/>
                    <a:pt x="6" y="2"/>
                  </a:cubicBezTo>
                  <a:lnTo>
                    <a:pt x="6" y="2"/>
                  </a:lnTo>
                  <a:cubicBezTo>
                    <a:pt x="11" y="0"/>
                    <a:pt x="17" y="3"/>
                    <a:pt x="19" y="9"/>
                  </a:cubicBezTo>
                  <a:lnTo>
                    <a:pt x="202" y="506"/>
                  </a:lnTo>
                  <a:lnTo>
                    <a:pt x="202" y="506"/>
                  </a:lnTo>
                  <a:cubicBezTo>
                    <a:pt x="203" y="512"/>
                    <a:pt x="202" y="518"/>
                    <a:pt x="197" y="519"/>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4" name="Google Shape;374;p24"/>
            <p:cNvSpPr/>
            <p:nvPr/>
          </p:nvSpPr>
          <p:spPr>
            <a:xfrm>
              <a:off x="12326151" y="5913198"/>
              <a:ext cx="119602" cy="526026"/>
            </a:xfrm>
            <a:custGeom>
              <a:avLst/>
              <a:gdLst/>
              <a:ahLst/>
              <a:cxnLst/>
              <a:rect l="l" t="t" r="r" b="b"/>
              <a:pathLst>
                <a:path w="119602" h="526026" extrusionOk="0">
                  <a:moveTo>
                    <a:pt x="0" y="499870"/>
                  </a:moveTo>
                  <a:lnTo>
                    <a:pt x="119602" y="499870"/>
                  </a:lnTo>
                  <a:lnTo>
                    <a:pt x="119602" y="526026"/>
                  </a:lnTo>
                  <a:lnTo>
                    <a:pt x="0" y="526026"/>
                  </a:lnTo>
                  <a:close/>
                  <a:moveTo>
                    <a:pt x="0" y="0"/>
                  </a:moveTo>
                  <a:lnTo>
                    <a:pt x="119602" y="0"/>
                  </a:lnTo>
                  <a:lnTo>
                    <a:pt x="119602" y="26218"/>
                  </a:lnTo>
                  <a:lnTo>
                    <a:pt x="0" y="26218"/>
                  </a:lnTo>
                  <a:close/>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5" name="Google Shape;375;p24"/>
            <p:cNvSpPr/>
            <p:nvPr/>
          </p:nvSpPr>
          <p:spPr>
            <a:xfrm>
              <a:off x="11172609" y="5830803"/>
              <a:ext cx="104366" cy="675643"/>
            </a:xfrm>
            <a:custGeom>
              <a:avLst/>
              <a:gdLst/>
              <a:ahLst/>
              <a:cxnLst/>
              <a:rect l="l" t="t" r="r" b="b"/>
              <a:pathLst>
                <a:path w="83" h="544" extrusionOk="0">
                  <a:moveTo>
                    <a:pt x="0" y="0"/>
                  </a:moveTo>
                  <a:lnTo>
                    <a:pt x="82" y="0"/>
                  </a:lnTo>
                  <a:lnTo>
                    <a:pt x="82" y="543"/>
                  </a:lnTo>
                  <a:lnTo>
                    <a:pt x="0" y="543"/>
                  </a:lnTo>
                  <a:lnTo>
                    <a:pt x="0" y="0"/>
                  </a:lnTo>
                </a:path>
              </a:pathLst>
            </a:custGeom>
            <a:solidFill>
              <a:srgbClr val="F9D28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6" name="Google Shape;376;p24"/>
            <p:cNvSpPr/>
            <p:nvPr/>
          </p:nvSpPr>
          <p:spPr>
            <a:xfrm>
              <a:off x="11172610" y="5913198"/>
              <a:ext cx="103109" cy="520591"/>
            </a:xfrm>
            <a:custGeom>
              <a:avLst/>
              <a:gdLst/>
              <a:ahLst/>
              <a:cxnLst/>
              <a:rect l="l" t="t" r="r" b="b"/>
              <a:pathLst>
                <a:path w="103109" h="520591" extrusionOk="0">
                  <a:moveTo>
                    <a:pt x="0" y="494373"/>
                  </a:moveTo>
                  <a:lnTo>
                    <a:pt x="103109" y="494373"/>
                  </a:lnTo>
                  <a:lnTo>
                    <a:pt x="103109" y="520591"/>
                  </a:lnTo>
                  <a:lnTo>
                    <a:pt x="0" y="520591"/>
                  </a:lnTo>
                  <a:close/>
                  <a:moveTo>
                    <a:pt x="41612" y="59468"/>
                  </a:moveTo>
                  <a:cubicBezTo>
                    <a:pt x="35393" y="59468"/>
                    <a:pt x="29175" y="64482"/>
                    <a:pt x="29175" y="70751"/>
                  </a:cubicBezTo>
                  <a:lnTo>
                    <a:pt x="29175" y="443091"/>
                  </a:lnTo>
                  <a:cubicBezTo>
                    <a:pt x="29175" y="450613"/>
                    <a:pt x="35393" y="455627"/>
                    <a:pt x="41612" y="455627"/>
                  </a:cubicBezTo>
                  <a:lnTo>
                    <a:pt x="61511" y="455627"/>
                  </a:lnTo>
                  <a:cubicBezTo>
                    <a:pt x="68974" y="455627"/>
                    <a:pt x="73949" y="450613"/>
                    <a:pt x="73949" y="443091"/>
                  </a:cubicBezTo>
                  <a:lnTo>
                    <a:pt x="73949" y="70751"/>
                  </a:lnTo>
                  <a:cubicBezTo>
                    <a:pt x="73949" y="64482"/>
                    <a:pt x="68974" y="59468"/>
                    <a:pt x="61511" y="59468"/>
                  </a:cubicBezTo>
                  <a:close/>
                  <a:moveTo>
                    <a:pt x="41612" y="49438"/>
                  </a:moveTo>
                  <a:lnTo>
                    <a:pt x="61511" y="49438"/>
                  </a:lnTo>
                  <a:cubicBezTo>
                    <a:pt x="73949" y="49438"/>
                    <a:pt x="83898" y="59468"/>
                    <a:pt x="83898" y="70751"/>
                  </a:cubicBezTo>
                  <a:lnTo>
                    <a:pt x="83898" y="443091"/>
                  </a:lnTo>
                  <a:cubicBezTo>
                    <a:pt x="83898" y="455627"/>
                    <a:pt x="73949" y="465657"/>
                    <a:pt x="61511" y="465657"/>
                  </a:cubicBezTo>
                  <a:lnTo>
                    <a:pt x="41612" y="465657"/>
                  </a:lnTo>
                  <a:cubicBezTo>
                    <a:pt x="29175" y="465657"/>
                    <a:pt x="19225" y="455627"/>
                    <a:pt x="19225" y="443091"/>
                  </a:cubicBezTo>
                  <a:lnTo>
                    <a:pt x="19225" y="70751"/>
                  </a:lnTo>
                  <a:cubicBezTo>
                    <a:pt x="19225" y="59468"/>
                    <a:pt x="29175" y="49438"/>
                    <a:pt x="41612" y="49438"/>
                  </a:cubicBezTo>
                  <a:close/>
                  <a:moveTo>
                    <a:pt x="0" y="0"/>
                  </a:moveTo>
                  <a:lnTo>
                    <a:pt x="103109" y="0"/>
                  </a:lnTo>
                  <a:lnTo>
                    <a:pt x="103109" y="26158"/>
                  </a:lnTo>
                  <a:lnTo>
                    <a:pt x="0" y="26158"/>
                  </a:lnTo>
                  <a:close/>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7" name="Google Shape;377;p24"/>
            <p:cNvSpPr/>
            <p:nvPr/>
          </p:nvSpPr>
          <p:spPr>
            <a:xfrm>
              <a:off x="12617281" y="6077991"/>
              <a:ext cx="191000" cy="377755"/>
            </a:xfrm>
            <a:custGeom>
              <a:avLst/>
              <a:gdLst/>
              <a:ahLst/>
              <a:cxnLst/>
              <a:rect l="l" t="t" r="r" b="b"/>
              <a:pathLst>
                <a:path w="191000" h="377755" extrusionOk="0">
                  <a:moveTo>
                    <a:pt x="0" y="346063"/>
                  </a:moveTo>
                  <a:lnTo>
                    <a:pt x="191000" y="346063"/>
                  </a:lnTo>
                  <a:lnTo>
                    <a:pt x="191000" y="377755"/>
                  </a:lnTo>
                  <a:lnTo>
                    <a:pt x="0" y="377755"/>
                  </a:lnTo>
                  <a:close/>
                  <a:moveTo>
                    <a:pt x="92773" y="76900"/>
                  </a:moveTo>
                  <a:cubicBezTo>
                    <a:pt x="125731" y="76900"/>
                    <a:pt x="152586" y="125314"/>
                    <a:pt x="152586" y="184899"/>
                  </a:cubicBezTo>
                  <a:cubicBezTo>
                    <a:pt x="152586" y="245726"/>
                    <a:pt x="125731" y="295381"/>
                    <a:pt x="92773" y="295381"/>
                  </a:cubicBezTo>
                  <a:cubicBezTo>
                    <a:pt x="59814" y="295381"/>
                    <a:pt x="32959" y="245726"/>
                    <a:pt x="32959" y="184899"/>
                  </a:cubicBezTo>
                  <a:cubicBezTo>
                    <a:pt x="32959" y="125314"/>
                    <a:pt x="59814" y="76900"/>
                    <a:pt x="92773" y="76900"/>
                  </a:cubicBezTo>
                  <a:close/>
                  <a:moveTo>
                    <a:pt x="0" y="0"/>
                  </a:moveTo>
                  <a:lnTo>
                    <a:pt x="191000" y="0"/>
                  </a:lnTo>
                  <a:lnTo>
                    <a:pt x="191000" y="31692"/>
                  </a:lnTo>
                  <a:lnTo>
                    <a:pt x="0" y="31692"/>
                  </a:lnTo>
                  <a:close/>
                </a:path>
              </a:pathLst>
            </a:custGeom>
            <a:solidFill>
              <a:srgbClr val="AA1F4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8" name="Google Shape;378;p24"/>
            <p:cNvSpPr/>
            <p:nvPr/>
          </p:nvSpPr>
          <p:spPr>
            <a:xfrm>
              <a:off x="12804044" y="5847280"/>
              <a:ext cx="120848" cy="664659"/>
            </a:xfrm>
            <a:custGeom>
              <a:avLst/>
              <a:gdLst/>
              <a:ahLst/>
              <a:cxnLst/>
              <a:rect l="l" t="t" r="r" b="b"/>
              <a:pathLst>
                <a:path w="98" h="534" extrusionOk="0">
                  <a:moveTo>
                    <a:pt x="97" y="0"/>
                  </a:moveTo>
                  <a:lnTo>
                    <a:pt x="0" y="0"/>
                  </a:lnTo>
                  <a:lnTo>
                    <a:pt x="0" y="533"/>
                  </a:lnTo>
                  <a:lnTo>
                    <a:pt x="97" y="533"/>
                  </a:lnTo>
                  <a:lnTo>
                    <a:pt x="97" y="0"/>
                  </a:lnTo>
                </a:path>
              </a:pathLst>
            </a:custGeom>
            <a:solidFill>
              <a:srgbClr val="3A40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79" name="Google Shape;379;p24"/>
            <p:cNvSpPr/>
            <p:nvPr/>
          </p:nvSpPr>
          <p:spPr>
            <a:xfrm>
              <a:off x="12924892" y="5913198"/>
              <a:ext cx="76902" cy="598744"/>
            </a:xfrm>
            <a:custGeom>
              <a:avLst/>
              <a:gdLst/>
              <a:ahLst/>
              <a:cxnLst/>
              <a:rect l="l" t="t" r="r" b="b"/>
              <a:pathLst>
                <a:path w="63" h="480" extrusionOk="0">
                  <a:moveTo>
                    <a:pt x="0" y="0"/>
                  </a:moveTo>
                  <a:lnTo>
                    <a:pt x="62" y="0"/>
                  </a:lnTo>
                  <a:lnTo>
                    <a:pt x="62" y="479"/>
                  </a:lnTo>
                  <a:lnTo>
                    <a:pt x="0" y="479"/>
                  </a:lnTo>
                  <a:lnTo>
                    <a:pt x="0" y="0"/>
                  </a:lnTo>
                </a:path>
              </a:pathLst>
            </a:cu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0" name="Google Shape;380;p24"/>
            <p:cNvSpPr/>
            <p:nvPr/>
          </p:nvSpPr>
          <p:spPr>
            <a:xfrm>
              <a:off x="12804044" y="6347152"/>
              <a:ext cx="120848" cy="164791"/>
            </a:xfrm>
            <a:custGeom>
              <a:avLst/>
              <a:gdLst/>
              <a:ahLst/>
              <a:cxnLst/>
              <a:rect l="l" t="t" r="r" b="b"/>
              <a:pathLst>
                <a:path w="98" h="132" extrusionOk="0">
                  <a:moveTo>
                    <a:pt x="97" y="0"/>
                  </a:moveTo>
                  <a:lnTo>
                    <a:pt x="0" y="0"/>
                  </a:lnTo>
                  <a:lnTo>
                    <a:pt x="0" y="131"/>
                  </a:lnTo>
                  <a:lnTo>
                    <a:pt x="97" y="131"/>
                  </a:lnTo>
                  <a:lnTo>
                    <a:pt x="97" y="0"/>
                  </a:lnTo>
                </a:path>
              </a:pathLst>
            </a:custGeom>
            <a:solidFill>
              <a:srgbClr val="0F153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1" name="Google Shape;381;p24"/>
            <p:cNvSpPr/>
            <p:nvPr/>
          </p:nvSpPr>
          <p:spPr>
            <a:xfrm>
              <a:off x="12924892" y="5913198"/>
              <a:ext cx="38453" cy="598744"/>
            </a:xfrm>
            <a:custGeom>
              <a:avLst/>
              <a:gdLst/>
              <a:ahLst/>
              <a:cxnLst/>
              <a:rect l="l" t="t" r="r" b="b"/>
              <a:pathLst>
                <a:path w="32" h="480" extrusionOk="0">
                  <a:moveTo>
                    <a:pt x="0" y="0"/>
                  </a:moveTo>
                  <a:lnTo>
                    <a:pt x="31" y="0"/>
                  </a:lnTo>
                  <a:lnTo>
                    <a:pt x="31" y="479"/>
                  </a:lnTo>
                  <a:lnTo>
                    <a:pt x="0" y="479"/>
                  </a:lnTo>
                  <a:lnTo>
                    <a:pt x="0" y="0"/>
                  </a:lnTo>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2" name="Google Shape;382;p24"/>
            <p:cNvSpPr/>
            <p:nvPr/>
          </p:nvSpPr>
          <p:spPr>
            <a:xfrm>
              <a:off x="13001792" y="6369124"/>
              <a:ext cx="357051" cy="142819"/>
            </a:xfrm>
            <a:custGeom>
              <a:avLst/>
              <a:gdLst/>
              <a:ahLst/>
              <a:cxnLst/>
              <a:rect l="l" t="t" r="r" b="b"/>
              <a:pathLst>
                <a:path w="286" h="113" extrusionOk="0">
                  <a:moveTo>
                    <a:pt x="0" y="0"/>
                  </a:moveTo>
                  <a:lnTo>
                    <a:pt x="0" y="21"/>
                  </a:lnTo>
                  <a:lnTo>
                    <a:pt x="211" y="21"/>
                  </a:lnTo>
                  <a:lnTo>
                    <a:pt x="211" y="21"/>
                  </a:lnTo>
                  <a:cubicBezTo>
                    <a:pt x="222" y="21"/>
                    <a:pt x="230" y="29"/>
                    <a:pt x="230" y="40"/>
                  </a:cubicBezTo>
                  <a:lnTo>
                    <a:pt x="230" y="72"/>
                  </a:lnTo>
                  <a:lnTo>
                    <a:pt x="230" y="72"/>
                  </a:lnTo>
                  <a:cubicBezTo>
                    <a:pt x="230" y="82"/>
                    <a:pt x="222" y="91"/>
                    <a:pt x="211" y="91"/>
                  </a:cubicBezTo>
                  <a:lnTo>
                    <a:pt x="0" y="91"/>
                  </a:lnTo>
                  <a:lnTo>
                    <a:pt x="0" y="112"/>
                  </a:lnTo>
                  <a:lnTo>
                    <a:pt x="230" y="112"/>
                  </a:lnTo>
                  <a:lnTo>
                    <a:pt x="230" y="112"/>
                  </a:lnTo>
                  <a:cubicBezTo>
                    <a:pt x="260" y="112"/>
                    <a:pt x="285" y="87"/>
                    <a:pt x="285" y="56"/>
                  </a:cubicBezTo>
                  <a:lnTo>
                    <a:pt x="285" y="56"/>
                  </a:lnTo>
                  <a:cubicBezTo>
                    <a:pt x="285" y="25"/>
                    <a:pt x="260" y="0"/>
                    <a:pt x="230" y="0"/>
                  </a:cubicBezTo>
                  <a:lnTo>
                    <a:pt x="0" y="0"/>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3" name="Google Shape;383;p24"/>
            <p:cNvSpPr/>
            <p:nvPr/>
          </p:nvSpPr>
          <p:spPr>
            <a:xfrm>
              <a:off x="13001792" y="6396584"/>
              <a:ext cx="285639" cy="87889"/>
            </a:xfrm>
            <a:custGeom>
              <a:avLst/>
              <a:gdLst/>
              <a:ahLst/>
              <a:cxnLst/>
              <a:rect l="l" t="t" r="r" b="b"/>
              <a:pathLst>
                <a:path w="231" h="71" extrusionOk="0">
                  <a:moveTo>
                    <a:pt x="211" y="0"/>
                  </a:moveTo>
                  <a:lnTo>
                    <a:pt x="0" y="0"/>
                  </a:lnTo>
                  <a:lnTo>
                    <a:pt x="0" y="70"/>
                  </a:lnTo>
                  <a:lnTo>
                    <a:pt x="211" y="70"/>
                  </a:lnTo>
                  <a:lnTo>
                    <a:pt x="211" y="70"/>
                  </a:lnTo>
                  <a:cubicBezTo>
                    <a:pt x="222" y="70"/>
                    <a:pt x="230" y="61"/>
                    <a:pt x="230" y="51"/>
                  </a:cubicBezTo>
                  <a:lnTo>
                    <a:pt x="230" y="19"/>
                  </a:lnTo>
                  <a:lnTo>
                    <a:pt x="230" y="19"/>
                  </a:lnTo>
                  <a:cubicBezTo>
                    <a:pt x="230" y="8"/>
                    <a:pt x="222" y="0"/>
                    <a:pt x="211" y="0"/>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4" name="Google Shape;384;p24"/>
            <p:cNvSpPr/>
            <p:nvPr/>
          </p:nvSpPr>
          <p:spPr>
            <a:xfrm>
              <a:off x="10612320" y="9038744"/>
              <a:ext cx="450430" cy="142819"/>
            </a:xfrm>
            <a:custGeom>
              <a:avLst/>
              <a:gdLst/>
              <a:ahLst/>
              <a:cxnLst/>
              <a:rect l="l" t="t" r="r" b="b"/>
              <a:pathLst>
                <a:path w="360" h="114" extrusionOk="0">
                  <a:moveTo>
                    <a:pt x="359" y="0"/>
                  </a:moveTo>
                  <a:lnTo>
                    <a:pt x="359" y="21"/>
                  </a:lnTo>
                  <a:lnTo>
                    <a:pt x="71" y="21"/>
                  </a:lnTo>
                  <a:lnTo>
                    <a:pt x="71" y="21"/>
                  </a:lnTo>
                  <a:cubicBezTo>
                    <a:pt x="51" y="21"/>
                    <a:pt x="36" y="37"/>
                    <a:pt x="36" y="56"/>
                  </a:cubicBezTo>
                  <a:lnTo>
                    <a:pt x="36" y="56"/>
                  </a:lnTo>
                  <a:cubicBezTo>
                    <a:pt x="36" y="76"/>
                    <a:pt x="51" y="92"/>
                    <a:pt x="71" y="92"/>
                  </a:cubicBezTo>
                  <a:lnTo>
                    <a:pt x="359" y="92"/>
                  </a:lnTo>
                  <a:lnTo>
                    <a:pt x="359" y="113"/>
                  </a:lnTo>
                  <a:lnTo>
                    <a:pt x="56" y="113"/>
                  </a:lnTo>
                  <a:lnTo>
                    <a:pt x="56" y="113"/>
                  </a:lnTo>
                  <a:cubicBezTo>
                    <a:pt x="25" y="113"/>
                    <a:pt x="0" y="87"/>
                    <a:pt x="0" y="56"/>
                  </a:cubicBezTo>
                  <a:lnTo>
                    <a:pt x="0" y="56"/>
                  </a:lnTo>
                  <a:cubicBezTo>
                    <a:pt x="0" y="26"/>
                    <a:pt x="25" y="0"/>
                    <a:pt x="56" y="0"/>
                  </a:cubicBezTo>
                  <a:lnTo>
                    <a:pt x="359" y="0"/>
                  </a:lnTo>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5" name="Google Shape;385;p24"/>
            <p:cNvSpPr/>
            <p:nvPr/>
          </p:nvSpPr>
          <p:spPr>
            <a:xfrm>
              <a:off x="10656266" y="9066205"/>
              <a:ext cx="400990" cy="87889"/>
            </a:xfrm>
            <a:custGeom>
              <a:avLst/>
              <a:gdLst/>
              <a:ahLst/>
              <a:cxnLst/>
              <a:rect l="l" t="t" r="r" b="b"/>
              <a:pathLst>
                <a:path w="324" h="72" extrusionOk="0">
                  <a:moveTo>
                    <a:pt x="35" y="0"/>
                  </a:moveTo>
                  <a:lnTo>
                    <a:pt x="323" y="0"/>
                  </a:lnTo>
                  <a:lnTo>
                    <a:pt x="323" y="71"/>
                  </a:lnTo>
                  <a:lnTo>
                    <a:pt x="35" y="71"/>
                  </a:lnTo>
                  <a:lnTo>
                    <a:pt x="35" y="71"/>
                  </a:lnTo>
                  <a:cubicBezTo>
                    <a:pt x="15" y="71"/>
                    <a:pt x="0" y="55"/>
                    <a:pt x="0" y="35"/>
                  </a:cubicBezTo>
                  <a:lnTo>
                    <a:pt x="0" y="35"/>
                  </a:lnTo>
                  <a:cubicBezTo>
                    <a:pt x="0" y="16"/>
                    <a:pt x="15" y="0"/>
                    <a:pt x="35" y="0"/>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6" name="Google Shape;386;p24"/>
            <p:cNvSpPr/>
            <p:nvPr/>
          </p:nvSpPr>
          <p:spPr>
            <a:xfrm>
              <a:off x="10617811" y="5918694"/>
              <a:ext cx="201982" cy="504050"/>
            </a:xfrm>
            <a:custGeom>
              <a:avLst/>
              <a:gdLst/>
              <a:ahLst/>
              <a:cxnLst/>
              <a:rect l="l" t="t" r="r" b="b"/>
              <a:pathLst>
                <a:path w="201982" h="504050" extrusionOk="0">
                  <a:moveTo>
                    <a:pt x="0" y="477892"/>
                  </a:moveTo>
                  <a:lnTo>
                    <a:pt x="201982" y="477892"/>
                  </a:lnTo>
                  <a:lnTo>
                    <a:pt x="201982" y="504050"/>
                  </a:lnTo>
                  <a:lnTo>
                    <a:pt x="0" y="504050"/>
                  </a:lnTo>
                  <a:close/>
                  <a:moveTo>
                    <a:pt x="0" y="0"/>
                  </a:moveTo>
                  <a:lnTo>
                    <a:pt x="201982" y="0"/>
                  </a:lnTo>
                  <a:lnTo>
                    <a:pt x="201982" y="26091"/>
                  </a:lnTo>
                  <a:lnTo>
                    <a:pt x="0" y="26091"/>
                  </a:lnTo>
                  <a:close/>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7" name="Google Shape;387;p24"/>
            <p:cNvSpPr/>
            <p:nvPr/>
          </p:nvSpPr>
          <p:spPr>
            <a:xfrm>
              <a:off x="10661754" y="5973624"/>
              <a:ext cx="109861" cy="400990"/>
            </a:xfrm>
            <a:custGeom>
              <a:avLst/>
              <a:gdLst/>
              <a:ahLst/>
              <a:cxnLst/>
              <a:rect l="l" t="t" r="r" b="b"/>
              <a:pathLst>
                <a:path w="89" h="324" extrusionOk="0">
                  <a:moveTo>
                    <a:pt x="88" y="161"/>
                  </a:moveTo>
                  <a:lnTo>
                    <a:pt x="88" y="161"/>
                  </a:lnTo>
                  <a:cubicBezTo>
                    <a:pt x="88" y="250"/>
                    <a:pt x="68" y="323"/>
                    <a:pt x="43" y="323"/>
                  </a:cubicBezTo>
                  <a:lnTo>
                    <a:pt x="43" y="323"/>
                  </a:lnTo>
                  <a:cubicBezTo>
                    <a:pt x="20" y="323"/>
                    <a:pt x="0" y="250"/>
                    <a:pt x="0" y="161"/>
                  </a:cubicBezTo>
                  <a:lnTo>
                    <a:pt x="0" y="161"/>
                  </a:lnTo>
                  <a:cubicBezTo>
                    <a:pt x="0" y="72"/>
                    <a:pt x="20" y="0"/>
                    <a:pt x="43" y="0"/>
                  </a:cubicBezTo>
                  <a:lnTo>
                    <a:pt x="43" y="0"/>
                  </a:lnTo>
                  <a:cubicBezTo>
                    <a:pt x="68" y="0"/>
                    <a:pt x="88" y="72"/>
                    <a:pt x="88" y="161"/>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8" name="Google Shape;388;p24"/>
            <p:cNvSpPr/>
            <p:nvPr/>
          </p:nvSpPr>
          <p:spPr>
            <a:xfrm>
              <a:off x="11787832" y="7363364"/>
              <a:ext cx="98874" cy="477896"/>
            </a:xfrm>
            <a:custGeom>
              <a:avLst/>
              <a:gdLst/>
              <a:ahLst/>
              <a:cxnLst/>
              <a:rect l="l" t="t" r="r" b="b"/>
              <a:pathLst>
                <a:path w="81" h="385" extrusionOk="0">
                  <a:moveTo>
                    <a:pt x="38" y="0"/>
                  </a:moveTo>
                  <a:lnTo>
                    <a:pt x="0" y="0"/>
                  </a:lnTo>
                  <a:lnTo>
                    <a:pt x="0" y="384"/>
                  </a:lnTo>
                  <a:lnTo>
                    <a:pt x="80" y="384"/>
                  </a:lnTo>
                  <a:lnTo>
                    <a:pt x="80" y="199"/>
                  </a:lnTo>
                  <a:lnTo>
                    <a:pt x="38" y="199"/>
                  </a:lnTo>
                  <a:lnTo>
                    <a:pt x="38" y="0"/>
                  </a:lnTo>
                </a:path>
              </a:pathLst>
            </a:custGeom>
            <a:solidFill>
              <a:srgbClr val="013B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89" name="Google Shape;389;p24"/>
            <p:cNvSpPr/>
            <p:nvPr/>
          </p:nvSpPr>
          <p:spPr>
            <a:xfrm>
              <a:off x="11837268" y="7363360"/>
              <a:ext cx="54930" cy="247190"/>
            </a:xfrm>
            <a:custGeom>
              <a:avLst/>
              <a:gdLst/>
              <a:ahLst/>
              <a:cxnLst/>
              <a:rect l="l" t="t" r="r" b="b"/>
              <a:pathLst>
                <a:path w="43" h="200" extrusionOk="0">
                  <a:moveTo>
                    <a:pt x="0" y="199"/>
                  </a:moveTo>
                  <a:lnTo>
                    <a:pt x="42" y="199"/>
                  </a:lnTo>
                  <a:lnTo>
                    <a:pt x="42" y="0"/>
                  </a:lnTo>
                  <a:lnTo>
                    <a:pt x="0" y="0"/>
                  </a:lnTo>
                  <a:lnTo>
                    <a:pt x="0" y="199"/>
                  </a:lnTo>
                </a:path>
              </a:pathLst>
            </a:custGeom>
            <a:solidFill>
              <a:srgbClr val="1873B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0" name="Google Shape;390;p24"/>
            <p:cNvSpPr/>
            <p:nvPr/>
          </p:nvSpPr>
          <p:spPr>
            <a:xfrm>
              <a:off x="11612056" y="7269982"/>
              <a:ext cx="181269" cy="576768"/>
            </a:xfrm>
            <a:custGeom>
              <a:avLst/>
              <a:gdLst/>
              <a:ahLst/>
              <a:cxnLst/>
              <a:rect l="l" t="t" r="r" b="b"/>
              <a:pathLst>
                <a:path w="144" h="463" extrusionOk="0">
                  <a:moveTo>
                    <a:pt x="0" y="0"/>
                  </a:moveTo>
                  <a:lnTo>
                    <a:pt x="143" y="0"/>
                  </a:lnTo>
                  <a:lnTo>
                    <a:pt x="143" y="462"/>
                  </a:lnTo>
                  <a:lnTo>
                    <a:pt x="0" y="462"/>
                  </a:lnTo>
                  <a:lnTo>
                    <a:pt x="0" y="0"/>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1" name="Google Shape;391;p24"/>
            <p:cNvSpPr/>
            <p:nvPr/>
          </p:nvSpPr>
          <p:spPr>
            <a:xfrm>
              <a:off x="12567845" y="7648999"/>
              <a:ext cx="714096" cy="197750"/>
            </a:xfrm>
            <a:custGeom>
              <a:avLst/>
              <a:gdLst/>
              <a:ahLst/>
              <a:cxnLst/>
              <a:rect l="l" t="t" r="r" b="b"/>
              <a:pathLst>
                <a:path w="573" h="157" extrusionOk="0">
                  <a:moveTo>
                    <a:pt x="0" y="0"/>
                  </a:moveTo>
                  <a:lnTo>
                    <a:pt x="572" y="0"/>
                  </a:lnTo>
                  <a:lnTo>
                    <a:pt x="572" y="156"/>
                  </a:lnTo>
                  <a:lnTo>
                    <a:pt x="0" y="156"/>
                  </a:lnTo>
                  <a:lnTo>
                    <a:pt x="0" y="0"/>
                  </a:lnTo>
                </a:path>
              </a:pathLst>
            </a:custGeom>
            <a:solidFill>
              <a:srgbClr val="1873B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2" name="Google Shape;392;p24"/>
            <p:cNvSpPr/>
            <p:nvPr/>
          </p:nvSpPr>
          <p:spPr>
            <a:xfrm>
              <a:off x="11535152" y="7209558"/>
              <a:ext cx="76902" cy="631703"/>
            </a:xfrm>
            <a:custGeom>
              <a:avLst/>
              <a:gdLst/>
              <a:ahLst/>
              <a:cxnLst/>
              <a:rect l="l" t="t" r="r" b="b"/>
              <a:pathLst>
                <a:path w="63" h="509" extrusionOk="0">
                  <a:moveTo>
                    <a:pt x="62" y="0"/>
                  </a:moveTo>
                  <a:lnTo>
                    <a:pt x="0" y="0"/>
                  </a:lnTo>
                  <a:lnTo>
                    <a:pt x="0" y="508"/>
                  </a:lnTo>
                  <a:lnTo>
                    <a:pt x="62" y="508"/>
                  </a:lnTo>
                  <a:lnTo>
                    <a:pt x="62" y="0"/>
                  </a:lnTo>
                </a:path>
              </a:pathLst>
            </a:cu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3" name="Google Shape;393;p24"/>
            <p:cNvSpPr/>
            <p:nvPr/>
          </p:nvSpPr>
          <p:spPr>
            <a:xfrm>
              <a:off x="11974597" y="7484210"/>
              <a:ext cx="598740" cy="362541"/>
            </a:xfrm>
            <a:custGeom>
              <a:avLst/>
              <a:gdLst/>
              <a:ahLst/>
              <a:cxnLst/>
              <a:rect l="l" t="t" r="r" b="b"/>
              <a:pathLst>
                <a:path w="479" h="290" extrusionOk="0">
                  <a:moveTo>
                    <a:pt x="478" y="54"/>
                  </a:moveTo>
                  <a:lnTo>
                    <a:pt x="449" y="0"/>
                  </a:lnTo>
                  <a:lnTo>
                    <a:pt x="0" y="234"/>
                  </a:lnTo>
                  <a:lnTo>
                    <a:pt x="29" y="289"/>
                  </a:lnTo>
                  <a:lnTo>
                    <a:pt x="478" y="54"/>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4" name="Google Shape;394;p24"/>
            <p:cNvSpPr/>
            <p:nvPr/>
          </p:nvSpPr>
          <p:spPr>
            <a:xfrm>
              <a:off x="11249511" y="7226037"/>
              <a:ext cx="82395" cy="615221"/>
            </a:xfrm>
            <a:custGeom>
              <a:avLst/>
              <a:gdLst/>
              <a:ahLst/>
              <a:cxnLst/>
              <a:rect l="l" t="t" r="r" b="b"/>
              <a:pathLst>
                <a:path w="64" h="495" extrusionOk="0">
                  <a:moveTo>
                    <a:pt x="63" y="0"/>
                  </a:moveTo>
                  <a:lnTo>
                    <a:pt x="0" y="0"/>
                  </a:lnTo>
                  <a:lnTo>
                    <a:pt x="0" y="494"/>
                  </a:lnTo>
                  <a:lnTo>
                    <a:pt x="63" y="494"/>
                  </a:lnTo>
                  <a:lnTo>
                    <a:pt x="63" y="0"/>
                  </a:lnTo>
                </a:path>
              </a:pathLst>
            </a:custGeom>
            <a:solidFill>
              <a:srgbClr val="AA1F4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5" name="Google Shape;395;p24"/>
            <p:cNvSpPr/>
            <p:nvPr/>
          </p:nvSpPr>
          <p:spPr>
            <a:xfrm>
              <a:off x="11535152" y="7302941"/>
              <a:ext cx="76902" cy="450430"/>
            </a:xfrm>
            <a:custGeom>
              <a:avLst/>
              <a:gdLst/>
              <a:ahLst/>
              <a:cxnLst/>
              <a:rect l="l" t="t" r="r" b="b"/>
              <a:pathLst>
                <a:path w="63" h="361" extrusionOk="0">
                  <a:moveTo>
                    <a:pt x="62" y="0"/>
                  </a:moveTo>
                  <a:lnTo>
                    <a:pt x="0" y="0"/>
                  </a:lnTo>
                  <a:lnTo>
                    <a:pt x="0" y="360"/>
                  </a:lnTo>
                  <a:lnTo>
                    <a:pt x="62" y="360"/>
                  </a:lnTo>
                  <a:lnTo>
                    <a:pt x="62" y="0"/>
                  </a:lnTo>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6" name="Google Shape;396;p24"/>
            <p:cNvSpPr/>
            <p:nvPr/>
          </p:nvSpPr>
          <p:spPr>
            <a:xfrm>
              <a:off x="11612056" y="7302941"/>
              <a:ext cx="180010" cy="504121"/>
            </a:xfrm>
            <a:custGeom>
              <a:avLst/>
              <a:gdLst/>
              <a:ahLst/>
              <a:cxnLst/>
              <a:rect l="l" t="t" r="r" b="b"/>
              <a:pathLst>
                <a:path w="180010" h="504121" extrusionOk="0">
                  <a:moveTo>
                    <a:pt x="0" y="340569"/>
                  </a:moveTo>
                  <a:lnTo>
                    <a:pt x="180010" y="340569"/>
                  </a:lnTo>
                  <a:lnTo>
                    <a:pt x="180010" y="504121"/>
                  </a:lnTo>
                  <a:lnTo>
                    <a:pt x="0" y="504121"/>
                  </a:lnTo>
                  <a:close/>
                  <a:moveTo>
                    <a:pt x="0" y="0"/>
                  </a:moveTo>
                  <a:lnTo>
                    <a:pt x="180010" y="0"/>
                  </a:lnTo>
                  <a:lnTo>
                    <a:pt x="180010" y="163552"/>
                  </a:lnTo>
                  <a:lnTo>
                    <a:pt x="0" y="163552"/>
                  </a:lnTo>
                  <a:close/>
                </a:path>
              </a:pathLst>
            </a:custGeom>
            <a:solidFill>
              <a:srgbClr val="4D1B23">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7" name="Google Shape;397;p24"/>
            <p:cNvSpPr/>
            <p:nvPr/>
          </p:nvSpPr>
          <p:spPr>
            <a:xfrm>
              <a:off x="12606294" y="7648999"/>
              <a:ext cx="630435" cy="196491"/>
            </a:xfrm>
            <a:custGeom>
              <a:avLst/>
              <a:gdLst/>
              <a:ahLst/>
              <a:cxnLst/>
              <a:rect l="l" t="t" r="r" b="b"/>
              <a:pathLst>
                <a:path w="630435" h="196491" extrusionOk="0">
                  <a:moveTo>
                    <a:pt x="82399" y="38457"/>
                  </a:moveTo>
                  <a:lnTo>
                    <a:pt x="548059" y="38457"/>
                  </a:lnTo>
                  <a:lnTo>
                    <a:pt x="548059" y="152568"/>
                  </a:lnTo>
                  <a:lnTo>
                    <a:pt x="82399" y="152568"/>
                  </a:lnTo>
                  <a:close/>
                  <a:moveTo>
                    <a:pt x="598744" y="0"/>
                  </a:moveTo>
                  <a:lnTo>
                    <a:pt x="630435" y="0"/>
                  </a:lnTo>
                  <a:lnTo>
                    <a:pt x="630435" y="196491"/>
                  </a:lnTo>
                  <a:lnTo>
                    <a:pt x="598744" y="196491"/>
                  </a:lnTo>
                  <a:close/>
                  <a:moveTo>
                    <a:pt x="0" y="0"/>
                  </a:moveTo>
                  <a:lnTo>
                    <a:pt x="31738" y="0"/>
                  </a:lnTo>
                  <a:lnTo>
                    <a:pt x="31738" y="196491"/>
                  </a:lnTo>
                  <a:lnTo>
                    <a:pt x="0" y="196491"/>
                  </a:lnTo>
                  <a:close/>
                </a:path>
              </a:pathLst>
            </a:custGeom>
            <a:solidFill>
              <a:srgbClr val="013B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8" name="Google Shape;398;p24"/>
            <p:cNvSpPr/>
            <p:nvPr/>
          </p:nvSpPr>
          <p:spPr>
            <a:xfrm>
              <a:off x="11249511" y="7269982"/>
              <a:ext cx="82395" cy="538319"/>
            </a:xfrm>
            <a:custGeom>
              <a:avLst/>
              <a:gdLst/>
              <a:ahLst/>
              <a:cxnLst/>
              <a:rect l="l" t="t" r="r" b="b"/>
              <a:pathLst>
                <a:path w="64" h="431" extrusionOk="0">
                  <a:moveTo>
                    <a:pt x="63" y="0"/>
                  </a:moveTo>
                  <a:lnTo>
                    <a:pt x="0" y="0"/>
                  </a:lnTo>
                  <a:lnTo>
                    <a:pt x="0" y="430"/>
                  </a:lnTo>
                  <a:lnTo>
                    <a:pt x="63" y="430"/>
                  </a:lnTo>
                  <a:lnTo>
                    <a:pt x="63" y="0"/>
                  </a:lnTo>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399" name="Google Shape;399;p24"/>
            <p:cNvSpPr/>
            <p:nvPr/>
          </p:nvSpPr>
          <p:spPr>
            <a:xfrm>
              <a:off x="11276976" y="7269982"/>
              <a:ext cx="26248" cy="531592"/>
            </a:xfrm>
            <a:custGeom>
              <a:avLst/>
              <a:gdLst/>
              <a:ahLst/>
              <a:cxnLst/>
              <a:rect l="l" t="t" r="r" b="b"/>
              <a:pathLst>
                <a:path w="26248" h="531592" extrusionOk="0">
                  <a:moveTo>
                    <a:pt x="0" y="318596"/>
                  </a:moveTo>
                  <a:lnTo>
                    <a:pt x="9888" y="318596"/>
                  </a:lnTo>
                  <a:lnTo>
                    <a:pt x="9888" y="531592"/>
                  </a:lnTo>
                  <a:lnTo>
                    <a:pt x="0" y="531592"/>
                  </a:lnTo>
                  <a:close/>
                  <a:moveTo>
                    <a:pt x="16482" y="0"/>
                  </a:moveTo>
                  <a:lnTo>
                    <a:pt x="26248" y="0"/>
                  </a:lnTo>
                  <a:lnTo>
                    <a:pt x="26248" y="229468"/>
                  </a:lnTo>
                  <a:lnTo>
                    <a:pt x="16482" y="229468"/>
                  </a:lnTo>
                  <a:close/>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0" name="Google Shape;400;p24"/>
            <p:cNvSpPr/>
            <p:nvPr/>
          </p:nvSpPr>
          <p:spPr>
            <a:xfrm>
              <a:off x="11172611" y="7297447"/>
              <a:ext cx="76902" cy="543814"/>
            </a:xfrm>
            <a:custGeom>
              <a:avLst/>
              <a:gdLst/>
              <a:ahLst/>
              <a:cxnLst/>
              <a:rect l="l" t="t" r="r" b="b"/>
              <a:pathLst>
                <a:path w="63" h="438" extrusionOk="0">
                  <a:moveTo>
                    <a:pt x="62" y="0"/>
                  </a:moveTo>
                  <a:lnTo>
                    <a:pt x="0" y="0"/>
                  </a:lnTo>
                  <a:lnTo>
                    <a:pt x="0" y="437"/>
                  </a:lnTo>
                  <a:lnTo>
                    <a:pt x="62" y="437"/>
                  </a:lnTo>
                  <a:lnTo>
                    <a:pt x="62" y="0"/>
                  </a:lnTo>
                </a:path>
              </a:pathLst>
            </a:custGeom>
            <a:solidFill>
              <a:srgbClr val="3A19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1" name="Google Shape;401;p24"/>
            <p:cNvSpPr/>
            <p:nvPr/>
          </p:nvSpPr>
          <p:spPr>
            <a:xfrm>
              <a:off x="11172611" y="7357871"/>
              <a:ext cx="76902" cy="450430"/>
            </a:xfrm>
            <a:custGeom>
              <a:avLst/>
              <a:gdLst/>
              <a:ahLst/>
              <a:cxnLst/>
              <a:rect l="l" t="t" r="r" b="b"/>
              <a:pathLst>
                <a:path w="63" h="361" extrusionOk="0">
                  <a:moveTo>
                    <a:pt x="62" y="0"/>
                  </a:moveTo>
                  <a:lnTo>
                    <a:pt x="0" y="0"/>
                  </a:lnTo>
                  <a:lnTo>
                    <a:pt x="0" y="360"/>
                  </a:lnTo>
                  <a:lnTo>
                    <a:pt x="62" y="360"/>
                  </a:lnTo>
                  <a:lnTo>
                    <a:pt x="62" y="0"/>
                  </a:ln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2" name="Google Shape;402;p24"/>
            <p:cNvSpPr/>
            <p:nvPr/>
          </p:nvSpPr>
          <p:spPr>
            <a:xfrm>
              <a:off x="11200075" y="7357871"/>
              <a:ext cx="26369" cy="443703"/>
            </a:xfrm>
            <a:custGeom>
              <a:avLst/>
              <a:gdLst/>
              <a:ahLst/>
              <a:cxnLst/>
              <a:rect l="l" t="t" r="r" b="b"/>
              <a:pathLst>
                <a:path w="26369" h="443703" extrusionOk="0">
                  <a:moveTo>
                    <a:pt x="0" y="230707"/>
                  </a:moveTo>
                  <a:lnTo>
                    <a:pt x="9888" y="230707"/>
                  </a:lnTo>
                  <a:lnTo>
                    <a:pt x="9888" y="443703"/>
                  </a:lnTo>
                  <a:lnTo>
                    <a:pt x="0" y="443703"/>
                  </a:lnTo>
                  <a:close/>
                  <a:moveTo>
                    <a:pt x="16481" y="0"/>
                  </a:moveTo>
                  <a:lnTo>
                    <a:pt x="26369" y="0"/>
                  </a:lnTo>
                  <a:lnTo>
                    <a:pt x="26369" y="201986"/>
                  </a:lnTo>
                  <a:lnTo>
                    <a:pt x="16481" y="201986"/>
                  </a:lnTo>
                  <a:close/>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3" name="Google Shape;403;p24"/>
            <p:cNvSpPr/>
            <p:nvPr/>
          </p:nvSpPr>
          <p:spPr>
            <a:xfrm>
              <a:off x="11095709" y="7280967"/>
              <a:ext cx="76902" cy="565782"/>
            </a:xfrm>
            <a:custGeom>
              <a:avLst/>
              <a:gdLst/>
              <a:ahLst/>
              <a:cxnLst/>
              <a:rect l="l" t="t" r="r" b="b"/>
              <a:pathLst>
                <a:path w="62" h="454" extrusionOk="0">
                  <a:moveTo>
                    <a:pt x="61" y="0"/>
                  </a:moveTo>
                  <a:lnTo>
                    <a:pt x="0" y="0"/>
                  </a:lnTo>
                  <a:lnTo>
                    <a:pt x="0" y="453"/>
                  </a:lnTo>
                  <a:lnTo>
                    <a:pt x="61" y="453"/>
                  </a:lnTo>
                  <a:lnTo>
                    <a:pt x="61" y="0"/>
                  </a:lnTo>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4" name="Google Shape;404;p24"/>
            <p:cNvSpPr/>
            <p:nvPr/>
          </p:nvSpPr>
          <p:spPr>
            <a:xfrm>
              <a:off x="11095709" y="7313928"/>
              <a:ext cx="76902" cy="494374"/>
            </a:xfrm>
            <a:custGeom>
              <a:avLst/>
              <a:gdLst/>
              <a:ahLst/>
              <a:cxnLst/>
              <a:rect l="l" t="t" r="r" b="b"/>
              <a:pathLst>
                <a:path w="62" h="396" extrusionOk="0">
                  <a:moveTo>
                    <a:pt x="61" y="0"/>
                  </a:moveTo>
                  <a:lnTo>
                    <a:pt x="0" y="0"/>
                  </a:lnTo>
                  <a:lnTo>
                    <a:pt x="0" y="395"/>
                  </a:lnTo>
                  <a:lnTo>
                    <a:pt x="61" y="395"/>
                  </a:lnTo>
                  <a:lnTo>
                    <a:pt x="61" y="0"/>
                  </a:lnTo>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5" name="Google Shape;405;p24"/>
            <p:cNvSpPr/>
            <p:nvPr/>
          </p:nvSpPr>
          <p:spPr>
            <a:xfrm>
              <a:off x="11123173" y="7313925"/>
              <a:ext cx="26245" cy="487648"/>
            </a:xfrm>
            <a:custGeom>
              <a:avLst/>
              <a:gdLst/>
              <a:ahLst/>
              <a:cxnLst/>
              <a:rect l="l" t="t" r="r" b="b"/>
              <a:pathLst>
                <a:path w="26245" h="487648" extrusionOk="0">
                  <a:moveTo>
                    <a:pt x="0" y="274652"/>
                  </a:moveTo>
                  <a:lnTo>
                    <a:pt x="9766" y="274652"/>
                  </a:lnTo>
                  <a:lnTo>
                    <a:pt x="9766" y="487648"/>
                  </a:lnTo>
                  <a:lnTo>
                    <a:pt x="0" y="487648"/>
                  </a:lnTo>
                  <a:close/>
                  <a:moveTo>
                    <a:pt x="16479" y="0"/>
                  </a:moveTo>
                  <a:lnTo>
                    <a:pt x="26245" y="0"/>
                  </a:lnTo>
                  <a:lnTo>
                    <a:pt x="26245" y="212974"/>
                  </a:lnTo>
                  <a:lnTo>
                    <a:pt x="16479" y="212974"/>
                  </a:lnTo>
                  <a:close/>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6" name="Google Shape;406;p24"/>
            <p:cNvSpPr/>
            <p:nvPr/>
          </p:nvSpPr>
          <p:spPr>
            <a:xfrm>
              <a:off x="10952889" y="7193078"/>
              <a:ext cx="142819" cy="653670"/>
            </a:xfrm>
            <a:custGeom>
              <a:avLst/>
              <a:gdLst/>
              <a:ahLst/>
              <a:cxnLst/>
              <a:rect l="l" t="t" r="r" b="b"/>
              <a:pathLst>
                <a:path w="115" h="524" extrusionOk="0">
                  <a:moveTo>
                    <a:pt x="0" y="0"/>
                  </a:moveTo>
                  <a:lnTo>
                    <a:pt x="114" y="0"/>
                  </a:lnTo>
                  <a:lnTo>
                    <a:pt x="114" y="523"/>
                  </a:lnTo>
                  <a:lnTo>
                    <a:pt x="0" y="523"/>
                  </a:lnTo>
                  <a:lnTo>
                    <a:pt x="0" y="0"/>
                  </a:lnTo>
                </a:path>
              </a:pathLst>
            </a:custGeom>
            <a:solidFill>
              <a:srgbClr val="164D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7" name="Google Shape;407;p24"/>
            <p:cNvSpPr/>
            <p:nvPr/>
          </p:nvSpPr>
          <p:spPr>
            <a:xfrm>
              <a:off x="11007820" y="7226039"/>
              <a:ext cx="31738" cy="586505"/>
            </a:xfrm>
            <a:custGeom>
              <a:avLst/>
              <a:gdLst/>
              <a:ahLst/>
              <a:cxnLst/>
              <a:rect l="l" t="t" r="r" b="b"/>
              <a:pathLst>
                <a:path w="31738" h="586505" extrusionOk="0">
                  <a:moveTo>
                    <a:pt x="0" y="532823"/>
                  </a:moveTo>
                  <a:lnTo>
                    <a:pt x="31738" y="532823"/>
                  </a:lnTo>
                  <a:lnTo>
                    <a:pt x="31738" y="586505"/>
                  </a:lnTo>
                  <a:lnTo>
                    <a:pt x="0" y="586505"/>
                  </a:lnTo>
                  <a:close/>
                  <a:moveTo>
                    <a:pt x="0" y="0"/>
                  </a:moveTo>
                  <a:lnTo>
                    <a:pt x="31738" y="0"/>
                  </a:lnTo>
                  <a:lnTo>
                    <a:pt x="31738" y="487635"/>
                  </a:lnTo>
                  <a:lnTo>
                    <a:pt x="0" y="487635"/>
                  </a:lnTo>
                  <a:close/>
                </a:path>
              </a:pathLst>
            </a:custGeom>
            <a:solidFill>
              <a:srgbClr val="4B849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8" name="Google Shape;408;p24"/>
            <p:cNvSpPr/>
            <p:nvPr/>
          </p:nvSpPr>
          <p:spPr>
            <a:xfrm>
              <a:off x="10771617" y="7374349"/>
              <a:ext cx="186763" cy="472402"/>
            </a:xfrm>
            <a:custGeom>
              <a:avLst/>
              <a:gdLst/>
              <a:ahLst/>
              <a:cxnLst/>
              <a:rect l="l" t="t" r="r" b="b"/>
              <a:pathLst>
                <a:path w="150" h="378" extrusionOk="0">
                  <a:moveTo>
                    <a:pt x="149" y="0"/>
                  </a:moveTo>
                  <a:lnTo>
                    <a:pt x="0" y="0"/>
                  </a:lnTo>
                  <a:lnTo>
                    <a:pt x="0" y="377"/>
                  </a:lnTo>
                  <a:lnTo>
                    <a:pt x="149" y="377"/>
                  </a:lnTo>
                  <a:lnTo>
                    <a:pt x="149" y="0"/>
                  </a:lnTo>
                </a:path>
              </a:pathLst>
            </a:custGeom>
            <a:solidFill>
              <a:srgbClr val="0F153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09" name="Google Shape;409;p24"/>
            <p:cNvSpPr/>
            <p:nvPr/>
          </p:nvSpPr>
          <p:spPr>
            <a:xfrm>
              <a:off x="10804574" y="7423787"/>
              <a:ext cx="109861" cy="373528"/>
            </a:xfrm>
            <a:custGeom>
              <a:avLst/>
              <a:gdLst/>
              <a:ahLst/>
              <a:cxnLst/>
              <a:rect l="l" t="t" r="r" b="b"/>
              <a:pathLst>
                <a:path w="90" h="300" extrusionOk="0">
                  <a:moveTo>
                    <a:pt x="89" y="0"/>
                  </a:moveTo>
                  <a:lnTo>
                    <a:pt x="0" y="0"/>
                  </a:lnTo>
                  <a:lnTo>
                    <a:pt x="0" y="299"/>
                  </a:lnTo>
                  <a:lnTo>
                    <a:pt x="89" y="299"/>
                  </a:lnTo>
                  <a:lnTo>
                    <a:pt x="89" y="0"/>
                  </a:lnTo>
                </a:path>
              </a:pathLst>
            </a:custGeom>
            <a:solidFill>
              <a:srgbClr val="1873B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0" name="Google Shape;410;p24"/>
            <p:cNvSpPr/>
            <p:nvPr/>
          </p:nvSpPr>
          <p:spPr>
            <a:xfrm>
              <a:off x="12040511" y="7517166"/>
              <a:ext cx="461415" cy="291133"/>
            </a:xfrm>
            <a:custGeom>
              <a:avLst/>
              <a:gdLst/>
              <a:ahLst/>
              <a:cxnLst/>
              <a:rect l="l" t="t" r="r" b="b"/>
              <a:pathLst>
                <a:path w="371" h="234" extrusionOk="0">
                  <a:moveTo>
                    <a:pt x="370" y="55"/>
                  </a:moveTo>
                  <a:lnTo>
                    <a:pt x="341" y="0"/>
                  </a:lnTo>
                  <a:lnTo>
                    <a:pt x="0" y="178"/>
                  </a:lnTo>
                  <a:lnTo>
                    <a:pt x="28" y="233"/>
                  </a:lnTo>
                  <a:lnTo>
                    <a:pt x="370" y="55"/>
                  </a:lnTo>
                </a:path>
              </a:pathLst>
            </a:custGeom>
            <a:solidFill>
              <a:srgbClr val="4B849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1" name="Google Shape;411;p24"/>
            <p:cNvSpPr/>
            <p:nvPr/>
          </p:nvSpPr>
          <p:spPr>
            <a:xfrm>
              <a:off x="12067977" y="7561112"/>
              <a:ext cx="390007" cy="214231"/>
            </a:xfrm>
            <a:custGeom>
              <a:avLst/>
              <a:gdLst/>
              <a:ahLst/>
              <a:cxnLst/>
              <a:rect l="l" t="t" r="r" b="b"/>
              <a:pathLst>
                <a:path w="312" h="170" extrusionOk="0">
                  <a:moveTo>
                    <a:pt x="160" y="94"/>
                  </a:moveTo>
                  <a:lnTo>
                    <a:pt x="160" y="94"/>
                  </a:lnTo>
                  <a:cubicBezTo>
                    <a:pt x="76" y="138"/>
                    <a:pt x="5" y="169"/>
                    <a:pt x="3" y="164"/>
                  </a:cubicBezTo>
                  <a:lnTo>
                    <a:pt x="3" y="164"/>
                  </a:lnTo>
                  <a:cubicBezTo>
                    <a:pt x="0" y="158"/>
                    <a:pt x="67" y="119"/>
                    <a:pt x="150" y="75"/>
                  </a:cubicBezTo>
                  <a:lnTo>
                    <a:pt x="150" y="75"/>
                  </a:lnTo>
                  <a:cubicBezTo>
                    <a:pt x="234" y="31"/>
                    <a:pt x="305" y="0"/>
                    <a:pt x="308" y="5"/>
                  </a:cubicBezTo>
                  <a:lnTo>
                    <a:pt x="308" y="5"/>
                  </a:lnTo>
                  <a:cubicBezTo>
                    <a:pt x="311" y="11"/>
                    <a:pt x="245" y="50"/>
                    <a:pt x="160" y="94"/>
                  </a:cubicBezTo>
                </a:path>
              </a:pathLst>
            </a:custGeom>
            <a:solidFill>
              <a:srgbClr val="164D5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2" name="Google Shape;412;p24"/>
            <p:cNvSpPr/>
            <p:nvPr/>
          </p:nvSpPr>
          <p:spPr>
            <a:xfrm>
              <a:off x="12254738" y="7407306"/>
              <a:ext cx="554799" cy="439443"/>
            </a:xfrm>
            <a:custGeom>
              <a:avLst/>
              <a:gdLst/>
              <a:ahLst/>
              <a:cxnLst/>
              <a:rect l="l" t="t" r="r" b="b"/>
              <a:pathLst>
                <a:path w="447" h="351" extrusionOk="0">
                  <a:moveTo>
                    <a:pt x="446" y="50"/>
                  </a:moveTo>
                  <a:lnTo>
                    <a:pt x="410" y="0"/>
                  </a:lnTo>
                  <a:lnTo>
                    <a:pt x="0" y="300"/>
                  </a:lnTo>
                  <a:lnTo>
                    <a:pt x="37" y="350"/>
                  </a:lnTo>
                  <a:lnTo>
                    <a:pt x="446" y="50"/>
                  </a:lnTo>
                </a:path>
              </a:pathLst>
            </a:cu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3" name="Google Shape;413;p24"/>
            <p:cNvSpPr/>
            <p:nvPr/>
          </p:nvSpPr>
          <p:spPr>
            <a:xfrm>
              <a:off x="12320657" y="7451251"/>
              <a:ext cx="433953" cy="346064"/>
            </a:xfrm>
            <a:custGeom>
              <a:avLst/>
              <a:gdLst/>
              <a:ahLst/>
              <a:cxnLst/>
              <a:rect l="l" t="t" r="r" b="b"/>
              <a:pathLst>
                <a:path w="349" h="279" extrusionOk="0">
                  <a:moveTo>
                    <a:pt x="348" y="50"/>
                  </a:moveTo>
                  <a:lnTo>
                    <a:pt x="311" y="0"/>
                  </a:lnTo>
                  <a:lnTo>
                    <a:pt x="0" y="228"/>
                  </a:lnTo>
                  <a:lnTo>
                    <a:pt x="36" y="278"/>
                  </a:lnTo>
                  <a:lnTo>
                    <a:pt x="348" y="5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4" name="Google Shape;414;p24"/>
            <p:cNvSpPr/>
            <p:nvPr/>
          </p:nvSpPr>
          <p:spPr>
            <a:xfrm>
              <a:off x="12348123" y="7495195"/>
              <a:ext cx="357047" cy="269162"/>
            </a:xfrm>
            <a:custGeom>
              <a:avLst/>
              <a:gdLst/>
              <a:ahLst/>
              <a:cxnLst/>
              <a:rect l="l" t="t" r="r" b="b"/>
              <a:pathLst>
                <a:path w="287" h="215" extrusionOk="0">
                  <a:moveTo>
                    <a:pt x="150" y="116"/>
                  </a:moveTo>
                  <a:lnTo>
                    <a:pt x="150" y="116"/>
                  </a:lnTo>
                  <a:cubicBezTo>
                    <a:pt x="72" y="172"/>
                    <a:pt x="7" y="214"/>
                    <a:pt x="3" y="209"/>
                  </a:cubicBezTo>
                  <a:lnTo>
                    <a:pt x="3" y="209"/>
                  </a:lnTo>
                  <a:cubicBezTo>
                    <a:pt x="0" y="204"/>
                    <a:pt x="60" y="154"/>
                    <a:pt x="136" y="98"/>
                  </a:cubicBezTo>
                  <a:lnTo>
                    <a:pt x="136" y="98"/>
                  </a:lnTo>
                  <a:cubicBezTo>
                    <a:pt x="213" y="42"/>
                    <a:pt x="279" y="0"/>
                    <a:pt x="282" y="5"/>
                  </a:cubicBezTo>
                  <a:lnTo>
                    <a:pt x="282" y="5"/>
                  </a:lnTo>
                  <a:cubicBezTo>
                    <a:pt x="286" y="10"/>
                    <a:pt x="226" y="59"/>
                    <a:pt x="150" y="116"/>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5" name="Google Shape;415;p24"/>
            <p:cNvSpPr/>
            <p:nvPr/>
          </p:nvSpPr>
          <p:spPr>
            <a:xfrm>
              <a:off x="11661490" y="8588312"/>
              <a:ext cx="115355" cy="587753"/>
            </a:xfrm>
            <a:custGeom>
              <a:avLst/>
              <a:gdLst/>
              <a:ahLst/>
              <a:cxnLst/>
              <a:rect l="l" t="t" r="r" b="b"/>
              <a:pathLst>
                <a:path w="91" h="473" extrusionOk="0">
                  <a:moveTo>
                    <a:pt x="90" y="0"/>
                  </a:moveTo>
                  <a:lnTo>
                    <a:pt x="0" y="0"/>
                  </a:lnTo>
                  <a:lnTo>
                    <a:pt x="0" y="472"/>
                  </a:lnTo>
                  <a:lnTo>
                    <a:pt x="90" y="472"/>
                  </a:lnTo>
                  <a:lnTo>
                    <a:pt x="90" y="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6" name="Google Shape;416;p24"/>
            <p:cNvSpPr/>
            <p:nvPr/>
          </p:nvSpPr>
          <p:spPr>
            <a:xfrm>
              <a:off x="11287964" y="8692679"/>
              <a:ext cx="186763" cy="483389"/>
            </a:xfrm>
            <a:custGeom>
              <a:avLst/>
              <a:gdLst/>
              <a:ahLst/>
              <a:cxnLst/>
              <a:rect l="l" t="t" r="r" b="b"/>
              <a:pathLst>
                <a:path w="148" h="389" extrusionOk="0">
                  <a:moveTo>
                    <a:pt x="147" y="0"/>
                  </a:moveTo>
                  <a:lnTo>
                    <a:pt x="0" y="0"/>
                  </a:lnTo>
                  <a:lnTo>
                    <a:pt x="0" y="388"/>
                  </a:lnTo>
                  <a:lnTo>
                    <a:pt x="147" y="388"/>
                  </a:lnTo>
                  <a:lnTo>
                    <a:pt x="147" y="0"/>
                  </a:lnTo>
                </a:path>
              </a:pathLst>
            </a:custGeom>
            <a:solidFill>
              <a:srgbClr val="3A40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7" name="Google Shape;417;p24"/>
            <p:cNvSpPr/>
            <p:nvPr/>
          </p:nvSpPr>
          <p:spPr>
            <a:xfrm>
              <a:off x="11776847" y="8522395"/>
              <a:ext cx="98874" cy="653671"/>
            </a:xfrm>
            <a:custGeom>
              <a:avLst/>
              <a:gdLst/>
              <a:ahLst/>
              <a:cxnLst/>
              <a:rect l="l" t="t" r="r" b="b"/>
              <a:pathLst>
                <a:path w="81" h="526" extrusionOk="0">
                  <a:moveTo>
                    <a:pt x="0" y="0"/>
                  </a:moveTo>
                  <a:lnTo>
                    <a:pt x="80" y="0"/>
                  </a:lnTo>
                  <a:lnTo>
                    <a:pt x="80" y="525"/>
                  </a:lnTo>
                  <a:lnTo>
                    <a:pt x="0" y="525"/>
                  </a:lnTo>
                  <a:lnTo>
                    <a:pt x="0" y="0"/>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8" name="Google Shape;418;p24"/>
            <p:cNvSpPr/>
            <p:nvPr/>
          </p:nvSpPr>
          <p:spPr>
            <a:xfrm>
              <a:off x="12106428" y="9044233"/>
              <a:ext cx="719588" cy="137327"/>
            </a:xfrm>
            <a:custGeom>
              <a:avLst/>
              <a:gdLst/>
              <a:ahLst/>
              <a:cxnLst/>
              <a:rect l="l" t="t" r="r" b="b"/>
              <a:pathLst>
                <a:path w="579" h="109" extrusionOk="0">
                  <a:moveTo>
                    <a:pt x="0" y="0"/>
                  </a:moveTo>
                  <a:lnTo>
                    <a:pt x="578" y="0"/>
                  </a:lnTo>
                  <a:lnTo>
                    <a:pt x="578" y="108"/>
                  </a:lnTo>
                  <a:lnTo>
                    <a:pt x="0" y="108"/>
                  </a:lnTo>
                  <a:lnTo>
                    <a:pt x="0" y="0"/>
                  </a:lnTo>
                </a:path>
              </a:pathLst>
            </a:custGeom>
            <a:solidFill>
              <a:srgbClr val="004C8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19" name="Google Shape;419;p24"/>
            <p:cNvSpPr/>
            <p:nvPr/>
          </p:nvSpPr>
          <p:spPr>
            <a:xfrm>
              <a:off x="13095175" y="8472957"/>
              <a:ext cx="175778" cy="708606"/>
            </a:xfrm>
            <a:custGeom>
              <a:avLst/>
              <a:gdLst/>
              <a:ahLst/>
              <a:cxnLst/>
              <a:rect l="l" t="t" r="r" b="b"/>
              <a:pathLst>
                <a:path w="140" h="568" extrusionOk="0">
                  <a:moveTo>
                    <a:pt x="0" y="0"/>
                  </a:moveTo>
                  <a:lnTo>
                    <a:pt x="139" y="0"/>
                  </a:lnTo>
                  <a:lnTo>
                    <a:pt x="139" y="567"/>
                  </a:lnTo>
                  <a:lnTo>
                    <a:pt x="0" y="567"/>
                  </a:lnTo>
                  <a:lnTo>
                    <a:pt x="0" y="0"/>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0" name="Google Shape;420;p24"/>
            <p:cNvSpPr/>
            <p:nvPr/>
          </p:nvSpPr>
          <p:spPr>
            <a:xfrm>
              <a:off x="12837003" y="8352111"/>
              <a:ext cx="280146" cy="829451"/>
            </a:xfrm>
            <a:custGeom>
              <a:avLst/>
              <a:gdLst/>
              <a:ahLst/>
              <a:cxnLst/>
              <a:rect l="l" t="t" r="r" b="b"/>
              <a:pathLst>
                <a:path w="224" h="665" extrusionOk="0">
                  <a:moveTo>
                    <a:pt x="140" y="0"/>
                  </a:moveTo>
                  <a:lnTo>
                    <a:pt x="223" y="18"/>
                  </a:lnTo>
                  <a:lnTo>
                    <a:pt x="83" y="664"/>
                  </a:lnTo>
                  <a:lnTo>
                    <a:pt x="0" y="646"/>
                  </a:lnTo>
                  <a:lnTo>
                    <a:pt x="140" y="0"/>
                  </a:lnTo>
                </a:path>
              </a:pathLst>
            </a:custGeom>
            <a:solidFill>
              <a:srgbClr val="3A40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1" name="Google Shape;421;p24"/>
            <p:cNvSpPr/>
            <p:nvPr/>
          </p:nvSpPr>
          <p:spPr>
            <a:xfrm>
              <a:off x="11661490" y="8692679"/>
              <a:ext cx="115355" cy="379022"/>
            </a:xfrm>
            <a:custGeom>
              <a:avLst/>
              <a:gdLst/>
              <a:ahLst/>
              <a:cxnLst/>
              <a:rect l="l" t="t" r="r" b="b"/>
              <a:pathLst>
                <a:path w="91" h="305" extrusionOk="0">
                  <a:moveTo>
                    <a:pt x="90" y="0"/>
                  </a:moveTo>
                  <a:lnTo>
                    <a:pt x="0" y="0"/>
                  </a:lnTo>
                  <a:lnTo>
                    <a:pt x="0" y="304"/>
                  </a:lnTo>
                  <a:lnTo>
                    <a:pt x="90" y="304"/>
                  </a:lnTo>
                  <a:lnTo>
                    <a:pt x="90" y="0"/>
                  </a:lnTo>
                </a:path>
              </a:pathLst>
            </a:custGeom>
            <a:solidFill>
              <a:srgbClr val="25242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2" name="Google Shape;422;p24"/>
            <p:cNvSpPr/>
            <p:nvPr/>
          </p:nvSpPr>
          <p:spPr>
            <a:xfrm>
              <a:off x="11804310" y="8560844"/>
              <a:ext cx="38453" cy="576772"/>
            </a:xfrm>
            <a:custGeom>
              <a:avLst/>
              <a:gdLst/>
              <a:ahLst/>
              <a:cxnLst/>
              <a:rect l="l" t="t" r="r" b="b"/>
              <a:pathLst>
                <a:path w="32" h="464" extrusionOk="0">
                  <a:moveTo>
                    <a:pt x="15" y="0"/>
                  </a:moveTo>
                  <a:lnTo>
                    <a:pt x="15" y="0"/>
                  </a:lnTo>
                  <a:lnTo>
                    <a:pt x="15" y="0"/>
                  </a:lnTo>
                  <a:cubicBezTo>
                    <a:pt x="24" y="0"/>
                    <a:pt x="31" y="7"/>
                    <a:pt x="31" y="16"/>
                  </a:cubicBezTo>
                  <a:lnTo>
                    <a:pt x="31" y="448"/>
                  </a:lnTo>
                  <a:lnTo>
                    <a:pt x="31" y="448"/>
                  </a:lnTo>
                  <a:cubicBezTo>
                    <a:pt x="31" y="456"/>
                    <a:pt x="24" y="463"/>
                    <a:pt x="15" y="463"/>
                  </a:cubicBezTo>
                  <a:lnTo>
                    <a:pt x="15" y="463"/>
                  </a:lnTo>
                  <a:cubicBezTo>
                    <a:pt x="7" y="463"/>
                    <a:pt x="0" y="456"/>
                    <a:pt x="0" y="448"/>
                  </a:cubicBezTo>
                  <a:lnTo>
                    <a:pt x="0" y="16"/>
                  </a:lnTo>
                  <a:lnTo>
                    <a:pt x="0" y="16"/>
                  </a:lnTo>
                  <a:cubicBezTo>
                    <a:pt x="0" y="7"/>
                    <a:pt x="7" y="0"/>
                    <a:pt x="15" y="0"/>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3" name="Google Shape;423;p24"/>
            <p:cNvSpPr/>
            <p:nvPr/>
          </p:nvSpPr>
          <p:spPr>
            <a:xfrm>
              <a:off x="11287964" y="8769581"/>
              <a:ext cx="186763" cy="335077"/>
            </a:xfrm>
            <a:custGeom>
              <a:avLst/>
              <a:gdLst/>
              <a:ahLst/>
              <a:cxnLst/>
              <a:rect l="l" t="t" r="r" b="b"/>
              <a:pathLst>
                <a:path w="148" h="269" extrusionOk="0">
                  <a:moveTo>
                    <a:pt x="147" y="0"/>
                  </a:moveTo>
                  <a:lnTo>
                    <a:pt x="0" y="0"/>
                  </a:lnTo>
                  <a:lnTo>
                    <a:pt x="0" y="268"/>
                  </a:lnTo>
                  <a:lnTo>
                    <a:pt x="147" y="268"/>
                  </a:lnTo>
                  <a:lnTo>
                    <a:pt x="147" y="0"/>
                  </a:lnTo>
                </a:path>
              </a:pathLst>
            </a:custGeom>
            <a:solidFill>
              <a:srgbClr val="4B849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4" name="Google Shape;424;p24"/>
            <p:cNvSpPr/>
            <p:nvPr/>
          </p:nvSpPr>
          <p:spPr>
            <a:xfrm>
              <a:off x="11287964" y="8753105"/>
              <a:ext cx="185501" cy="366765"/>
            </a:xfrm>
            <a:custGeom>
              <a:avLst/>
              <a:gdLst/>
              <a:ahLst/>
              <a:cxnLst/>
              <a:rect l="l" t="t" r="r" b="b"/>
              <a:pathLst>
                <a:path w="185501" h="366765" extrusionOk="0">
                  <a:moveTo>
                    <a:pt x="0" y="335074"/>
                  </a:moveTo>
                  <a:lnTo>
                    <a:pt x="185501" y="335074"/>
                  </a:lnTo>
                  <a:lnTo>
                    <a:pt x="185501" y="366765"/>
                  </a:lnTo>
                  <a:lnTo>
                    <a:pt x="0" y="366765"/>
                  </a:lnTo>
                  <a:close/>
                  <a:moveTo>
                    <a:pt x="94875" y="76905"/>
                  </a:moveTo>
                  <a:cubicBezTo>
                    <a:pt x="127474" y="76905"/>
                    <a:pt x="152550" y="122876"/>
                    <a:pt x="152550" y="181273"/>
                  </a:cubicBezTo>
                  <a:cubicBezTo>
                    <a:pt x="152550" y="238426"/>
                    <a:pt x="127474" y="284398"/>
                    <a:pt x="94875" y="284398"/>
                  </a:cubicBezTo>
                  <a:cubicBezTo>
                    <a:pt x="63529" y="284398"/>
                    <a:pt x="38453" y="238426"/>
                    <a:pt x="38453" y="181273"/>
                  </a:cubicBezTo>
                  <a:cubicBezTo>
                    <a:pt x="38453" y="122876"/>
                    <a:pt x="63529" y="76905"/>
                    <a:pt x="94875" y="76905"/>
                  </a:cubicBezTo>
                  <a:close/>
                  <a:moveTo>
                    <a:pt x="0" y="0"/>
                  </a:moveTo>
                  <a:lnTo>
                    <a:pt x="185501" y="0"/>
                  </a:lnTo>
                  <a:lnTo>
                    <a:pt x="185501" y="31738"/>
                  </a:lnTo>
                  <a:lnTo>
                    <a:pt x="0" y="31738"/>
                  </a:lnTo>
                  <a:close/>
                </a:path>
              </a:pathLst>
            </a:custGeom>
            <a:solidFill>
              <a:srgbClr val="0F153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5" name="Google Shape;425;p24"/>
            <p:cNvSpPr/>
            <p:nvPr/>
          </p:nvSpPr>
          <p:spPr>
            <a:xfrm>
              <a:off x="11189088" y="8500423"/>
              <a:ext cx="104370" cy="675643"/>
            </a:xfrm>
            <a:custGeom>
              <a:avLst/>
              <a:gdLst/>
              <a:ahLst/>
              <a:cxnLst/>
              <a:rect l="l" t="t" r="r" b="b"/>
              <a:pathLst>
                <a:path w="82" h="544" extrusionOk="0">
                  <a:moveTo>
                    <a:pt x="0" y="0"/>
                  </a:moveTo>
                  <a:lnTo>
                    <a:pt x="81" y="0"/>
                  </a:lnTo>
                  <a:lnTo>
                    <a:pt x="81" y="543"/>
                  </a:lnTo>
                  <a:lnTo>
                    <a:pt x="0" y="543"/>
                  </a:lnTo>
                  <a:lnTo>
                    <a:pt x="0" y="0"/>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6" name="Google Shape;426;p24"/>
            <p:cNvSpPr/>
            <p:nvPr/>
          </p:nvSpPr>
          <p:spPr>
            <a:xfrm>
              <a:off x="11101199" y="8621273"/>
              <a:ext cx="93383" cy="554797"/>
            </a:xfrm>
            <a:custGeom>
              <a:avLst/>
              <a:gdLst/>
              <a:ahLst/>
              <a:cxnLst/>
              <a:rect l="l" t="t" r="r" b="b"/>
              <a:pathLst>
                <a:path w="74" h="447" extrusionOk="0">
                  <a:moveTo>
                    <a:pt x="73" y="0"/>
                  </a:moveTo>
                  <a:lnTo>
                    <a:pt x="0" y="0"/>
                  </a:lnTo>
                  <a:lnTo>
                    <a:pt x="0" y="446"/>
                  </a:lnTo>
                  <a:lnTo>
                    <a:pt x="73" y="446"/>
                  </a:lnTo>
                  <a:lnTo>
                    <a:pt x="73" y="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7" name="Google Shape;427;p24"/>
            <p:cNvSpPr/>
            <p:nvPr/>
          </p:nvSpPr>
          <p:spPr>
            <a:xfrm>
              <a:off x="11211062" y="8533384"/>
              <a:ext cx="54930" cy="54930"/>
            </a:xfrm>
            <a:custGeom>
              <a:avLst/>
              <a:gdLst/>
              <a:ahLst/>
              <a:cxnLst/>
              <a:rect l="l" t="t" r="r" b="b"/>
              <a:pathLst>
                <a:path w="44" h="45" extrusionOk="0">
                  <a:moveTo>
                    <a:pt x="0" y="0"/>
                  </a:moveTo>
                  <a:lnTo>
                    <a:pt x="43" y="0"/>
                  </a:lnTo>
                  <a:lnTo>
                    <a:pt x="43" y="44"/>
                  </a:lnTo>
                  <a:lnTo>
                    <a:pt x="0" y="44"/>
                  </a:lnTo>
                  <a:lnTo>
                    <a:pt x="0" y="0"/>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8" name="Google Shape;428;p24"/>
            <p:cNvSpPr/>
            <p:nvPr/>
          </p:nvSpPr>
          <p:spPr>
            <a:xfrm>
              <a:off x="11101199" y="8901416"/>
              <a:ext cx="93383" cy="280146"/>
            </a:xfrm>
            <a:custGeom>
              <a:avLst/>
              <a:gdLst/>
              <a:ahLst/>
              <a:cxnLst/>
              <a:rect l="l" t="t" r="r" b="b"/>
              <a:pathLst>
                <a:path w="74" h="224" extrusionOk="0">
                  <a:moveTo>
                    <a:pt x="73" y="0"/>
                  </a:moveTo>
                  <a:lnTo>
                    <a:pt x="0" y="0"/>
                  </a:lnTo>
                  <a:lnTo>
                    <a:pt x="0" y="223"/>
                  </a:lnTo>
                  <a:lnTo>
                    <a:pt x="73" y="223"/>
                  </a:lnTo>
                  <a:lnTo>
                    <a:pt x="73" y="0"/>
                  </a:lnTo>
                </a:path>
              </a:pathLst>
            </a:custGeom>
            <a:solidFill>
              <a:srgbClr val="AA1F4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29" name="Google Shape;429;p24"/>
            <p:cNvSpPr/>
            <p:nvPr/>
          </p:nvSpPr>
          <p:spPr>
            <a:xfrm>
              <a:off x="12144877" y="8868457"/>
              <a:ext cx="576772" cy="181272"/>
            </a:xfrm>
            <a:custGeom>
              <a:avLst/>
              <a:gdLst/>
              <a:ahLst/>
              <a:cxnLst/>
              <a:rect l="l" t="t" r="r" b="b"/>
              <a:pathLst>
                <a:path w="464" h="144" extrusionOk="0">
                  <a:moveTo>
                    <a:pt x="0" y="143"/>
                  </a:moveTo>
                  <a:lnTo>
                    <a:pt x="463" y="143"/>
                  </a:lnTo>
                  <a:lnTo>
                    <a:pt x="463" y="0"/>
                  </a:lnTo>
                  <a:lnTo>
                    <a:pt x="0" y="0"/>
                  </a:lnTo>
                  <a:lnTo>
                    <a:pt x="0" y="143"/>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0" name="Google Shape;430;p24"/>
            <p:cNvSpPr/>
            <p:nvPr/>
          </p:nvSpPr>
          <p:spPr>
            <a:xfrm>
              <a:off x="12199808" y="8868458"/>
              <a:ext cx="471198" cy="180013"/>
            </a:xfrm>
            <a:custGeom>
              <a:avLst/>
              <a:gdLst/>
              <a:ahLst/>
              <a:cxnLst/>
              <a:rect l="l" t="t" r="r" b="b"/>
              <a:pathLst>
                <a:path w="471198" h="180013" extrusionOk="0">
                  <a:moveTo>
                    <a:pt x="71410" y="38455"/>
                  </a:moveTo>
                  <a:lnTo>
                    <a:pt x="394242" y="38455"/>
                  </a:lnTo>
                  <a:lnTo>
                    <a:pt x="394242" y="130606"/>
                  </a:lnTo>
                  <a:lnTo>
                    <a:pt x="71410" y="130606"/>
                  </a:lnTo>
                  <a:close/>
                  <a:moveTo>
                    <a:pt x="433951" y="0"/>
                  </a:moveTo>
                  <a:lnTo>
                    <a:pt x="471198" y="0"/>
                  </a:lnTo>
                  <a:lnTo>
                    <a:pt x="471198" y="180013"/>
                  </a:lnTo>
                  <a:lnTo>
                    <a:pt x="433951" y="180013"/>
                  </a:lnTo>
                  <a:close/>
                  <a:moveTo>
                    <a:pt x="0" y="0"/>
                  </a:moveTo>
                  <a:lnTo>
                    <a:pt x="37213" y="0"/>
                  </a:lnTo>
                  <a:lnTo>
                    <a:pt x="37213" y="180013"/>
                  </a:lnTo>
                  <a:lnTo>
                    <a:pt x="0" y="180013"/>
                  </a:lnTo>
                  <a:close/>
                </a:path>
              </a:pathLst>
            </a:custGeom>
            <a:solidFill>
              <a:srgbClr val="EAEA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1" name="Google Shape;431;p24"/>
            <p:cNvSpPr/>
            <p:nvPr/>
          </p:nvSpPr>
          <p:spPr>
            <a:xfrm>
              <a:off x="12067975" y="8780568"/>
              <a:ext cx="736069" cy="87889"/>
            </a:xfrm>
            <a:custGeom>
              <a:avLst/>
              <a:gdLst/>
              <a:ahLst/>
              <a:cxnLst/>
              <a:rect l="l" t="t" r="r" b="b"/>
              <a:pathLst>
                <a:path w="593" h="70" extrusionOk="0">
                  <a:moveTo>
                    <a:pt x="0" y="0"/>
                  </a:moveTo>
                  <a:lnTo>
                    <a:pt x="592" y="0"/>
                  </a:lnTo>
                  <a:lnTo>
                    <a:pt x="592" y="69"/>
                  </a:lnTo>
                  <a:lnTo>
                    <a:pt x="0" y="69"/>
                  </a:lnTo>
                  <a:lnTo>
                    <a:pt x="0" y="0"/>
                  </a:lnTo>
                </a:path>
              </a:pathLst>
            </a:cu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2" name="Google Shape;432;p24"/>
            <p:cNvSpPr/>
            <p:nvPr/>
          </p:nvSpPr>
          <p:spPr>
            <a:xfrm>
              <a:off x="12199807" y="8780568"/>
              <a:ext cx="602968" cy="86633"/>
            </a:xfrm>
            <a:custGeom>
              <a:avLst/>
              <a:gdLst/>
              <a:ahLst/>
              <a:cxnLst/>
              <a:rect l="l" t="t" r="r" b="b"/>
              <a:pathLst>
                <a:path w="602968" h="86633" extrusionOk="0">
                  <a:moveTo>
                    <a:pt x="0" y="21974"/>
                  </a:moveTo>
                  <a:lnTo>
                    <a:pt x="465669" y="21974"/>
                  </a:lnTo>
                  <a:lnTo>
                    <a:pt x="465669" y="59262"/>
                  </a:lnTo>
                  <a:lnTo>
                    <a:pt x="0" y="59262"/>
                  </a:lnTo>
                  <a:close/>
                  <a:moveTo>
                    <a:pt x="538319" y="0"/>
                  </a:moveTo>
                  <a:lnTo>
                    <a:pt x="602968" y="0"/>
                  </a:lnTo>
                  <a:lnTo>
                    <a:pt x="602968" y="86633"/>
                  </a:lnTo>
                  <a:lnTo>
                    <a:pt x="538319" y="86633"/>
                  </a:lnTo>
                  <a:close/>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3" name="Google Shape;433;p24"/>
            <p:cNvSpPr/>
            <p:nvPr/>
          </p:nvSpPr>
          <p:spPr>
            <a:xfrm>
              <a:off x="12106428" y="9110150"/>
              <a:ext cx="719588" cy="71412"/>
            </a:xfrm>
            <a:custGeom>
              <a:avLst/>
              <a:gdLst/>
              <a:ahLst/>
              <a:cxnLst/>
              <a:rect l="l" t="t" r="r" b="b"/>
              <a:pathLst>
                <a:path w="579" h="56" extrusionOk="0">
                  <a:moveTo>
                    <a:pt x="0" y="0"/>
                  </a:moveTo>
                  <a:lnTo>
                    <a:pt x="578" y="0"/>
                  </a:lnTo>
                  <a:lnTo>
                    <a:pt x="578" y="55"/>
                  </a:lnTo>
                  <a:lnTo>
                    <a:pt x="0" y="55"/>
                  </a:lnTo>
                  <a:lnTo>
                    <a:pt x="0" y="0"/>
                  </a:lnTo>
                </a:path>
              </a:pathLst>
            </a:custGeom>
            <a:solidFill>
              <a:srgbClr val="02274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4" name="Google Shape;434;p24"/>
            <p:cNvSpPr/>
            <p:nvPr/>
          </p:nvSpPr>
          <p:spPr>
            <a:xfrm>
              <a:off x="13095175" y="8588312"/>
              <a:ext cx="175778" cy="477892"/>
            </a:xfrm>
            <a:custGeom>
              <a:avLst/>
              <a:gdLst/>
              <a:ahLst/>
              <a:cxnLst/>
              <a:rect l="l" t="t" r="r" b="b"/>
              <a:pathLst>
                <a:path w="140" h="385" extrusionOk="0">
                  <a:moveTo>
                    <a:pt x="0" y="0"/>
                  </a:moveTo>
                  <a:lnTo>
                    <a:pt x="139" y="0"/>
                  </a:lnTo>
                  <a:lnTo>
                    <a:pt x="139" y="384"/>
                  </a:lnTo>
                  <a:lnTo>
                    <a:pt x="0" y="384"/>
                  </a:lnTo>
                  <a:lnTo>
                    <a:pt x="0" y="0"/>
                  </a:lnTo>
                </a:path>
              </a:pathLst>
            </a:custGeom>
            <a:solidFill>
              <a:srgbClr val="1873B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5" name="Google Shape;435;p24"/>
            <p:cNvSpPr/>
            <p:nvPr/>
          </p:nvSpPr>
          <p:spPr>
            <a:xfrm>
              <a:off x="13139120" y="8615777"/>
              <a:ext cx="87889" cy="428458"/>
            </a:xfrm>
            <a:custGeom>
              <a:avLst/>
              <a:gdLst/>
              <a:ahLst/>
              <a:cxnLst/>
              <a:rect l="l" t="t" r="r" b="b"/>
              <a:pathLst>
                <a:path w="70" h="342" extrusionOk="0">
                  <a:moveTo>
                    <a:pt x="69" y="170"/>
                  </a:moveTo>
                  <a:lnTo>
                    <a:pt x="69" y="170"/>
                  </a:lnTo>
                  <a:cubicBezTo>
                    <a:pt x="69" y="265"/>
                    <a:pt x="53" y="341"/>
                    <a:pt x="34" y="341"/>
                  </a:cubicBezTo>
                  <a:lnTo>
                    <a:pt x="34" y="341"/>
                  </a:lnTo>
                  <a:cubicBezTo>
                    <a:pt x="15" y="341"/>
                    <a:pt x="0" y="265"/>
                    <a:pt x="0" y="170"/>
                  </a:cubicBezTo>
                  <a:lnTo>
                    <a:pt x="0" y="170"/>
                  </a:lnTo>
                  <a:cubicBezTo>
                    <a:pt x="0" y="76"/>
                    <a:pt x="15" y="0"/>
                    <a:pt x="34" y="0"/>
                  </a:cubicBezTo>
                  <a:lnTo>
                    <a:pt x="34" y="0"/>
                  </a:lnTo>
                  <a:cubicBezTo>
                    <a:pt x="53" y="0"/>
                    <a:pt x="69" y="76"/>
                    <a:pt x="69" y="170"/>
                  </a:cubicBez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6" name="Google Shape;436;p24"/>
            <p:cNvSpPr/>
            <p:nvPr/>
          </p:nvSpPr>
          <p:spPr>
            <a:xfrm>
              <a:off x="12837003" y="9044233"/>
              <a:ext cx="126342" cy="131833"/>
            </a:xfrm>
            <a:custGeom>
              <a:avLst/>
              <a:gdLst/>
              <a:ahLst/>
              <a:cxnLst/>
              <a:rect l="l" t="t" r="r" b="b"/>
              <a:pathLst>
                <a:path w="103" h="108" extrusionOk="0">
                  <a:moveTo>
                    <a:pt x="19" y="0"/>
                  </a:moveTo>
                  <a:lnTo>
                    <a:pt x="102" y="17"/>
                  </a:lnTo>
                  <a:lnTo>
                    <a:pt x="83" y="107"/>
                  </a:lnTo>
                  <a:lnTo>
                    <a:pt x="0" y="89"/>
                  </a:lnTo>
                  <a:lnTo>
                    <a:pt x="19" y="0"/>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7" name="Google Shape;437;p24"/>
            <p:cNvSpPr/>
            <p:nvPr/>
          </p:nvSpPr>
          <p:spPr>
            <a:xfrm>
              <a:off x="12897427" y="8478453"/>
              <a:ext cx="164791" cy="516346"/>
            </a:xfrm>
            <a:custGeom>
              <a:avLst/>
              <a:gdLst/>
              <a:ahLst/>
              <a:cxnLst/>
              <a:rect l="l" t="t" r="r" b="b"/>
              <a:pathLst>
                <a:path w="134" h="414" extrusionOk="0">
                  <a:moveTo>
                    <a:pt x="87" y="0"/>
                  </a:moveTo>
                  <a:lnTo>
                    <a:pt x="133" y="10"/>
                  </a:lnTo>
                  <a:lnTo>
                    <a:pt x="46" y="413"/>
                  </a:lnTo>
                  <a:lnTo>
                    <a:pt x="0" y="403"/>
                  </a:lnTo>
                  <a:lnTo>
                    <a:pt x="87" y="0"/>
                  </a:ln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8" name="Google Shape;438;p24"/>
            <p:cNvSpPr/>
            <p:nvPr/>
          </p:nvSpPr>
          <p:spPr>
            <a:xfrm>
              <a:off x="10793589" y="10296648"/>
              <a:ext cx="741564" cy="219722"/>
            </a:xfrm>
            <a:custGeom>
              <a:avLst/>
              <a:gdLst/>
              <a:ahLst/>
              <a:cxnLst/>
              <a:rect l="l" t="t" r="r" b="b"/>
              <a:pathLst>
                <a:path w="597" h="175" extrusionOk="0">
                  <a:moveTo>
                    <a:pt x="596" y="0"/>
                  </a:moveTo>
                  <a:lnTo>
                    <a:pt x="0" y="0"/>
                  </a:lnTo>
                  <a:lnTo>
                    <a:pt x="0" y="174"/>
                  </a:lnTo>
                  <a:lnTo>
                    <a:pt x="596" y="174"/>
                  </a:lnTo>
                  <a:lnTo>
                    <a:pt x="596" y="0"/>
                  </a:lnTo>
                </a:path>
              </a:pathLst>
            </a:custGeom>
            <a:solidFill>
              <a:srgbClr val="4D1B2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39" name="Google Shape;439;p24"/>
            <p:cNvSpPr/>
            <p:nvPr/>
          </p:nvSpPr>
          <p:spPr>
            <a:xfrm>
              <a:off x="12095443" y="9928616"/>
              <a:ext cx="98874" cy="587753"/>
            </a:xfrm>
            <a:custGeom>
              <a:avLst/>
              <a:gdLst/>
              <a:ahLst/>
              <a:cxnLst/>
              <a:rect l="l" t="t" r="r" b="b"/>
              <a:pathLst>
                <a:path w="81" h="471" extrusionOk="0">
                  <a:moveTo>
                    <a:pt x="80" y="0"/>
                  </a:moveTo>
                  <a:lnTo>
                    <a:pt x="0" y="0"/>
                  </a:lnTo>
                  <a:lnTo>
                    <a:pt x="0" y="470"/>
                  </a:lnTo>
                  <a:lnTo>
                    <a:pt x="80" y="470"/>
                  </a:lnTo>
                  <a:lnTo>
                    <a:pt x="80" y="0"/>
                  </a:lnTo>
                </a:path>
              </a:pathLst>
            </a:custGeom>
            <a:solidFill>
              <a:srgbClr val="3A19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0" name="Google Shape;440;p24"/>
            <p:cNvSpPr/>
            <p:nvPr/>
          </p:nvSpPr>
          <p:spPr>
            <a:xfrm>
              <a:off x="10865000" y="10296648"/>
              <a:ext cx="602928" cy="218466"/>
            </a:xfrm>
            <a:custGeom>
              <a:avLst/>
              <a:gdLst/>
              <a:ahLst/>
              <a:cxnLst/>
              <a:rect l="l" t="t" r="r" b="b"/>
              <a:pathLst>
                <a:path w="602928" h="218466" extrusionOk="0">
                  <a:moveTo>
                    <a:pt x="115352" y="38455"/>
                  </a:moveTo>
                  <a:lnTo>
                    <a:pt x="487631" y="38455"/>
                  </a:lnTo>
                  <a:lnTo>
                    <a:pt x="487631" y="180010"/>
                  </a:lnTo>
                  <a:lnTo>
                    <a:pt x="115352" y="180010"/>
                  </a:lnTo>
                  <a:close/>
                  <a:moveTo>
                    <a:pt x="549306" y="0"/>
                  </a:moveTo>
                  <a:lnTo>
                    <a:pt x="602928" y="0"/>
                  </a:lnTo>
                  <a:lnTo>
                    <a:pt x="602928" y="218466"/>
                  </a:lnTo>
                  <a:lnTo>
                    <a:pt x="549306" y="218466"/>
                  </a:lnTo>
                  <a:close/>
                  <a:moveTo>
                    <a:pt x="0" y="0"/>
                  </a:moveTo>
                  <a:lnTo>
                    <a:pt x="53653" y="0"/>
                  </a:lnTo>
                  <a:lnTo>
                    <a:pt x="53653" y="218466"/>
                  </a:lnTo>
                  <a:lnTo>
                    <a:pt x="0" y="218466"/>
                  </a:lnTo>
                  <a:close/>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1" name="Google Shape;441;p24"/>
            <p:cNvSpPr/>
            <p:nvPr/>
          </p:nvSpPr>
          <p:spPr>
            <a:xfrm>
              <a:off x="11502192" y="10049464"/>
              <a:ext cx="505361" cy="466908"/>
            </a:xfrm>
            <a:custGeom>
              <a:avLst/>
              <a:gdLst/>
              <a:ahLst/>
              <a:cxnLst/>
              <a:rect l="l" t="t" r="r" b="b"/>
              <a:pathLst>
                <a:path w="404" h="375" extrusionOk="0">
                  <a:moveTo>
                    <a:pt x="54" y="0"/>
                  </a:moveTo>
                  <a:lnTo>
                    <a:pt x="0" y="59"/>
                  </a:lnTo>
                  <a:lnTo>
                    <a:pt x="349" y="374"/>
                  </a:lnTo>
                  <a:lnTo>
                    <a:pt x="403" y="315"/>
                  </a:lnTo>
                  <a:lnTo>
                    <a:pt x="54" y="0"/>
                  </a:lnTo>
                </a:path>
              </a:pathLst>
            </a:custGeom>
            <a:solidFill>
              <a:srgbClr val="0F153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2" name="Google Shape;442;p24"/>
            <p:cNvSpPr/>
            <p:nvPr/>
          </p:nvSpPr>
          <p:spPr>
            <a:xfrm>
              <a:off x="12095443" y="9928616"/>
              <a:ext cx="98874" cy="351554"/>
            </a:xfrm>
            <a:custGeom>
              <a:avLst/>
              <a:gdLst/>
              <a:ahLst/>
              <a:cxnLst/>
              <a:rect l="l" t="t" r="r" b="b"/>
              <a:pathLst>
                <a:path w="81" h="281" extrusionOk="0">
                  <a:moveTo>
                    <a:pt x="80" y="0"/>
                  </a:moveTo>
                  <a:lnTo>
                    <a:pt x="0" y="0"/>
                  </a:lnTo>
                  <a:lnTo>
                    <a:pt x="0" y="280"/>
                  </a:lnTo>
                  <a:lnTo>
                    <a:pt x="80" y="280"/>
                  </a:lnTo>
                  <a:lnTo>
                    <a:pt x="80" y="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3" name="Google Shape;443;p24"/>
            <p:cNvSpPr/>
            <p:nvPr/>
          </p:nvSpPr>
          <p:spPr>
            <a:xfrm>
              <a:off x="12095443" y="10406510"/>
              <a:ext cx="98874" cy="60425"/>
            </a:xfrm>
            <a:custGeom>
              <a:avLst/>
              <a:gdLst/>
              <a:ahLst/>
              <a:cxnLst/>
              <a:rect l="l" t="t" r="r" b="b"/>
              <a:pathLst>
                <a:path w="81" h="48" extrusionOk="0">
                  <a:moveTo>
                    <a:pt x="80" y="0"/>
                  </a:moveTo>
                  <a:lnTo>
                    <a:pt x="0" y="0"/>
                  </a:lnTo>
                  <a:lnTo>
                    <a:pt x="0" y="47"/>
                  </a:lnTo>
                  <a:lnTo>
                    <a:pt x="80" y="47"/>
                  </a:lnTo>
                  <a:lnTo>
                    <a:pt x="80" y="0"/>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4" name="Google Shape;444;p24"/>
            <p:cNvSpPr/>
            <p:nvPr/>
          </p:nvSpPr>
          <p:spPr>
            <a:xfrm>
              <a:off x="12199808" y="9840727"/>
              <a:ext cx="197750" cy="675642"/>
            </a:xfrm>
            <a:custGeom>
              <a:avLst/>
              <a:gdLst/>
              <a:ahLst/>
              <a:cxnLst/>
              <a:rect l="l" t="t" r="r" b="b"/>
              <a:pathLst>
                <a:path w="160" h="542" extrusionOk="0">
                  <a:moveTo>
                    <a:pt x="0" y="0"/>
                  </a:moveTo>
                  <a:lnTo>
                    <a:pt x="159" y="0"/>
                  </a:lnTo>
                  <a:lnTo>
                    <a:pt x="159" y="541"/>
                  </a:lnTo>
                  <a:lnTo>
                    <a:pt x="0" y="541"/>
                  </a:lnTo>
                  <a:lnTo>
                    <a:pt x="0" y="0"/>
                  </a:lnTo>
                </a:path>
              </a:pathLst>
            </a:custGeom>
            <a:solidFill>
              <a:srgbClr val="1873B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5" name="Google Shape;445;p24"/>
            <p:cNvSpPr/>
            <p:nvPr/>
          </p:nvSpPr>
          <p:spPr>
            <a:xfrm>
              <a:off x="12199808" y="9873687"/>
              <a:ext cx="196514" cy="603089"/>
            </a:xfrm>
            <a:custGeom>
              <a:avLst/>
              <a:gdLst/>
              <a:ahLst/>
              <a:cxnLst/>
              <a:rect l="l" t="t" r="r" b="b"/>
              <a:pathLst>
                <a:path w="196514" h="603089" extrusionOk="0">
                  <a:moveTo>
                    <a:pt x="0" y="576767"/>
                  </a:moveTo>
                  <a:lnTo>
                    <a:pt x="196514" y="576767"/>
                  </a:lnTo>
                  <a:lnTo>
                    <a:pt x="196514" y="603089"/>
                  </a:lnTo>
                  <a:lnTo>
                    <a:pt x="0" y="603089"/>
                  </a:lnTo>
                  <a:close/>
                  <a:moveTo>
                    <a:pt x="0" y="0"/>
                  </a:moveTo>
                  <a:lnTo>
                    <a:pt x="196514" y="0"/>
                  </a:lnTo>
                  <a:lnTo>
                    <a:pt x="196514" y="26320"/>
                  </a:lnTo>
                  <a:lnTo>
                    <a:pt x="0" y="26320"/>
                  </a:lnTo>
                  <a:close/>
                </a:path>
              </a:pathLst>
            </a:custGeom>
            <a:solidFill>
              <a:srgbClr val="EAEA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6" name="Google Shape;446;p24"/>
            <p:cNvSpPr/>
            <p:nvPr/>
          </p:nvSpPr>
          <p:spPr>
            <a:xfrm>
              <a:off x="12397557" y="9928616"/>
              <a:ext cx="87889" cy="587753"/>
            </a:xfrm>
            <a:custGeom>
              <a:avLst/>
              <a:gdLst/>
              <a:ahLst/>
              <a:cxnLst/>
              <a:rect l="l" t="t" r="r" b="b"/>
              <a:pathLst>
                <a:path w="71" h="471" extrusionOk="0">
                  <a:moveTo>
                    <a:pt x="70" y="0"/>
                  </a:moveTo>
                  <a:lnTo>
                    <a:pt x="0" y="0"/>
                  </a:lnTo>
                  <a:lnTo>
                    <a:pt x="0" y="470"/>
                  </a:lnTo>
                  <a:lnTo>
                    <a:pt x="70" y="470"/>
                  </a:lnTo>
                  <a:lnTo>
                    <a:pt x="70" y="0"/>
                  </a:lnTo>
                </a:path>
              </a:pathLst>
            </a:custGeom>
            <a:solidFill>
              <a:srgbClr val="0F153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7" name="Google Shape;447;p24"/>
            <p:cNvSpPr/>
            <p:nvPr/>
          </p:nvSpPr>
          <p:spPr>
            <a:xfrm>
              <a:off x="12397557" y="10027490"/>
              <a:ext cx="87889" cy="390005"/>
            </a:xfrm>
            <a:custGeom>
              <a:avLst/>
              <a:gdLst/>
              <a:ahLst/>
              <a:cxnLst/>
              <a:rect l="l" t="t" r="r" b="b"/>
              <a:pathLst>
                <a:path w="71" h="311" extrusionOk="0">
                  <a:moveTo>
                    <a:pt x="70" y="0"/>
                  </a:moveTo>
                  <a:lnTo>
                    <a:pt x="0" y="0"/>
                  </a:lnTo>
                  <a:lnTo>
                    <a:pt x="0" y="310"/>
                  </a:lnTo>
                  <a:lnTo>
                    <a:pt x="70" y="310"/>
                  </a:lnTo>
                  <a:lnTo>
                    <a:pt x="70" y="0"/>
                  </a:lnTo>
                </a:path>
              </a:pathLst>
            </a:custGeom>
            <a:solidFill>
              <a:srgbClr val="3A40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8" name="Google Shape;448;p24"/>
            <p:cNvSpPr/>
            <p:nvPr/>
          </p:nvSpPr>
          <p:spPr>
            <a:xfrm>
              <a:off x="12924892" y="9950588"/>
              <a:ext cx="76902" cy="565782"/>
            </a:xfrm>
            <a:custGeom>
              <a:avLst/>
              <a:gdLst/>
              <a:ahLst/>
              <a:cxnLst/>
              <a:rect l="l" t="t" r="r" b="b"/>
              <a:pathLst>
                <a:path w="63" h="454" extrusionOk="0">
                  <a:moveTo>
                    <a:pt x="62" y="0"/>
                  </a:moveTo>
                  <a:lnTo>
                    <a:pt x="0" y="0"/>
                  </a:lnTo>
                  <a:lnTo>
                    <a:pt x="0" y="453"/>
                  </a:lnTo>
                  <a:lnTo>
                    <a:pt x="62" y="453"/>
                  </a:lnTo>
                  <a:lnTo>
                    <a:pt x="62" y="0"/>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49" name="Google Shape;449;p24"/>
            <p:cNvSpPr/>
            <p:nvPr/>
          </p:nvSpPr>
          <p:spPr>
            <a:xfrm>
              <a:off x="13001794" y="9857204"/>
              <a:ext cx="148314" cy="659165"/>
            </a:xfrm>
            <a:custGeom>
              <a:avLst/>
              <a:gdLst/>
              <a:ahLst/>
              <a:cxnLst/>
              <a:rect l="l" t="t" r="r" b="b"/>
              <a:pathLst>
                <a:path w="120" h="527" extrusionOk="0">
                  <a:moveTo>
                    <a:pt x="119" y="0"/>
                  </a:moveTo>
                  <a:lnTo>
                    <a:pt x="0" y="0"/>
                  </a:lnTo>
                  <a:lnTo>
                    <a:pt x="0" y="526"/>
                  </a:lnTo>
                  <a:lnTo>
                    <a:pt x="119" y="526"/>
                  </a:lnTo>
                  <a:lnTo>
                    <a:pt x="119" y="0"/>
                  </a:lnTo>
                </a:path>
              </a:pathLst>
            </a:custGeom>
            <a:solidFill>
              <a:srgbClr val="210E0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0" name="Google Shape;450;p24"/>
            <p:cNvSpPr/>
            <p:nvPr/>
          </p:nvSpPr>
          <p:spPr>
            <a:xfrm>
              <a:off x="12924892" y="9983548"/>
              <a:ext cx="76902" cy="494374"/>
            </a:xfrm>
            <a:custGeom>
              <a:avLst/>
              <a:gdLst/>
              <a:ahLst/>
              <a:cxnLst/>
              <a:rect l="l" t="t" r="r" b="b"/>
              <a:pathLst>
                <a:path w="63" h="396" extrusionOk="0">
                  <a:moveTo>
                    <a:pt x="62" y="0"/>
                  </a:moveTo>
                  <a:lnTo>
                    <a:pt x="0" y="0"/>
                  </a:lnTo>
                  <a:lnTo>
                    <a:pt x="0" y="395"/>
                  </a:lnTo>
                  <a:lnTo>
                    <a:pt x="62" y="395"/>
                  </a:lnTo>
                  <a:lnTo>
                    <a:pt x="62"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1" name="Google Shape;451;p24"/>
            <p:cNvSpPr/>
            <p:nvPr/>
          </p:nvSpPr>
          <p:spPr>
            <a:xfrm>
              <a:off x="12952358" y="9983546"/>
              <a:ext cx="26465" cy="498609"/>
            </a:xfrm>
            <a:custGeom>
              <a:avLst/>
              <a:gdLst/>
              <a:ahLst/>
              <a:cxnLst/>
              <a:rect l="l" t="t" r="r" b="b"/>
              <a:pathLst>
                <a:path w="26465" h="498609" extrusionOk="0">
                  <a:moveTo>
                    <a:pt x="0" y="280143"/>
                  </a:moveTo>
                  <a:lnTo>
                    <a:pt x="9888" y="280143"/>
                  </a:lnTo>
                  <a:lnTo>
                    <a:pt x="9888" y="498609"/>
                  </a:lnTo>
                  <a:lnTo>
                    <a:pt x="0" y="498609"/>
                  </a:lnTo>
                  <a:close/>
                  <a:moveTo>
                    <a:pt x="16477" y="0"/>
                  </a:moveTo>
                  <a:lnTo>
                    <a:pt x="26465" y="0"/>
                  </a:lnTo>
                  <a:lnTo>
                    <a:pt x="26465" y="212982"/>
                  </a:lnTo>
                  <a:lnTo>
                    <a:pt x="16477" y="212982"/>
                  </a:lnTo>
                  <a:close/>
                </a:path>
              </a:pathLst>
            </a:custGeom>
            <a:solidFill>
              <a:srgbClr val="ABABA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2" name="Google Shape;452;p24"/>
            <p:cNvSpPr/>
            <p:nvPr/>
          </p:nvSpPr>
          <p:spPr>
            <a:xfrm>
              <a:off x="12847989" y="9835233"/>
              <a:ext cx="76902" cy="681137"/>
            </a:xfrm>
            <a:custGeom>
              <a:avLst/>
              <a:gdLst/>
              <a:ahLst/>
              <a:cxnLst/>
              <a:rect l="l" t="t" r="r" b="b"/>
              <a:pathLst>
                <a:path w="62" h="545" extrusionOk="0">
                  <a:moveTo>
                    <a:pt x="61" y="0"/>
                  </a:moveTo>
                  <a:lnTo>
                    <a:pt x="0" y="0"/>
                  </a:lnTo>
                  <a:lnTo>
                    <a:pt x="0" y="544"/>
                  </a:lnTo>
                  <a:lnTo>
                    <a:pt x="61" y="544"/>
                  </a:lnTo>
                  <a:lnTo>
                    <a:pt x="61" y="0"/>
                  </a:lnTo>
                </a:path>
              </a:pathLst>
            </a:custGeom>
            <a:solidFill>
              <a:srgbClr val="1873B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3" name="Google Shape;453;p24"/>
            <p:cNvSpPr/>
            <p:nvPr/>
          </p:nvSpPr>
          <p:spPr>
            <a:xfrm>
              <a:off x="12847989" y="9879176"/>
              <a:ext cx="76902" cy="598744"/>
            </a:xfrm>
            <a:custGeom>
              <a:avLst/>
              <a:gdLst/>
              <a:ahLst/>
              <a:cxnLst/>
              <a:rect l="l" t="t" r="r" b="b"/>
              <a:pathLst>
                <a:path w="62" h="480" extrusionOk="0">
                  <a:moveTo>
                    <a:pt x="61" y="0"/>
                  </a:moveTo>
                  <a:lnTo>
                    <a:pt x="0" y="0"/>
                  </a:lnTo>
                  <a:lnTo>
                    <a:pt x="0" y="479"/>
                  </a:lnTo>
                  <a:lnTo>
                    <a:pt x="61" y="479"/>
                  </a:lnTo>
                  <a:lnTo>
                    <a:pt x="61" y="0"/>
                  </a:lnTo>
                </a:path>
              </a:pathLst>
            </a:custGeom>
            <a:solidFill>
              <a:srgbClr val="3A19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4" name="Google Shape;454;p24"/>
            <p:cNvSpPr/>
            <p:nvPr/>
          </p:nvSpPr>
          <p:spPr>
            <a:xfrm>
              <a:off x="12875456" y="9879178"/>
              <a:ext cx="26365" cy="602977"/>
            </a:xfrm>
            <a:custGeom>
              <a:avLst/>
              <a:gdLst/>
              <a:ahLst/>
              <a:cxnLst/>
              <a:rect l="l" t="t" r="r" b="b"/>
              <a:pathLst>
                <a:path w="26365" h="602977" extrusionOk="0">
                  <a:moveTo>
                    <a:pt x="0" y="384511"/>
                  </a:moveTo>
                  <a:lnTo>
                    <a:pt x="9888" y="384511"/>
                  </a:lnTo>
                  <a:lnTo>
                    <a:pt x="9888" y="602977"/>
                  </a:lnTo>
                  <a:lnTo>
                    <a:pt x="0" y="602977"/>
                  </a:lnTo>
                  <a:close/>
                  <a:moveTo>
                    <a:pt x="16477" y="0"/>
                  </a:moveTo>
                  <a:lnTo>
                    <a:pt x="26365" y="0"/>
                  </a:lnTo>
                  <a:lnTo>
                    <a:pt x="26365" y="251447"/>
                  </a:lnTo>
                  <a:lnTo>
                    <a:pt x="16477" y="251447"/>
                  </a:lnTo>
                  <a:close/>
                </a:path>
              </a:pathLst>
            </a:custGeom>
            <a:solidFill>
              <a:srgbClr val="72424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5" name="Google Shape;455;p24"/>
            <p:cNvSpPr/>
            <p:nvPr/>
          </p:nvSpPr>
          <p:spPr>
            <a:xfrm>
              <a:off x="12771087" y="9950588"/>
              <a:ext cx="82397" cy="565782"/>
            </a:xfrm>
            <a:custGeom>
              <a:avLst/>
              <a:gdLst/>
              <a:ahLst/>
              <a:cxnLst/>
              <a:rect l="l" t="t" r="r" b="b"/>
              <a:pathLst>
                <a:path w="64" h="454" extrusionOk="0">
                  <a:moveTo>
                    <a:pt x="63" y="0"/>
                  </a:moveTo>
                  <a:lnTo>
                    <a:pt x="0" y="0"/>
                  </a:lnTo>
                  <a:lnTo>
                    <a:pt x="0" y="453"/>
                  </a:lnTo>
                  <a:lnTo>
                    <a:pt x="63" y="453"/>
                  </a:lnTo>
                  <a:lnTo>
                    <a:pt x="63" y="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6" name="Google Shape;456;p24"/>
            <p:cNvSpPr/>
            <p:nvPr/>
          </p:nvSpPr>
          <p:spPr>
            <a:xfrm>
              <a:off x="12771087" y="9983548"/>
              <a:ext cx="82397" cy="494374"/>
            </a:xfrm>
            <a:custGeom>
              <a:avLst/>
              <a:gdLst/>
              <a:ahLst/>
              <a:cxnLst/>
              <a:rect l="l" t="t" r="r" b="b"/>
              <a:pathLst>
                <a:path w="64" h="396" extrusionOk="0">
                  <a:moveTo>
                    <a:pt x="63" y="0"/>
                  </a:moveTo>
                  <a:lnTo>
                    <a:pt x="0" y="0"/>
                  </a:lnTo>
                  <a:lnTo>
                    <a:pt x="0" y="395"/>
                  </a:lnTo>
                  <a:lnTo>
                    <a:pt x="63" y="395"/>
                  </a:lnTo>
                  <a:lnTo>
                    <a:pt x="63" y="0"/>
                  </a:ln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7" name="Google Shape;457;p24"/>
            <p:cNvSpPr/>
            <p:nvPr/>
          </p:nvSpPr>
          <p:spPr>
            <a:xfrm>
              <a:off x="12798552" y="9983546"/>
              <a:ext cx="26244" cy="498609"/>
            </a:xfrm>
            <a:custGeom>
              <a:avLst/>
              <a:gdLst/>
              <a:ahLst/>
              <a:cxnLst/>
              <a:rect l="l" t="t" r="r" b="b"/>
              <a:pathLst>
                <a:path w="26244" h="498609" extrusionOk="0">
                  <a:moveTo>
                    <a:pt x="0" y="280143"/>
                  </a:moveTo>
                  <a:lnTo>
                    <a:pt x="9888" y="280143"/>
                  </a:lnTo>
                  <a:lnTo>
                    <a:pt x="9888" y="498609"/>
                  </a:lnTo>
                  <a:lnTo>
                    <a:pt x="0" y="498609"/>
                  </a:lnTo>
                  <a:close/>
                  <a:moveTo>
                    <a:pt x="16478" y="0"/>
                  </a:moveTo>
                  <a:lnTo>
                    <a:pt x="26244" y="0"/>
                  </a:lnTo>
                  <a:lnTo>
                    <a:pt x="26244" y="212982"/>
                  </a:lnTo>
                  <a:lnTo>
                    <a:pt x="16478" y="212982"/>
                  </a:lnTo>
                  <a:close/>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8" name="Google Shape;458;p24"/>
            <p:cNvSpPr/>
            <p:nvPr/>
          </p:nvSpPr>
          <p:spPr>
            <a:xfrm>
              <a:off x="13001794" y="9912135"/>
              <a:ext cx="148314" cy="549304"/>
            </a:xfrm>
            <a:custGeom>
              <a:avLst/>
              <a:gdLst/>
              <a:ahLst/>
              <a:cxnLst/>
              <a:rect l="l" t="t" r="r" b="b"/>
              <a:pathLst>
                <a:path w="120" h="443" extrusionOk="0">
                  <a:moveTo>
                    <a:pt x="119" y="0"/>
                  </a:moveTo>
                  <a:lnTo>
                    <a:pt x="0" y="0"/>
                  </a:lnTo>
                  <a:lnTo>
                    <a:pt x="0" y="442"/>
                  </a:lnTo>
                  <a:lnTo>
                    <a:pt x="119" y="442"/>
                  </a:lnTo>
                  <a:lnTo>
                    <a:pt x="119" y="0"/>
                  </a:lnTo>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59" name="Google Shape;459;p24"/>
            <p:cNvSpPr/>
            <p:nvPr/>
          </p:nvSpPr>
          <p:spPr>
            <a:xfrm>
              <a:off x="13040247" y="9956078"/>
              <a:ext cx="76902" cy="466911"/>
            </a:xfrm>
            <a:custGeom>
              <a:avLst/>
              <a:gdLst/>
              <a:ahLst/>
              <a:cxnLst/>
              <a:rect l="l" t="t" r="r" b="b"/>
              <a:pathLst>
                <a:path w="60" h="374" extrusionOk="0">
                  <a:moveTo>
                    <a:pt x="59" y="0"/>
                  </a:moveTo>
                  <a:lnTo>
                    <a:pt x="0" y="0"/>
                  </a:lnTo>
                  <a:lnTo>
                    <a:pt x="0" y="373"/>
                  </a:lnTo>
                  <a:lnTo>
                    <a:pt x="59" y="373"/>
                  </a:lnTo>
                  <a:lnTo>
                    <a:pt x="59" y="0"/>
                  </a:lnTo>
                </a:path>
              </a:pathLst>
            </a:custGeom>
            <a:solidFill>
              <a:srgbClr val="210E0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0" name="Google Shape;460;p24"/>
            <p:cNvSpPr/>
            <p:nvPr/>
          </p:nvSpPr>
          <p:spPr>
            <a:xfrm>
              <a:off x="13150106" y="10027492"/>
              <a:ext cx="175778" cy="488879"/>
            </a:xfrm>
            <a:custGeom>
              <a:avLst/>
              <a:gdLst/>
              <a:ahLst/>
              <a:cxnLst/>
              <a:rect l="l" t="t" r="r" b="b"/>
              <a:pathLst>
                <a:path w="139" h="393" extrusionOk="0">
                  <a:moveTo>
                    <a:pt x="0" y="0"/>
                  </a:moveTo>
                  <a:lnTo>
                    <a:pt x="138" y="0"/>
                  </a:lnTo>
                  <a:lnTo>
                    <a:pt x="138" y="392"/>
                  </a:lnTo>
                  <a:lnTo>
                    <a:pt x="0" y="392"/>
                  </a:lnTo>
                  <a:lnTo>
                    <a:pt x="0" y="0"/>
                  </a:lnTo>
                </a:path>
              </a:pathLst>
            </a:cu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1" name="Google Shape;461;p24"/>
            <p:cNvSpPr/>
            <p:nvPr/>
          </p:nvSpPr>
          <p:spPr>
            <a:xfrm>
              <a:off x="13194052" y="10093407"/>
              <a:ext cx="87889" cy="351554"/>
            </a:xfrm>
            <a:custGeom>
              <a:avLst/>
              <a:gdLst/>
              <a:ahLst/>
              <a:cxnLst/>
              <a:rect l="l" t="t" r="r" b="b"/>
              <a:pathLst>
                <a:path w="71" h="283" extrusionOk="0">
                  <a:moveTo>
                    <a:pt x="0" y="0"/>
                  </a:moveTo>
                  <a:lnTo>
                    <a:pt x="70" y="0"/>
                  </a:lnTo>
                  <a:lnTo>
                    <a:pt x="70" y="282"/>
                  </a:lnTo>
                  <a:lnTo>
                    <a:pt x="0" y="282"/>
                  </a:lnTo>
                  <a:lnTo>
                    <a:pt x="0" y="0"/>
                  </a:ln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2" name="Google Shape;462;p24"/>
            <p:cNvSpPr/>
            <p:nvPr/>
          </p:nvSpPr>
          <p:spPr>
            <a:xfrm>
              <a:off x="11342893" y="10027490"/>
              <a:ext cx="483389" cy="483389"/>
            </a:xfrm>
            <a:custGeom>
              <a:avLst/>
              <a:gdLst/>
              <a:ahLst/>
              <a:cxnLst/>
              <a:rect l="l" t="t" r="r" b="b"/>
              <a:pathLst>
                <a:path w="390" h="390" extrusionOk="0">
                  <a:moveTo>
                    <a:pt x="57" y="0"/>
                  </a:moveTo>
                  <a:lnTo>
                    <a:pt x="0" y="57"/>
                  </a:lnTo>
                  <a:lnTo>
                    <a:pt x="332" y="389"/>
                  </a:lnTo>
                  <a:lnTo>
                    <a:pt x="389" y="332"/>
                  </a:lnTo>
                  <a:lnTo>
                    <a:pt x="57" y="0"/>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3" name="Google Shape;463;p24"/>
            <p:cNvSpPr/>
            <p:nvPr/>
          </p:nvSpPr>
          <p:spPr>
            <a:xfrm>
              <a:off x="11540643" y="10082422"/>
              <a:ext cx="428458" cy="400990"/>
            </a:xfrm>
            <a:custGeom>
              <a:avLst/>
              <a:gdLst/>
              <a:ahLst/>
              <a:cxnLst/>
              <a:rect l="l" t="t" r="r" b="b"/>
              <a:pathLst>
                <a:path w="342" h="321" extrusionOk="0">
                  <a:moveTo>
                    <a:pt x="54" y="0"/>
                  </a:moveTo>
                  <a:lnTo>
                    <a:pt x="0" y="59"/>
                  </a:lnTo>
                  <a:lnTo>
                    <a:pt x="288" y="320"/>
                  </a:lnTo>
                  <a:lnTo>
                    <a:pt x="341" y="260"/>
                  </a:lnTo>
                  <a:lnTo>
                    <a:pt x="54" y="0"/>
                  </a:lnTo>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4" name="Google Shape;464;p24"/>
            <p:cNvSpPr/>
            <p:nvPr/>
          </p:nvSpPr>
          <p:spPr>
            <a:xfrm>
              <a:off x="11595573" y="10137353"/>
              <a:ext cx="318598" cy="291129"/>
            </a:xfrm>
            <a:custGeom>
              <a:avLst/>
              <a:gdLst/>
              <a:ahLst/>
              <a:cxnLst/>
              <a:rect l="l" t="t" r="r" b="b"/>
              <a:pathLst>
                <a:path w="256" h="234" extrusionOk="0">
                  <a:moveTo>
                    <a:pt x="141" y="101"/>
                  </a:moveTo>
                  <a:lnTo>
                    <a:pt x="141" y="101"/>
                  </a:lnTo>
                  <a:cubicBezTo>
                    <a:pt x="207" y="162"/>
                    <a:pt x="255" y="217"/>
                    <a:pt x="247" y="225"/>
                  </a:cubicBezTo>
                  <a:lnTo>
                    <a:pt x="247" y="225"/>
                  </a:lnTo>
                  <a:cubicBezTo>
                    <a:pt x="240" y="233"/>
                    <a:pt x="180" y="191"/>
                    <a:pt x="114" y="131"/>
                  </a:cubicBezTo>
                  <a:lnTo>
                    <a:pt x="114" y="131"/>
                  </a:lnTo>
                  <a:cubicBezTo>
                    <a:pt x="48" y="71"/>
                    <a:pt x="0" y="16"/>
                    <a:pt x="7" y="8"/>
                  </a:cubicBezTo>
                  <a:lnTo>
                    <a:pt x="7" y="8"/>
                  </a:lnTo>
                  <a:cubicBezTo>
                    <a:pt x="15" y="0"/>
                    <a:pt x="74" y="41"/>
                    <a:pt x="141" y="101"/>
                  </a:cubicBezTo>
                </a:path>
              </a:pathLst>
            </a:custGeom>
            <a:solidFill>
              <a:srgbClr val="0F153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5" name="Google Shape;465;p24"/>
            <p:cNvSpPr/>
            <p:nvPr/>
          </p:nvSpPr>
          <p:spPr>
            <a:xfrm>
              <a:off x="11375851" y="10065941"/>
              <a:ext cx="417471" cy="411981"/>
            </a:xfrm>
            <a:custGeom>
              <a:avLst/>
              <a:gdLst/>
              <a:ahLst/>
              <a:cxnLst/>
              <a:rect l="l" t="t" r="r" b="b"/>
              <a:pathLst>
                <a:path w="333" h="332" extrusionOk="0">
                  <a:moveTo>
                    <a:pt x="57" y="0"/>
                  </a:moveTo>
                  <a:lnTo>
                    <a:pt x="0" y="57"/>
                  </a:lnTo>
                  <a:lnTo>
                    <a:pt x="275" y="331"/>
                  </a:lnTo>
                  <a:lnTo>
                    <a:pt x="332" y="274"/>
                  </a:lnTo>
                  <a:lnTo>
                    <a:pt x="57" y="0"/>
                  </a:ln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6" name="Google Shape;466;p24"/>
            <p:cNvSpPr/>
            <p:nvPr/>
          </p:nvSpPr>
          <p:spPr>
            <a:xfrm>
              <a:off x="11430782" y="10120870"/>
              <a:ext cx="307611" cy="307611"/>
            </a:xfrm>
            <a:custGeom>
              <a:avLst/>
              <a:gdLst/>
              <a:ahLst/>
              <a:cxnLst/>
              <a:rect l="l" t="t" r="r" b="b"/>
              <a:pathLst>
                <a:path w="247" h="245" extrusionOk="0">
                  <a:moveTo>
                    <a:pt x="137" y="107"/>
                  </a:moveTo>
                  <a:lnTo>
                    <a:pt x="137" y="107"/>
                  </a:lnTo>
                  <a:cubicBezTo>
                    <a:pt x="200" y="171"/>
                    <a:pt x="246" y="228"/>
                    <a:pt x="237" y="236"/>
                  </a:cubicBezTo>
                  <a:lnTo>
                    <a:pt x="237" y="236"/>
                  </a:lnTo>
                  <a:cubicBezTo>
                    <a:pt x="230" y="244"/>
                    <a:pt x="172" y="199"/>
                    <a:pt x="108" y="136"/>
                  </a:cubicBezTo>
                  <a:lnTo>
                    <a:pt x="108" y="136"/>
                  </a:lnTo>
                  <a:cubicBezTo>
                    <a:pt x="45" y="73"/>
                    <a:pt x="0" y="15"/>
                    <a:pt x="8" y="7"/>
                  </a:cubicBezTo>
                  <a:lnTo>
                    <a:pt x="8" y="7"/>
                  </a:lnTo>
                  <a:cubicBezTo>
                    <a:pt x="16" y="0"/>
                    <a:pt x="74" y="44"/>
                    <a:pt x="137" y="107"/>
                  </a:cubicBez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7" name="Google Shape;467;p24"/>
            <p:cNvSpPr/>
            <p:nvPr/>
          </p:nvSpPr>
          <p:spPr>
            <a:xfrm>
              <a:off x="11677972" y="7352375"/>
              <a:ext cx="49436" cy="400994"/>
            </a:xfrm>
            <a:custGeom>
              <a:avLst/>
              <a:gdLst/>
              <a:ahLst/>
              <a:cxnLst/>
              <a:rect l="l" t="t" r="r" b="b"/>
              <a:pathLst>
                <a:path w="41" h="321" extrusionOk="0">
                  <a:moveTo>
                    <a:pt x="0" y="0"/>
                  </a:moveTo>
                  <a:lnTo>
                    <a:pt x="40" y="0"/>
                  </a:lnTo>
                  <a:lnTo>
                    <a:pt x="40" y="320"/>
                  </a:lnTo>
                  <a:lnTo>
                    <a:pt x="0" y="320"/>
                  </a:lnTo>
                  <a:lnTo>
                    <a:pt x="0" y="0"/>
                  </a:lnTo>
                </a:path>
              </a:pathLst>
            </a:custGeom>
            <a:solidFill>
              <a:srgbClr val="4D1B2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8" name="Google Shape;468;p24"/>
            <p:cNvSpPr/>
            <p:nvPr/>
          </p:nvSpPr>
          <p:spPr>
            <a:xfrm>
              <a:off x="10002591" y="11378778"/>
              <a:ext cx="76902" cy="82395"/>
            </a:xfrm>
            <a:custGeom>
              <a:avLst/>
              <a:gdLst/>
              <a:ahLst/>
              <a:cxnLst/>
              <a:rect l="l" t="t" r="r" b="b"/>
              <a:pathLst>
                <a:path w="62" h="66" extrusionOk="0">
                  <a:moveTo>
                    <a:pt x="61" y="35"/>
                  </a:moveTo>
                  <a:lnTo>
                    <a:pt x="61" y="35"/>
                  </a:lnTo>
                  <a:cubicBezTo>
                    <a:pt x="61" y="52"/>
                    <a:pt x="48" y="65"/>
                    <a:pt x="31" y="65"/>
                  </a:cubicBezTo>
                  <a:lnTo>
                    <a:pt x="31" y="65"/>
                  </a:lnTo>
                  <a:cubicBezTo>
                    <a:pt x="14" y="65"/>
                    <a:pt x="0" y="52"/>
                    <a:pt x="0" y="35"/>
                  </a:cubicBezTo>
                  <a:lnTo>
                    <a:pt x="0" y="35"/>
                  </a:lnTo>
                  <a:cubicBezTo>
                    <a:pt x="0" y="0"/>
                    <a:pt x="14" y="5"/>
                    <a:pt x="31" y="5"/>
                  </a:cubicBezTo>
                  <a:lnTo>
                    <a:pt x="31" y="5"/>
                  </a:lnTo>
                  <a:cubicBezTo>
                    <a:pt x="51" y="5"/>
                    <a:pt x="61" y="5"/>
                    <a:pt x="61" y="35"/>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69" name="Google Shape;469;p24"/>
            <p:cNvSpPr/>
            <p:nvPr/>
          </p:nvSpPr>
          <p:spPr>
            <a:xfrm>
              <a:off x="9678503" y="5407836"/>
              <a:ext cx="548063" cy="5563214"/>
            </a:xfrm>
            <a:custGeom>
              <a:avLst/>
              <a:gdLst/>
              <a:ahLst/>
              <a:cxnLst/>
              <a:rect l="l" t="t" r="r" b="b"/>
              <a:pathLst>
                <a:path w="548063" h="5563214" extrusionOk="0">
                  <a:moveTo>
                    <a:pt x="175776" y="1818202"/>
                  </a:moveTo>
                  <a:lnTo>
                    <a:pt x="548063" y="1818202"/>
                  </a:lnTo>
                  <a:lnTo>
                    <a:pt x="548063" y="5563214"/>
                  </a:lnTo>
                  <a:lnTo>
                    <a:pt x="175776" y="5563214"/>
                  </a:lnTo>
                  <a:close/>
                  <a:moveTo>
                    <a:pt x="180027" y="0"/>
                  </a:moveTo>
                  <a:lnTo>
                    <a:pt x="180027" y="992995"/>
                  </a:lnTo>
                  <a:lnTo>
                    <a:pt x="92101" y="992995"/>
                  </a:lnTo>
                  <a:lnTo>
                    <a:pt x="92101" y="2131885"/>
                  </a:lnTo>
                  <a:cubicBezTo>
                    <a:pt x="92101" y="2154299"/>
                    <a:pt x="60121" y="2163016"/>
                    <a:pt x="47330" y="2143092"/>
                  </a:cubicBezTo>
                  <a:lnTo>
                    <a:pt x="2558" y="2065887"/>
                  </a:lnTo>
                  <a:cubicBezTo>
                    <a:pt x="0" y="2060906"/>
                    <a:pt x="0" y="2057170"/>
                    <a:pt x="0" y="2053434"/>
                  </a:cubicBezTo>
                  <a:lnTo>
                    <a:pt x="0" y="992995"/>
                  </a:lnTo>
                  <a:lnTo>
                    <a:pt x="0" y="988749"/>
                  </a:lnTo>
                  <a:lnTo>
                    <a:pt x="770" y="988749"/>
                  </a:lnTo>
                  <a:close/>
                </a:path>
              </a:pathLst>
            </a:custGeom>
            <a:solidFill>
              <a:srgbClr val="239B9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0" name="Google Shape;470;p24"/>
            <p:cNvSpPr/>
            <p:nvPr/>
          </p:nvSpPr>
          <p:spPr>
            <a:xfrm>
              <a:off x="9678503" y="5193612"/>
              <a:ext cx="548063" cy="6211380"/>
            </a:xfrm>
            <a:custGeom>
              <a:avLst/>
              <a:gdLst/>
              <a:ahLst/>
              <a:cxnLst/>
              <a:rect l="l" t="t" r="r" b="b"/>
              <a:pathLst>
                <a:path w="548063" h="6211380" extrusionOk="0">
                  <a:moveTo>
                    <a:pt x="175776" y="5778682"/>
                  </a:moveTo>
                  <a:lnTo>
                    <a:pt x="548063" y="5778682"/>
                  </a:lnTo>
                  <a:lnTo>
                    <a:pt x="397907" y="6211380"/>
                  </a:lnTo>
                  <a:lnTo>
                    <a:pt x="325932" y="6211380"/>
                  </a:lnTo>
                  <a:close/>
                  <a:moveTo>
                    <a:pt x="251474" y="0"/>
                  </a:moveTo>
                  <a:lnTo>
                    <a:pt x="472365" y="0"/>
                  </a:lnTo>
                  <a:cubicBezTo>
                    <a:pt x="513316" y="0"/>
                    <a:pt x="548063" y="34913"/>
                    <a:pt x="548063" y="76060"/>
                  </a:cubicBezTo>
                  <a:lnTo>
                    <a:pt x="548063" y="2031180"/>
                  </a:lnTo>
                  <a:lnTo>
                    <a:pt x="175776" y="2031180"/>
                  </a:lnTo>
                  <a:lnTo>
                    <a:pt x="175776" y="1399471"/>
                  </a:lnTo>
                  <a:lnTo>
                    <a:pt x="0" y="1399471"/>
                  </a:lnTo>
                  <a:lnTo>
                    <a:pt x="0" y="1202972"/>
                  </a:lnTo>
                  <a:lnTo>
                    <a:pt x="175776" y="1202972"/>
                  </a:lnTo>
                  <a:lnTo>
                    <a:pt x="175776" y="76060"/>
                  </a:lnTo>
                  <a:cubicBezTo>
                    <a:pt x="175776" y="34913"/>
                    <a:pt x="209282" y="0"/>
                    <a:pt x="251474" y="0"/>
                  </a:cubicBezTo>
                  <a:close/>
                </a:path>
              </a:pathLst>
            </a:cu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1" name="Google Shape;471;p24"/>
            <p:cNvSpPr/>
            <p:nvPr/>
          </p:nvSpPr>
          <p:spPr>
            <a:xfrm>
              <a:off x="13693916" y="4902478"/>
              <a:ext cx="373528" cy="324092"/>
            </a:xfrm>
            <a:custGeom>
              <a:avLst/>
              <a:gdLst/>
              <a:ahLst/>
              <a:cxnLst/>
              <a:rect l="l" t="t" r="r" b="b"/>
              <a:pathLst>
                <a:path w="301" h="262" extrusionOk="0">
                  <a:moveTo>
                    <a:pt x="259" y="239"/>
                  </a:moveTo>
                  <a:lnTo>
                    <a:pt x="300" y="261"/>
                  </a:lnTo>
                  <a:lnTo>
                    <a:pt x="300" y="150"/>
                  </a:lnTo>
                  <a:lnTo>
                    <a:pt x="300" y="150"/>
                  </a:lnTo>
                  <a:cubicBezTo>
                    <a:pt x="300" y="67"/>
                    <a:pt x="232" y="0"/>
                    <a:pt x="150" y="0"/>
                  </a:cubicBezTo>
                  <a:lnTo>
                    <a:pt x="150" y="0"/>
                  </a:lnTo>
                  <a:cubicBezTo>
                    <a:pt x="67" y="0"/>
                    <a:pt x="0" y="67"/>
                    <a:pt x="0" y="150"/>
                  </a:cubicBezTo>
                  <a:lnTo>
                    <a:pt x="0" y="260"/>
                  </a:lnTo>
                  <a:lnTo>
                    <a:pt x="40" y="239"/>
                  </a:lnTo>
                  <a:lnTo>
                    <a:pt x="40" y="239"/>
                  </a:lnTo>
                  <a:cubicBezTo>
                    <a:pt x="109" y="203"/>
                    <a:pt x="191" y="203"/>
                    <a:pt x="259" y="239"/>
                  </a:cubicBezTo>
                </a:path>
              </a:pathLst>
            </a:custGeom>
            <a:solidFill>
              <a:srgbClr val="E2847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2" name="Google Shape;472;p24"/>
            <p:cNvSpPr/>
            <p:nvPr/>
          </p:nvSpPr>
          <p:spPr>
            <a:xfrm>
              <a:off x="13825750" y="5336431"/>
              <a:ext cx="109861" cy="5564450"/>
            </a:xfrm>
            <a:custGeom>
              <a:avLst/>
              <a:gdLst/>
              <a:ahLst/>
              <a:cxnLst/>
              <a:rect l="l" t="t" r="r" b="b"/>
              <a:pathLst>
                <a:path w="89" h="4465" extrusionOk="0">
                  <a:moveTo>
                    <a:pt x="0" y="5"/>
                  </a:moveTo>
                  <a:lnTo>
                    <a:pt x="0" y="4464"/>
                  </a:lnTo>
                  <a:lnTo>
                    <a:pt x="88" y="4464"/>
                  </a:lnTo>
                  <a:lnTo>
                    <a:pt x="88" y="6"/>
                  </a:lnTo>
                  <a:lnTo>
                    <a:pt x="88" y="6"/>
                  </a:lnTo>
                  <a:cubicBezTo>
                    <a:pt x="59" y="0"/>
                    <a:pt x="29" y="0"/>
                    <a:pt x="0" y="5"/>
                  </a:cubicBezTo>
                </a:path>
              </a:pathLst>
            </a:custGeom>
            <a:solidFill>
              <a:srgbClr val="004C8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3" name="Google Shape;473;p24"/>
            <p:cNvSpPr/>
            <p:nvPr/>
          </p:nvSpPr>
          <p:spPr>
            <a:xfrm>
              <a:off x="13693916" y="5341922"/>
              <a:ext cx="131833" cy="5553469"/>
            </a:xfrm>
            <a:custGeom>
              <a:avLst/>
              <a:gdLst/>
              <a:ahLst/>
              <a:cxnLst/>
              <a:rect l="l" t="t" r="r" b="b"/>
              <a:pathLst>
                <a:path w="107" h="4460" extrusionOk="0">
                  <a:moveTo>
                    <a:pt x="40" y="23"/>
                  </a:moveTo>
                  <a:lnTo>
                    <a:pt x="0" y="44"/>
                  </a:lnTo>
                  <a:lnTo>
                    <a:pt x="0" y="4459"/>
                  </a:lnTo>
                  <a:lnTo>
                    <a:pt x="106" y="4459"/>
                  </a:lnTo>
                  <a:lnTo>
                    <a:pt x="106" y="0"/>
                  </a:lnTo>
                  <a:lnTo>
                    <a:pt x="106" y="0"/>
                  </a:lnTo>
                  <a:cubicBezTo>
                    <a:pt x="83" y="4"/>
                    <a:pt x="61" y="12"/>
                    <a:pt x="40" y="23"/>
                  </a:cubicBezTo>
                </a:path>
              </a:pathLst>
            </a:custGeom>
            <a:solidFill>
              <a:srgbClr val="013B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4" name="Google Shape;474;p24"/>
            <p:cNvSpPr/>
            <p:nvPr/>
          </p:nvSpPr>
          <p:spPr>
            <a:xfrm>
              <a:off x="13935611" y="5341922"/>
              <a:ext cx="131833" cy="5553473"/>
            </a:xfrm>
            <a:custGeom>
              <a:avLst/>
              <a:gdLst/>
              <a:ahLst/>
              <a:cxnLst/>
              <a:rect l="l" t="t" r="r" b="b"/>
              <a:pathLst>
                <a:path w="107" h="4459" extrusionOk="0">
                  <a:moveTo>
                    <a:pt x="0" y="0"/>
                  </a:moveTo>
                  <a:lnTo>
                    <a:pt x="0" y="4458"/>
                  </a:lnTo>
                  <a:lnTo>
                    <a:pt x="106" y="4458"/>
                  </a:lnTo>
                  <a:lnTo>
                    <a:pt x="106" y="44"/>
                  </a:lnTo>
                  <a:lnTo>
                    <a:pt x="65" y="22"/>
                  </a:lnTo>
                  <a:lnTo>
                    <a:pt x="65" y="22"/>
                  </a:lnTo>
                  <a:cubicBezTo>
                    <a:pt x="44" y="11"/>
                    <a:pt x="23" y="4"/>
                    <a:pt x="0" y="0"/>
                  </a:cubicBezTo>
                </a:path>
              </a:pathLst>
            </a:custGeom>
            <a:solidFill>
              <a:srgbClr val="1873B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5" name="Google Shape;475;p24"/>
            <p:cNvSpPr/>
            <p:nvPr/>
          </p:nvSpPr>
          <p:spPr>
            <a:xfrm>
              <a:off x="13693916" y="5171640"/>
              <a:ext cx="131833" cy="225212"/>
            </a:xfrm>
            <a:custGeom>
              <a:avLst/>
              <a:gdLst/>
              <a:ahLst/>
              <a:cxnLst/>
              <a:rect l="l" t="t" r="r" b="b"/>
              <a:pathLst>
                <a:path w="107" h="180" extrusionOk="0">
                  <a:moveTo>
                    <a:pt x="106" y="135"/>
                  </a:moveTo>
                  <a:lnTo>
                    <a:pt x="106" y="0"/>
                  </a:lnTo>
                  <a:lnTo>
                    <a:pt x="106" y="0"/>
                  </a:lnTo>
                  <a:cubicBezTo>
                    <a:pt x="83" y="4"/>
                    <a:pt x="61" y="12"/>
                    <a:pt x="40" y="23"/>
                  </a:cubicBezTo>
                  <a:lnTo>
                    <a:pt x="0" y="44"/>
                  </a:lnTo>
                  <a:lnTo>
                    <a:pt x="0" y="179"/>
                  </a:lnTo>
                  <a:lnTo>
                    <a:pt x="40" y="158"/>
                  </a:lnTo>
                  <a:lnTo>
                    <a:pt x="40" y="158"/>
                  </a:lnTo>
                  <a:cubicBezTo>
                    <a:pt x="61" y="147"/>
                    <a:pt x="83" y="139"/>
                    <a:pt x="106" y="135"/>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6" name="Google Shape;476;p24"/>
            <p:cNvSpPr/>
            <p:nvPr/>
          </p:nvSpPr>
          <p:spPr>
            <a:xfrm>
              <a:off x="13825750" y="5166144"/>
              <a:ext cx="109861" cy="175778"/>
            </a:xfrm>
            <a:custGeom>
              <a:avLst/>
              <a:gdLst/>
              <a:ahLst/>
              <a:cxnLst/>
              <a:rect l="l" t="t" r="r" b="b"/>
              <a:pathLst>
                <a:path w="89" h="142" extrusionOk="0">
                  <a:moveTo>
                    <a:pt x="88" y="141"/>
                  </a:moveTo>
                  <a:lnTo>
                    <a:pt x="88" y="5"/>
                  </a:lnTo>
                  <a:lnTo>
                    <a:pt x="88" y="5"/>
                  </a:lnTo>
                  <a:cubicBezTo>
                    <a:pt x="59" y="0"/>
                    <a:pt x="29" y="0"/>
                    <a:pt x="0" y="5"/>
                  </a:cubicBezTo>
                  <a:lnTo>
                    <a:pt x="0" y="140"/>
                  </a:lnTo>
                  <a:lnTo>
                    <a:pt x="0" y="140"/>
                  </a:lnTo>
                  <a:cubicBezTo>
                    <a:pt x="29" y="135"/>
                    <a:pt x="59" y="135"/>
                    <a:pt x="88" y="141"/>
                  </a:cubicBezTo>
                </a:path>
              </a:pathLst>
            </a:custGeom>
            <a:solidFill>
              <a:srgbClr val="25242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7" name="Google Shape;477;p24"/>
            <p:cNvSpPr/>
            <p:nvPr/>
          </p:nvSpPr>
          <p:spPr>
            <a:xfrm>
              <a:off x="13935611" y="5171640"/>
              <a:ext cx="131833" cy="225212"/>
            </a:xfrm>
            <a:custGeom>
              <a:avLst/>
              <a:gdLst/>
              <a:ahLst/>
              <a:cxnLst/>
              <a:rect l="l" t="t" r="r" b="b"/>
              <a:pathLst>
                <a:path w="107" h="181" extrusionOk="0">
                  <a:moveTo>
                    <a:pt x="65" y="23"/>
                  </a:moveTo>
                  <a:lnTo>
                    <a:pt x="65" y="23"/>
                  </a:lnTo>
                  <a:cubicBezTo>
                    <a:pt x="44" y="12"/>
                    <a:pt x="23" y="4"/>
                    <a:pt x="0" y="0"/>
                  </a:cubicBezTo>
                  <a:lnTo>
                    <a:pt x="0" y="136"/>
                  </a:lnTo>
                  <a:lnTo>
                    <a:pt x="0" y="136"/>
                  </a:lnTo>
                  <a:cubicBezTo>
                    <a:pt x="23" y="140"/>
                    <a:pt x="44" y="147"/>
                    <a:pt x="65" y="158"/>
                  </a:cubicBezTo>
                  <a:lnTo>
                    <a:pt x="106" y="180"/>
                  </a:lnTo>
                  <a:lnTo>
                    <a:pt x="106" y="45"/>
                  </a:lnTo>
                  <a:lnTo>
                    <a:pt x="65" y="23"/>
                  </a:lnTo>
                </a:path>
              </a:pathLst>
            </a:custGeom>
            <a:solidFill>
              <a:srgbClr val="ABABA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8" name="Google Shape;478;p24"/>
            <p:cNvSpPr/>
            <p:nvPr/>
          </p:nvSpPr>
          <p:spPr>
            <a:xfrm>
              <a:off x="13693916" y="10802010"/>
              <a:ext cx="373528" cy="543814"/>
            </a:xfrm>
            <a:custGeom>
              <a:avLst/>
              <a:gdLst/>
              <a:ahLst/>
              <a:cxnLst/>
              <a:rect l="l" t="t" r="r" b="b"/>
              <a:pathLst>
                <a:path w="301" h="436" extrusionOk="0">
                  <a:moveTo>
                    <a:pt x="0" y="73"/>
                  </a:moveTo>
                  <a:lnTo>
                    <a:pt x="116" y="432"/>
                  </a:lnTo>
                  <a:lnTo>
                    <a:pt x="116" y="432"/>
                  </a:lnTo>
                  <a:cubicBezTo>
                    <a:pt x="127" y="433"/>
                    <a:pt x="138" y="435"/>
                    <a:pt x="150" y="435"/>
                  </a:cubicBezTo>
                  <a:lnTo>
                    <a:pt x="150" y="435"/>
                  </a:lnTo>
                  <a:cubicBezTo>
                    <a:pt x="160" y="435"/>
                    <a:pt x="169" y="434"/>
                    <a:pt x="178" y="433"/>
                  </a:cubicBezTo>
                  <a:lnTo>
                    <a:pt x="300" y="73"/>
                  </a:lnTo>
                  <a:lnTo>
                    <a:pt x="300" y="73"/>
                  </a:lnTo>
                  <a:cubicBezTo>
                    <a:pt x="215" y="2"/>
                    <a:pt x="92" y="0"/>
                    <a:pt x="5" y="69"/>
                  </a:cubicBezTo>
                  <a:lnTo>
                    <a:pt x="0" y="73"/>
                  </a:lnTo>
                </a:path>
              </a:pathLst>
            </a:custGeom>
            <a:solidFill>
              <a:srgbClr val="E2847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79" name="Google Shape;479;p24"/>
            <p:cNvSpPr/>
            <p:nvPr/>
          </p:nvSpPr>
          <p:spPr>
            <a:xfrm>
              <a:off x="13842231" y="11340327"/>
              <a:ext cx="76902" cy="115355"/>
            </a:xfrm>
            <a:custGeom>
              <a:avLst/>
              <a:gdLst/>
              <a:ahLst/>
              <a:cxnLst/>
              <a:rect l="l" t="t" r="r" b="b"/>
              <a:pathLst>
                <a:path w="63" h="94" extrusionOk="0">
                  <a:moveTo>
                    <a:pt x="0" y="0"/>
                  </a:moveTo>
                  <a:lnTo>
                    <a:pt x="31" y="93"/>
                  </a:lnTo>
                  <a:lnTo>
                    <a:pt x="62" y="1"/>
                  </a:lnTo>
                  <a:lnTo>
                    <a:pt x="62" y="1"/>
                  </a:lnTo>
                  <a:cubicBezTo>
                    <a:pt x="53" y="2"/>
                    <a:pt x="44" y="3"/>
                    <a:pt x="34" y="3"/>
                  </a:cubicBezTo>
                  <a:lnTo>
                    <a:pt x="34" y="3"/>
                  </a:lnTo>
                  <a:cubicBezTo>
                    <a:pt x="22" y="3"/>
                    <a:pt x="11" y="1"/>
                    <a:pt x="0" y="0"/>
                  </a:cubicBezTo>
                </a:path>
              </a:pathLst>
            </a:custGeom>
            <a:solidFill>
              <a:srgbClr val="210E0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0" name="Google Shape;480;p24"/>
            <p:cNvSpPr/>
            <p:nvPr/>
          </p:nvSpPr>
          <p:spPr>
            <a:xfrm>
              <a:off x="13809272" y="4902478"/>
              <a:ext cx="258171" cy="324092"/>
            </a:xfrm>
            <a:custGeom>
              <a:avLst/>
              <a:gdLst/>
              <a:ahLst/>
              <a:cxnLst/>
              <a:rect l="l" t="t" r="r" b="b"/>
              <a:pathLst>
                <a:path w="209" h="262" extrusionOk="0">
                  <a:moveTo>
                    <a:pt x="58" y="0"/>
                  </a:moveTo>
                  <a:lnTo>
                    <a:pt x="58" y="0"/>
                  </a:lnTo>
                  <a:cubicBezTo>
                    <a:pt x="37" y="0"/>
                    <a:pt x="18" y="4"/>
                    <a:pt x="0" y="12"/>
                  </a:cubicBezTo>
                  <a:lnTo>
                    <a:pt x="0" y="12"/>
                  </a:lnTo>
                  <a:cubicBezTo>
                    <a:pt x="36" y="50"/>
                    <a:pt x="58" y="102"/>
                    <a:pt x="58" y="159"/>
                  </a:cubicBezTo>
                  <a:lnTo>
                    <a:pt x="58" y="212"/>
                  </a:lnTo>
                  <a:lnTo>
                    <a:pt x="58" y="212"/>
                  </a:lnTo>
                  <a:cubicBezTo>
                    <a:pt x="96" y="212"/>
                    <a:pt x="133" y="221"/>
                    <a:pt x="167" y="239"/>
                  </a:cubicBezTo>
                  <a:lnTo>
                    <a:pt x="208" y="261"/>
                  </a:lnTo>
                  <a:lnTo>
                    <a:pt x="208" y="150"/>
                  </a:lnTo>
                  <a:lnTo>
                    <a:pt x="208" y="150"/>
                  </a:lnTo>
                  <a:cubicBezTo>
                    <a:pt x="208" y="67"/>
                    <a:pt x="140" y="0"/>
                    <a:pt x="58" y="0"/>
                  </a:cubicBezTo>
                </a:path>
              </a:pathLst>
            </a:cu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1" name="Google Shape;481;p24"/>
            <p:cNvSpPr/>
            <p:nvPr/>
          </p:nvSpPr>
          <p:spPr>
            <a:xfrm>
              <a:off x="13880681" y="10823982"/>
              <a:ext cx="192257" cy="521842"/>
            </a:xfrm>
            <a:custGeom>
              <a:avLst/>
              <a:gdLst/>
              <a:ahLst/>
              <a:cxnLst/>
              <a:rect l="l" t="t" r="r" b="b"/>
              <a:pathLst>
                <a:path w="154" h="418" extrusionOk="0">
                  <a:moveTo>
                    <a:pt x="0" y="1"/>
                  </a:moveTo>
                  <a:lnTo>
                    <a:pt x="0" y="416"/>
                  </a:lnTo>
                  <a:lnTo>
                    <a:pt x="0" y="416"/>
                  </a:lnTo>
                  <a:cubicBezTo>
                    <a:pt x="1" y="416"/>
                    <a:pt x="2" y="417"/>
                    <a:pt x="3" y="417"/>
                  </a:cubicBezTo>
                  <a:lnTo>
                    <a:pt x="3" y="417"/>
                  </a:lnTo>
                  <a:cubicBezTo>
                    <a:pt x="13" y="417"/>
                    <a:pt x="22" y="416"/>
                    <a:pt x="31" y="415"/>
                  </a:cubicBezTo>
                  <a:lnTo>
                    <a:pt x="153" y="55"/>
                  </a:lnTo>
                  <a:lnTo>
                    <a:pt x="153" y="55"/>
                  </a:lnTo>
                  <a:cubicBezTo>
                    <a:pt x="109" y="18"/>
                    <a:pt x="54" y="0"/>
                    <a:pt x="0" y="1"/>
                  </a:cubicBezTo>
                </a:path>
              </a:pathLst>
            </a:cu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2" name="Google Shape;482;p24"/>
            <p:cNvSpPr/>
            <p:nvPr/>
          </p:nvSpPr>
          <p:spPr>
            <a:xfrm>
              <a:off x="9244550" y="3913731"/>
              <a:ext cx="582264" cy="494374"/>
            </a:xfrm>
            <a:custGeom>
              <a:avLst/>
              <a:gdLst/>
              <a:ahLst/>
              <a:cxnLst/>
              <a:rect l="l" t="t" r="r" b="b"/>
              <a:pathLst>
                <a:path w="466" h="395" extrusionOk="0">
                  <a:moveTo>
                    <a:pt x="339" y="95"/>
                  </a:moveTo>
                  <a:lnTo>
                    <a:pt x="339" y="95"/>
                  </a:lnTo>
                  <a:cubicBezTo>
                    <a:pt x="339" y="95"/>
                    <a:pt x="325" y="31"/>
                    <a:pt x="278" y="14"/>
                  </a:cubicBezTo>
                  <a:lnTo>
                    <a:pt x="278" y="14"/>
                  </a:lnTo>
                  <a:cubicBezTo>
                    <a:pt x="239" y="0"/>
                    <a:pt x="82" y="214"/>
                    <a:pt x="46" y="293"/>
                  </a:cubicBezTo>
                  <a:lnTo>
                    <a:pt x="46" y="293"/>
                  </a:lnTo>
                  <a:cubicBezTo>
                    <a:pt x="0" y="394"/>
                    <a:pt x="137" y="287"/>
                    <a:pt x="247" y="235"/>
                  </a:cubicBezTo>
                  <a:lnTo>
                    <a:pt x="247" y="235"/>
                  </a:lnTo>
                  <a:cubicBezTo>
                    <a:pt x="284" y="218"/>
                    <a:pt x="377" y="287"/>
                    <a:pt x="377" y="287"/>
                  </a:cubicBezTo>
                  <a:lnTo>
                    <a:pt x="465" y="183"/>
                  </a:lnTo>
                  <a:lnTo>
                    <a:pt x="339" y="95"/>
                  </a:lnTo>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3" name="Google Shape;483;p24"/>
            <p:cNvSpPr/>
            <p:nvPr/>
          </p:nvSpPr>
          <p:spPr>
            <a:xfrm>
              <a:off x="9826813" y="3545695"/>
              <a:ext cx="549304" cy="483389"/>
            </a:xfrm>
            <a:custGeom>
              <a:avLst/>
              <a:gdLst/>
              <a:ahLst/>
              <a:cxnLst/>
              <a:rect l="l" t="t" r="r" b="b"/>
              <a:pathLst>
                <a:path w="440" h="390" extrusionOk="0">
                  <a:moveTo>
                    <a:pt x="392" y="261"/>
                  </a:moveTo>
                  <a:lnTo>
                    <a:pt x="392" y="261"/>
                  </a:lnTo>
                  <a:cubicBezTo>
                    <a:pt x="392" y="261"/>
                    <a:pt x="439" y="236"/>
                    <a:pt x="433" y="187"/>
                  </a:cubicBezTo>
                  <a:lnTo>
                    <a:pt x="433" y="187"/>
                  </a:lnTo>
                  <a:cubicBezTo>
                    <a:pt x="429" y="146"/>
                    <a:pt x="250" y="68"/>
                    <a:pt x="108" y="28"/>
                  </a:cubicBezTo>
                  <a:lnTo>
                    <a:pt x="108" y="28"/>
                  </a:lnTo>
                  <a:cubicBezTo>
                    <a:pt x="0" y="0"/>
                    <a:pt x="166" y="114"/>
                    <a:pt x="223" y="222"/>
                  </a:cubicBezTo>
                  <a:lnTo>
                    <a:pt x="223" y="222"/>
                  </a:lnTo>
                  <a:cubicBezTo>
                    <a:pt x="246" y="264"/>
                    <a:pt x="270" y="389"/>
                    <a:pt x="270" y="389"/>
                  </a:cubicBezTo>
                  <a:lnTo>
                    <a:pt x="421" y="362"/>
                  </a:lnTo>
                  <a:lnTo>
                    <a:pt x="392" y="261"/>
                  </a:lnTo>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4" name="Google Shape;484;p24"/>
            <p:cNvSpPr/>
            <p:nvPr/>
          </p:nvSpPr>
          <p:spPr>
            <a:xfrm>
              <a:off x="10112452" y="3930210"/>
              <a:ext cx="560290" cy="769025"/>
            </a:xfrm>
            <a:custGeom>
              <a:avLst/>
              <a:gdLst/>
              <a:ahLst/>
              <a:cxnLst/>
              <a:rect l="l" t="t" r="r" b="b"/>
              <a:pathLst>
                <a:path w="450" h="618" extrusionOk="0">
                  <a:moveTo>
                    <a:pt x="0" y="32"/>
                  </a:moveTo>
                  <a:lnTo>
                    <a:pt x="151" y="617"/>
                  </a:lnTo>
                  <a:lnTo>
                    <a:pt x="449" y="565"/>
                  </a:lnTo>
                  <a:lnTo>
                    <a:pt x="205" y="0"/>
                  </a:lnTo>
                  <a:lnTo>
                    <a:pt x="0" y="32"/>
                  </a:lnTo>
                </a:path>
              </a:pathLst>
            </a:custGeom>
            <a:solidFill>
              <a:srgbClr val="210E0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5" name="Google Shape;485;p24"/>
            <p:cNvSpPr/>
            <p:nvPr/>
          </p:nvSpPr>
          <p:spPr>
            <a:xfrm>
              <a:off x="9579627" y="4034575"/>
              <a:ext cx="1889607" cy="834943"/>
            </a:xfrm>
            <a:custGeom>
              <a:avLst/>
              <a:gdLst/>
              <a:ahLst/>
              <a:cxnLst/>
              <a:rect l="l" t="t" r="r" b="b"/>
              <a:pathLst>
                <a:path w="1516" h="672" extrusionOk="0">
                  <a:moveTo>
                    <a:pt x="1515" y="303"/>
                  </a:moveTo>
                  <a:lnTo>
                    <a:pt x="1515" y="303"/>
                  </a:lnTo>
                  <a:cubicBezTo>
                    <a:pt x="1515" y="303"/>
                    <a:pt x="1286" y="150"/>
                    <a:pt x="1064" y="316"/>
                  </a:cubicBezTo>
                  <a:lnTo>
                    <a:pt x="715" y="386"/>
                  </a:lnTo>
                  <a:lnTo>
                    <a:pt x="176" y="0"/>
                  </a:lnTo>
                  <a:lnTo>
                    <a:pt x="0" y="174"/>
                  </a:lnTo>
                  <a:lnTo>
                    <a:pt x="533" y="584"/>
                  </a:lnTo>
                  <a:lnTo>
                    <a:pt x="533" y="584"/>
                  </a:lnTo>
                  <a:cubicBezTo>
                    <a:pt x="606" y="640"/>
                    <a:pt x="696" y="671"/>
                    <a:pt x="788" y="670"/>
                  </a:cubicBezTo>
                  <a:lnTo>
                    <a:pt x="1464" y="667"/>
                  </a:lnTo>
                  <a:lnTo>
                    <a:pt x="1515" y="303"/>
                  </a:lnTo>
                </a:path>
              </a:pathLst>
            </a:custGeom>
            <a:solidFill>
              <a:srgbClr val="3A19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6" name="Google Shape;486;p24"/>
            <p:cNvSpPr/>
            <p:nvPr/>
          </p:nvSpPr>
          <p:spPr>
            <a:xfrm>
              <a:off x="12298682" y="3485273"/>
              <a:ext cx="379022" cy="324092"/>
            </a:xfrm>
            <a:custGeom>
              <a:avLst/>
              <a:gdLst/>
              <a:ahLst/>
              <a:cxnLst/>
              <a:rect l="l" t="t" r="r" b="b"/>
              <a:pathLst>
                <a:path w="306" h="260" extrusionOk="0">
                  <a:moveTo>
                    <a:pt x="283" y="77"/>
                  </a:moveTo>
                  <a:lnTo>
                    <a:pt x="283" y="77"/>
                  </a:lnTo>
                  <a:cubicBezTo>
                    <a:pt x="305" y="133"/>
                    <a:pt x="265" y="202"/>
                    <a:pt x="193" y="230"/>
                  </a:cubicBezTo>
                  <a:lnTo>
                    <a:pt x="193" y="230"/>
                  </a:lnTo>
                  <a:cubicBezTo>
                    <a:pt x="121" y="259"/>
                    <a:pt x="44" y="237"/>
                    <a:pt x="22" y="181"/>
                  </a:cubicBezTo>
                  <a:lnTo>
                    <a:pt x="22" y="181"/>
                  </a:lnTo>
                  <a:cubicBezTo>
                    <a:pt x="0" y="126"/>
                    <a:pt x="40" y="57"/>
                    <a:pt x="112" y="28"/>
                  </a:cubicBezTo>
                  <a:lnTo>
                    <a:pt x="112" y="28"/>
                  </a:lnTo>
                  <a:cubicBezTo>
                    <a:pt x="184" y="0"/>
                    <a:pt x="261" y="21"/>
                    <a:pt x="283" y="77"/>
                  </a:cubicBezTo>
                </a:path>
              </a:pathLst>
            </a:custGeom>
            <a:solidFill>
              <a:srgbClr val="210E0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7" name="Google Shape;487;p24"/>
            <p:cNvSpPr/>
            <p:nvPr/>
          </p:nvSpPr>
          <p:spPr>
            <a:xfrm>
              <a:off x="12430516" y="3930210"/>
              <a:ext cx="576772" cy="983253"/>
            </a:xfrm>
            <a:custGeom>
              <a:avLst/>
              <a:gdLst/>
              <a:ahLst/>
              <a:cxnLst/>
              <a:rect l="l" t="t" r="r" b="b"/>
              <a:pathLst>
                <a:path w="464" h="788" extrusionOk="0">
                  <a:moveTo>
                    <a:pt x="37" y="326"/>
                  </a:moveTo>
                  <a:lnTo>
                    <a:pt x="267" y="557"/>
                  </a:lnTo>
                  <a:lnTo>
                    <a:pt x="317" y="239"/>
                  </a:lnTo>
                  <a:lnTo>
                    <a:pt x="317" y="239"/>
                  </a:lnTo>
                  <a:cubicBezTo>
                    <a:pt x="317" y="239"/>
                    <a:pt x="290" y="232"/>
                    <a:pt x="278" y="214"/>
                  </a:cubicBezTo>
                  <a:lnTo>
                    <a:pt x="278" y="214"/>
                  </a:lnTo>
                  <a:cubicBezTo>
                    <a:pt x="265" y="195"/>
                    <a:pt x="229" y="134"/>
                    <a:pt x="229" y="134"/>
                  </a:cubicBezTo>
                  <a:lnTo>
                    <a:pt x="229" y="134"/>
                  </a:lnTo>
                  <a:cubicBezTo>
                    <a:pt x="229" y="134"/>
                    <a:pt x="247" y="121"/>
                    <a:pt x="261" y="135"/>
                  </a:cubicBezTo>
                  <a:lnTo>
                    <a:pt x="236" y="79"/>
                  </a:lnTo>
                  <a:lnTo>
                    <a:pt x="236" y="79"/>
                  </a:lnTo>
                  <a:cubicBezTo>
                    <a:pt x="228" y="63"/>
                    <a:pt x="241" y="44"/>
                    <a:pt x="258" y="47"/>
                  </a:cubicBezTo>
                  <a:lnTo>
                    <a:pt x="258" y="47"/>
                  </a:lnTo>
                  <a:cubicBezTo>
                    <a:pt x="260" y="47"/>
                    <a:pt x="262" y="48"/>
                    <a:pt x="263" y="49"/>
                  </a:cubicBezTo>
                  <a:lnTo>
                    <a:pt x="263" y="49"/>
                  </a:lnTo>
                  <a:cubicBezTo>
                    <a:pt x="250" y="26"/>
                    <a:pt x="275" y="0"/>
                    <a:pt x="299" y="12"/>
                  </a:cubicBezTo>
                  <a:lnTo>
                    <a:pt x="299" y="12"/>
                  </a:lnTo>
                  <a:cubicBezTo>
                    <a:pt x="310" y="17"/>
                    <a:pt x="321" y="27"/>
                    <a:pt x="331" y="42"/>
                  </a:cubicBezTo>
                  <a:lnTo>
                    <a:pt x="331" y="42"/>
                  </a:lnTo>
                  <a:cubicBezTo>
                    <a:pt x="397" y="142"/>
                    <a:pt x="395" y="196"/>
                    <a:pt x="385" y="216"/>
                  </a:cubicBezTo>
                  <a:lnTo>
                    <a:pt x="385" y="216"/>
                  </a:lnTo>
                  <a:cubicBezTo>
                    <a:pt x="385" y="216"/>
                    <a:pt x="463" y="680"/>
                    <a:pt x="340" y="742"/>
                  </a:cubicBezTo>
                  <a:lnTo>
                    <a:pt x="340" y="742"/>
                  </a:lnTo>
                  <a:cubicBezTo>
                    <a:pt x="252" y="787"/>
                    <a:pt x="0" y="549"/>
                    <a:pt x="0" y="549"/>
                  </a:cubicBezTo>
                  <a:lnTo>
                    <a:pt x="37" y="326"/>
                  </a:lnTo>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8" name="Google Shape;488;p24"/>
            <p:cNvSpPr/>
            <p:nvPr/>
          </p:nvSpPr>
          <p:spPr>
            <a:xfrm>
              <a:off x="11282472" y="4160917"/>
              <a:ext cx="1191989" cy="719588"/>
            </a:xfrm>
            <a:custGeom>
              <a:avLst/>
              <a:gdLst/>
              <a:ahLst/>
              <a:cxnLst/>
              <a:rect l="l" t="t" r="r" b="b"/>
              <a:pathLst>
                <a:path w="959" h="578" extrusionOk="0">
                  <a:moveTo>
                    <a:pt x="817" y="49"/>
                  </a:moveTo>
                  <a:lnTo>
                    <a:pt x="817" y="49"/>
                  </a:lnTo>
                  <a:cubicBezTo>
                    <a:pt x="817" y="49"/>
                    <a:pt x="670" y="0"/>
                    <a:pt x="557" y="85"/>
                  </a:cubicBezTo>
                  <a:lnTo>
                    <a:pt x="557" y="85"/>
                  </a:lnTo>
                  <a:cubicBezTo>
                    <a:pt x="523" y="112"/>
                    <a:pt x="450" y="170"/>
                    <a:pt x="386" y="217"/>
                  </a:cubicBezTo>
                  <a:lnTo>
                    <a:pt x="386" y="217"/>
                  </a:lnTo>
                  <a:cubicBezTo>
                    <a:pt x="350" y="244"/>
                    <a:pt x="304" y="251"/>
                    <a:pt x="263" y="238"/>
                  </a:cubicBezTo>
                  <a:lnTo>
                    <a:pt x="146" y="200"/>
                  </a:lnTo>
                  <a:lnTo>
                    <a:pt x="146" y="200"/>
                  </a:lnTo>
                  <a:cubicBezTo>
                    <a:pt x="146" y="200"/>
                    <a:pt x="0" y="320"/>
                    <a:pt x="95" y="564"/>
                  </a:cubicBezTo>
                  <a:lnTo>
                    <a:pt x="713" y="564"/>
                  </a:lnTo>
                  <a:lnTo>
                    <a:pt x="713" y="564"/>
                  </a:lnTo>
                  <a:cubicBezTo>
                    <a:pt x="713" y="564"/>
                    <a:pt x="946" y="577"/>
                    <a:pt x="951" y="389"/>
                  </a:cubicBezTo>
                  <a:lnTo>
                    <a:pt x="951" y="389"/>
                  </a:lnTo>
                  <a:cubicBezTo>
                    <a:pt x="955" y="200"/>
                    <a:pt x="958" y="141"/>
                    <a:pt x="958" y="141"/>
                  </a:cubicBezTo>
                  <a:lnTo>
                    <a:pt x="817" y="49"/>
                  </a:lnTo>
                </a:path>
              </a:pathLst>
            </a:cu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89" name="Google Shape;489;p24"/>
            <p:cNvSpPr/>
            <p:nvPr/>
          </p:nvSpPr>
          <p:spPr>
            <a:xfrm>
              <a:off x="11710928" y="4358667"/>
              <a:ext cx="983254" cy="763531"/>
            </a:xfrm>
            <a:custGeom>
              <a:avLst/>
              <a:gdLst/>
              <a:ahLst/>
              <a:cxnLst/>
              <a:rect l="l" t="t" r="r" b="b"/>
              <a:pathLst>
                <a:path w="789" h="613" extrusionOk="0">
                  <a:moveTo>
                    <a:pt x="624" y="367"/>
                  </a:moveTo>
                  <a:lnTo>
                    <a:pt x="624" y="367"/>
                  </a:lnTo>
                  <a:cubicBezTo>
                    <a:pt x="624" y="367"/>
                    <a:pt x="462" y="612"/>
                    <a:pt x="199" y="587"/>
                  </a:cubicBezTo>
                  <a:lnTo>
                    <a:pt x="199" y="587"/>
                  </a:lnTo>
                  <a:cubicBezTo>
                    <a:pt x="0" y="568"/>
                    <a:pt x="150" y="232"/>
                    <a:pt x="236" y="68"/>
                  </a:cubicBezTo>
                  <a:lnTo>
                    <a:pt x="236" y="68"/>
                  </a:lnTo>
                  <a:cubicBezTo>
                    <a:pt x="262" y="18"/>
                    <a:pt x="325" y="0"/>
                    <a:pt x="373" y="28"/>
                  </a:cubicBezTo>
                  <a:lnTo>
                    <a:pt x="373" y="28"/>
                  </a:lnTo>
                  <a:cubicBezTo>
                    <a:pt x="417" y="53"/>
                    <a:pt x="435" y="108"/>
                    <a:pt x="413" y="155"/>
                  </a:cubicBezTo>
                  <a:lnTo>
                    <a:pt x="286" y="435"/>
                  </a:lnTo>
                  <a:lnTo>
                    <a:pt x="286" y="435"/>
                  </a:lnTo>
                  <a:cubicBezTo>
                    <a:pt x="286" y="435"/>
                    <a:pt x="497" y="401"/>
                    <a:pt x="596" y="315"/>
                  </a:cubicBezTo>
                  <a:lnTo>
                    <a:pt x="596" y="315"/>
                  </a:lnTo>
                  <a:cubicBezTo>
                    <a:pt x="612" y="301"/>
                    <a:pt x="632" y="294"/>
                    <a:pt x="652" y="295"/>
                  </a:cubicBezTo>
                  <a:lnTo>
                    <a:pt x="723" y="303"/>
                  </a:lnTo>
                  <a:lnTo>
                    <a:pt x="788" y="357"/>
                  </a:lnTo>
                  <a:lnTo>
                    <a:pt x="788" y="357"/>
                  </a:lnTo>
                  <a:cubicBezTo>
                    <a:pt x="788" y="357"/>
                    <a:pt x="776" y="385"/>
                    <a:pt x="756" y="373"/>
                  </a:cubicBezTo>
                  <a:lnTo>
                    <a:pt x="715" y="358"/>
                  </a:lnTo>
                  <a:lnTo>
                    <a:pt x="715" y="358"/>
                  </a:lnTo>
                  <a:cubicBezTo>
                    <a:pt x="693" y="393"/>
                    <a:pt x="624" y="367"/>
                    <a:pt x="624" y="367"/>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0" name="Google Shape;490;p24"/>
            <p:cNvSpPr/>
            <p:nvPr/>
          </p:nvSpPr>
          <p:spPr>
            <a:xfrm>
              <a:off x="12474461" y="4798110"/>
              <a:ext cx="543814" cy="65917"/>
            </a:xfrm>
            <a:custGeom>
              <a:avLst/>
              <a:gdLst/>
              <a:ahLst/>
              <a:cxnLst/>
              <a:rect l="l" t="t" r="r" b="b"/>
              <a:pathLst>
                <a:path w="437" h="55" extrusionOk="0">
                  <a:moveTo>
                    <a:pt x="436" y="0"/>
                  </a:moveTo>
                  <a:lnTo>
                    <a:pt x="0" y="0"/>
                  </a:lnTo>
                  <a:lnTo>
                    <a:pt x="0" y="54"/>
                  </a:lnTo>
                  <a:lnTo>
                    <a:pt x="436" y="54"/>
                  </a:lnTo>
                  <a:lnTo>
                    <a:pt x="436" y="0"/>
                  </a:lnTo>
                </a:path>
              </a:pathLst>
            </a:custGeom>
            <a:solidFill>
              <a:srgbClr val="ABABA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1" name="Google Shape;491;p24"/>
            <p:cNvSpPr/>
            <p:nvPr/>
          </p:nvSpPr>
          <p:spPr>
            <a:xfrm>
              <a:off x="12644749" y="4314723"/>
              <a:ext cx="1060154" cy="549304"/>
            </a:xfrm>
            <a:custGeom>
              <a:avLst/>
              <a:gdLst/>
              <a:ahLst/>
              <a:cxnLst/>
              <a:rect l="l" t="t" r="r" b="b"/>
              <a:pathLst>
                <a:path w="850" h="440" extrusionOk="0">
                  <a:moveTo>
                    <a:pt x="177" y="0"/>
                  </a:moveTo>
                  <a:lnTo>
                    <a:pt x="849" y="0"/>
                  </a:lnTo>
                  <a:lnTo>
                    <a:pt x="673" y="439"/>
                  </a:lnTo>
                  <a:lnTo>
                    <a:pt x="0" y="439"/>
                  </a:lnTo>
                  <a:lnTo>
                    <a:pt x="177" y="0"/>
                  </a:lnTo>
                </a:path>
              </a:pathLst>
            </a:custGeom>
            <a:solidFill>
              <a:srgbClr val="ABABA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2" name="Google Shape;492;p24"/>
            <p:cNvSpPr/>
            <p:nvPr/>
          </p:nvSpPr>
          <p:spPr>
            <a:xfrm>
              <a:off x="13111655" y="4506979"/>
              <a:ext cx="126342" cy="164791"/>
            </a:xfrm>
            <a:custGeom>
              <a:avLst/>
              <a:gdLst/>
              <a:ahLst/>
              <a:cxnLst/>
              <a:rect l="l" t="t" r="r" b="b"/>
              <a:pathLst>
                <a:path w="103" h="134" extrusionOk="0">
                  <a:moveTo>
                    <a:pt x="87" y="67"/>
                  </a:moveTo>
                  <a:lnTo>
                    <a:pt x="87" y="67"/>
                  </a:lnTo>
                  <a:cubicBezTo>
                    <a:pt x="73" y="104"/>
                    <a:pt x="45" y="133"/>
                    <a:pt x="24" y="133"/>
                  </a:cubicBezTo>
                  <a:lnTo>
                    <a:pt x="24" y="133"/>
                  </a:lnTo>
                  <a:cubicBezTo>
                    <a:pt x="4" y="133"/>
                    <a:pt x="0" y="104"/>
                    <a:pt x="15" y="67"/>
                  </a:cubicBezTo>
                  <a:lnTo>
                    <a:pt x="15" y="67"/>
                  </a:lnTo>
                  <a:cubicBezTo>
                    <a:pt x="29" y="30"/>
                    <a:pt x="58" y="0"/>
                    <a:pt x="78" y="0"/>
                  </a:cubicBezTo>
                  <a:lnTo>
                    <a:pt x="78" y="0"/>
                  </a:lnTo>
                  <a:cubicBezTo>
                    <a:pt x="98" y="0"/>
                    <a:pt x="102" y="30"/>
                    <a:pt x="87" y="67"/>
                  </a:cubicBezTo>
                </a:path>
              </a:pathLst>
            </a:custGeom>
            <a:solidFill>
              <a:srgbClr val="EAEA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3" name="Google Shape;493;p24"/>
            <p:cNvSpPr/>
            <p:nvPr/>
          </p:nvSpPr>
          <p:spPr>
            <a:xfrm>
              <a:off x="12298683" y="4051056"/>
              <a:ext cx="318598" cy="433949"/>
            </a:xfrm>
            <a:custGeom>
              <a:avLst/>
              <a:gdLst/>
              <a:ahLst/>
              <a:cxnLst/>
              <a:rect l="l" t="t" r="r" b="b"/>
              <a:pathLst>
                <a:path w="254" h="349" extrusionOk="0">
                  <a:moveTo>
                    <a:pt x="93" y="348"/>
                  </a:moveTo>
                  <a:lnTo>
                    <a:pt x="93" y="348"/>
                  </a:lnTo>
                  <a:cubicBezTo>
                    <a:pt x="27" y="347"/>
                    <a:pt x="0" y="137"/>
                    <a:pt x="0" y="137"/>
                  </a:cubicBezTo>
                  <a:lnTo>
                    <a:pt x="136" y="0"/>
                  </a:lnTo>
                  <a:lnTo>
                    <a:pt x="253" y="117"/>
                  </a:lnTo>
                  <a:lnTo>
                    <a:pt x="141" y="229"/>
                  </a:lnTo>
                  <a:lnTo>
                    <a:pt x="141" y="229"/>
                  </a:lnTo>
                  <a:cubicBezTo>
                    <a:pt x="141" y="229"/>
                    <a:pt x="135" y="348"/>
                    <a:pt x="93" y="348"/>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4" name="Google Shape;494;p24"/>
            <p:cNvSpPr/>
            <p:nvPr/>
          </p:nvSpPr>
          <p:spPr>
            <a:xfrm>
              <a:off x="12485446" y="4067535"/>
              <a:ext cx="131833" cy="252680"/>
            </a:xfrm>
            <a:custGeom>
              <a:avLst/>
              <a:gdLst/>
              <a:ahLst/>
              <a:cxnLst/>
              <a:rect l="l" t="t" r="r" b="b"/>
              <a:pathLst>
                <a:path w="106" h="203" extrusionOk="0">
                  <a:moveTo>
                    <a:pt x="0" y="0"/>
                  </a:moveTo>
                  <a:lnTo>
                    <a:pt x="9" y="202"/>
                  </a:lnTo>
                  <a:lnTo>
                    <a:pt x="105" y="106"/>
                  </a:lnTo>
                  <a:lnTo>
                    <a:pt x="0" y="0"/>
                  </a:lnTo>
                </a:path>
              </a:pathLst>
            </a:custGeom>
            <a:solidFill>
              <a:srgbClr val="EFD3B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5" name="Google Shape;495;p24"/>
            <p:cNvSpPr/>
            <p:nvPr/>
          </p:nvSpPr>
          <p:spPr>
            <a:xfrm>
              <a:off x="12436012" y="3776404"/>
              <a:ext cx="379018" cy="499866"/>
            </a:xfrm>
            <a:custGeom>
              <a:avLst/>
              <a:gdLst/>
              <a:ahLst/>
              <a:cxnLst/>
              <a:rect l="l" t="t" r="r" b="b"/>
              <a:pathLst>
                <a:path w="304" h="402" extrusionOk="0">
                  <a:moveTo>
                    <a:pt x="303" y="152"/>
                  </a:moveTo>
                  <a:lnTo>
                    <a:pt x="303" y="152"/>
                  </a:lnTo>
                  <a:cubicBezTo>
                    <a:pt x="303" y="236"/>
                    <a:pt x="255" y="401"/>
                    <a:pt x="190" y="401"/>
                  </a:cubicBezTo>
                  <a:lnTo>
                    <a:pt x="190" y="401"/>
                  </a:lnTo>
                  <a:cubicBezTo>
                    <a:pt x="125" y="401"/>
                    <a:pt x="0" y="340"/>
                    <a:pt x="0" y="152"/>
                  </a:cubicBezTo>
                  <a:lnTo>
                    <a:pt x="0" y="152"/>
                  </a:lnTo>
                  <a:cubicBezTo>
                    <a:pt x="0" y="68"/>
                    <a:pt x="68" y="0"/>
                    <a:pt x="152" y="0"/>
                  </a:cubicBezTo>
                  <a:lnTo>
                    <a:pt x="152" y="0"/>
                  </a:lnTo>
                  <a:cubicBezTo>
                    <a:pt x="236" y="0"/>
                    <a:pt x="303" y="68"/>
                    <a:pt x="303" y="152"/>
                  </a:cubicBezTo>
                </a:path>
              </a:pathLst>
            </a:custGeom>
            <a:solidFill>
              <a:srgbClr val="FFEDD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6" name="Google Shape;496;p24"/>
            <p:cNvSpPr/>
            <p:nvPr/>
          </p:nvSpPr>
          <p:spPr>
            <a:xfrm>
              <a:off x="12337136" y="3628092"/>
              <a:ext cx="549304" cy="477896"/>
            </a:xfrm>
            <a:custGeom>
              <a:avLst/>
              <a:gdLst/>
              <a:ahLst/>
              <a:cxnLst/>
              <a:rect l="l" t="t" r="r" b="b"/>
              <a:pathLst>
                <a:path w="442" h="382" extrusionOk="0">
                  <a:moveTo>
                    <a:pt x="88" y="358"/>
                  </a:moveTo>
                  <a:lnTo>
                    <a:pt x="88" y="358"/>
                  </a:lnTo>
                  <a:cubicBezTo>
                    <a:pt x="88" y="358"/>
                    <a:pt x="149" y="381"/>
                    <a:pt x="159" y="304"/>
                  </a:cubicBezTo>
                  <a:lnTo>
                    <a:pt x="159" y="304"/>
                  </a:lnTo>
                  <a:cubicBezTo>
                    <a:pt x="159" y="304"/>
                    <a:pt x="115" y="319"/>
                    <a:pt x="126" y="275"/>
                  </a:cubicBezTo>
                  <a:lnTo>
                    <a:pt x="126" y="275"/>
                  </a:lnTo>
                  <a:cubicBezTo>
                    <a:pt x="138" y="230"/>
                    <a:pt x="184" y="194"/>
                    <a:pt x="182" y="256"/>
                  </a:cubicBezTo>
                  <a:lnTo>
                    <a:pt x="182" y="256"/>
                  </a:lnTo>
                  <a:cubicBezTo>
                    <a:pt x="180" y="318"/>
                    <a:pt x="372" y="357"/>
                    <a:pt x="398" y="269"/>
                  </a:cubicBezTo>
                  <a:lnTo>
                    <a:pt x="398" y="269"/>
                  </a:lnTo>
                  <a:cubicBezTo>
                    <a:pt x="441" y="125"/>
                    <a:pt x="280" y="0"/>
                    <a:pt x="163" y="20"/>
                  </a:cubicBezTo>
                  <a:lnTo>
                    <a:pt x="163" y="20"/>
                  </a:lnTo>
                  <a:cubicBezTo>
                    <a:pt x="58" y="39"/>
                    <a:pt x="0" y="123"/>
                    <a:pt x="19" y="234"/>
                  </a:cubicBezTo>
                  <a:lnTo>
                    <a:pt x="19" y="234"/>
                  </a:lnTo>
                  <a:cubicBezTo>
                    <a:pt x="31" y="301"/>
                    <a:pt x="88" y="358"/>
                    <a:pt x="88" y="358"/>
                  </a:cubicBezTo>
                </a:path>
              </a:pathLst>
            </a:custGeom>
            <a:solidFill>
              <a:srgbClr val="3A19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7" name="Google Shape;497;p24"/>
            <p:cNvSpPr/>
            <p:nvPr/>
          </p:nvSpPr>
          <p:spPr>
            <a:xfrm>
              <a:off x="15451692" y="9846217"/>
              <a:ext cx="587756" cy="747054"/>
            </a:xfrm>
            <a:custGeom>
              <a:avLst/>
              <a:gdLst/>
              <a:ahLst/>
              <a:cxnLst/>
              <a:rect l="l" t="t" r="r" b="b"/>
              <a:pathLst>
                <a:path w="474" h="598" extrusionOk="0">
                  <a:moveTo>
                    <a:pt x="82" y="0"/>
                  </a:moveTo>
                  <a:lnTo>
                    <a:pt x="82" y="0"/>
                  </a:lnTo>
                  <a:cubicBezTo>
                    <a:pt x="82" y="0"/>
                    <a:pt x="0" y="183"/>
                    <a:pt x="49" y="301"/>
                  </a:cubicBezTo>
                  <a:lnTo>
                    <a:pt x="49" y="301"/>
                  </a:lnTo>
                  <a:cubicBezTo>
                    <a:pt x="98" y="419"/>
                    <a:pt x="19" y="597"/>
                    <a:pt x="19" y="597"/>
                  </a:cubicBezTo>
                  <a:lnTo>
                    <a:pt x="473" y="597"/>
                  </a:lnTo>
                  <a:lnTo>
                    <a:pt x="473" y="243"/>
                  </a:lnTo>
                  <a:lnTo>
                    <a:pt x="473" y="243"/>
                  </a:lnTo>
                  <a:cubicBezTo>
                    <a:pt x="473" y="112"/>
                    <a:pt x="367" y="5"/>
                    <a:pt x="235" y="3"/>
                  </a:cubicBezTo>
                  <a:lnTo>
                    <a:pt x="82" y="0"/>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8" name="Google Shape;498;p24"/>
            <p:cNvSpPr/>
            <p:nvPr/>
          </p:nvSpPr>
          <p:spPr>
            <a:xfrm>
              <a:off x="15303381" y="10604258"/>
              <a:ext cx="291129" cy="373528"/>
            </a:xfrm>
            <a:custGeom>
              <a:avLst/>
              <a:gdLst/>
              <a:ahLst/>
              <a:cxnLst/>
              <a:rect l="l" t="t" r="r" b="b"/>
              <a:pathLst>
                <a:path w="235" h="300" extrusionOk="0">
                  <a:moveTo>
                    <a:pt x="145" y="299"/>
                  </a:moveTo>
                  <a:lnTo>
                    <a:pt x="0" y="247"/>
                  </a:lnTo>
                  <a:lnTo>
                    <a:pt x="89" y="0"/>
                  </a:lnTo>
                  <a:lnTo>
                    <a:pt x="234" y="52"/>
                  </a:lnTo>
                  <a:lnTo>
                    <a:pt x="145" y="299"/>
                  </a:lnTo>
                </a:path>
              </a:pathLst>
            </a:custGeom>
            <a:solidFill>
              <a:srgbClr val="E2847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499" name="Google Shape;499;p24"/>
            <p:cNvSpPr/>
            <p:nvPr/>
          </p:nvSpPr>
          <p:spPr>
            <a:xfrm>
              <a:off x="15363802" y="10280170"/>
              <a:ext cx="400994" cy="477892"/>
            </a:xfrm>
            <a:custGeom>
              <a:avLst/>
              <a:gdLst/>
              <a:ahLst/>
              <a:cxnLst/>
              <a:rect l="l" t="t" r="r" b="b"/>
              <a:pathLst>
                <a:path w="321" h="385" extrusionOk="0">
                  <a:moveTo>
                    <a:pt x="218" y="0"/>
                  </a:moveTo>
                  <a:lnTo>
                    <a:pt x="218" y="0"/>
                  </a:lnTo>
                  <a:cubicBezTo>
                    <a:pt x="218" y="0"/>
                    <a:pt x="77" y="68"/>
                    <a:pt x="0" y="313"/>
                  </a:cubicBezTo>
                  <a:lnTo>
                    <a:pt x="182" y="384"/>
                  </a:lnTo>
                  <a:lnTo>
                    <a:pt x="320" y="52"/>
                  </a:lnTo>
                  <a:lnTo>
                    <a:pt x="218" y="0"/>
                  </a:lnTo>
                </a:path>
              </a:pathLst>
            </a:custGeom>
            <a:solidFill>
              <a:srgbClr val="AA1F4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0" name="Google Shape;500;p24"/>
            <p:cNvSpPr/>
            <p:nvPr/>
          </p:nvSpPr>
          <p:spPr>
            <a:xfrm>
              <a:off x="15402255" y="12460909"/>
              <a:ext cx="263667" cy="428458"/>
            </a:xfrm>
            <a:custGeom>
              <a:avLst/>
              <a:gdLst/>
              <a:ahLst/>
              <a:cxnLst/>
              <a:rect l="l" t="t" r="r" b="b"/>
              <a:pathLst>
                <a:path w="210" h="343" extrusionOk="0">
                  <a:moveTo>
                    <a:pt x="53" y="7"/>
                  </a:moveTo>
                  <a:lnTo>
                    <a:pt x="76" y="104"/>
                  </a:lnTo>
                  <a:lnTo>
                    <a:pt x="76" y="104"/>
                  </a:lnTo>
                  <a:cubicBezTo>
                    <a:pt x="76" y="104"/>
                    <a:pt x="0" y="336"/>
                    <a:pt x="35" y="339"/>
                  </a:cubicBezTo>
                  <a:lnTo>
                    <a:pt x="35" y="339"/>
                  </a:lnTo>
                  <a:cubicBezTo>
                    <a:pt x="70" y="342"/>
                    <a:pt x="209" y="147"/>
                    <a:pt x="196" y="121"/>
                  </a:cubicBezTo>
                  <a:lnTo>
                    <a:pt x="196" y="121"/>
                  </a:lnTo>
                  <a:cubicBezTo>
                    <a:pt x="182" y="95"/>
                    <a:pt x="161" y="77"/>
                    <a:pt x="161" y="77"/>
                  </a:cubicBezTo>
                  <a:lnTo>
                    <a:pt x="144" y="0"/>
                  </a:lnTo>
                  <a:lnTo>
                    <a:pt x="53" y="7"/>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1" name="Google Shape;501;p24"/>
            <p:cNvSpPr/>
            <p:nvPr/>
          </p:nvSpPr>
          <p:spPr>
            <a:xfrm>
              <a:off x="15814231" y="12444432"/>
              <a:ext cx="263667" cy="428458"/>
            </a:xfrm>
            <a:custGeom>
              <a:avLst/>
              <a:gdLst/>
              <a:ahLst/>
              <a:cxnLst/>
              <a:rect l="l" t="t" r="r" b="b"/>
              <a:pathLst>
                <a:path w="211" h="342" extrusionOk="0">
                  <a:moveTo>
                    <a:pt x="53" y="6"/>
                  </a:moveTo>
                  <a:lnTo>
                    <a:pt x="76" y="103"/>
                  </a:lnTo>
                  <a:lnTo>
                    <a:pt x="76" y="103"/>
                  </a:lnTo>
                  <a:cubicBezTo>
                    <a:pt x="76" y="103"/>
                    <a:pt x="0" y="335"/>
                    <a:pt x="35" y="338"/>
                  </a:cubicBezTo>
                  <a:lnTo>
                    <a:pt x="35" y="338"/>
                  </a:lnTo>
                  <a:cubicBezTo>
                    <a:pt x="70" y="341"/>
                    <a:pt x="210" y="146"/>
                    <a:pt x="196" y="120"/>
                  </a:cubicBezTo>
                  <a:lnTo>
                    <a:pt x="196" y="120"/>
                  </a:lnTo>
                  <a:cubicBezTo>
                    <a:pt x="183" y="94"/>
                    <a:pt x="161" y="75"/>
                    <a:pt x="161" y="75"/>
                  </a:cubicBezTo>
                  <a:lnTo>
                    <a:pt x="144" y="0"/>
                  </a:lnTo>
                  <a:lnTo>
                    <a:pt x="53" y="6"/>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2" name="Google Shape;502;p24"/>
            <p:cNvSpPr/>
            <p:nvPr/>
          </p:nvSpPr>
          <p:spPr>
            <a:xfrm>
              <a:off x="15056191" y="11235961"/>
              <a:ext cx="1170021" cy="1268893"/>
            </a:xfrm>
            <a:custGeom>
              <a:avLst/>
              <a:gdLst/>
              <a:ahLst/>
              <a:cxnLst/>
              <a:rect l="l" t="t" r="r" b="b"/>
              <a:pathLst>
                <a:path w="941" h="1017" extrusionOk="0">
                  <a:moveTo>
                    <a:pt x="940" y="0"/>
                  </a:moveTo>
                  <a:lnTo>
                    <a:pt x="373" y="0"/>
                  </a:lnTo>
                  <a:lnTo>
                    <a:pt x="373" y="0"/>
                  </a:lnTo>
                  <a:cubicBezTo>
                    <a:pt x="373" y="0"/>
                    <a:pt x="0" y="75"/>
                    <a:pt x="66" y="309"/>
                  </a:cubicBezTo>
                  <a:lnTo>
                    <a:pt x="66" y="309"/>
                  </a:lnTo>
                  <a:cubicBezTo>
                    <a:pt x="133" y="542"/>
                    <a:pt x="295" y="1016"/>
                    <a:pt x="295" y="1016"/>
                  </a:cubicBezTo>
                  <a:lnTo>
                    <a:pt x="474" y="1016"/>
                  </a:lnTo>
                  <a:lnTo>
                    <a:pt x="342" y="294"/>
                  </a:lnTo>
                  <a:lnTo>
                    <a:pt x="455" y="178"/>
                  </a:lnTo>
                  <a:lnTo>
                    <a:pt x="453" y="222"/>
                  </a:lnTo>
                  <a:lnTo>
                    <a:pt x="453" y="222"/>
                  </a:lnTo>
                  <a:cubicBezTo>
                    <a:pt x="450" y="269"/>
                    <a:pt x="454" y="317"/>
                    <a:pt x="465" y="364"/>
                  </a:cubicBezTo>
                  <a:lnTo>
                    <a:pt x="640" y="1016"/>
                  </a:lnTo>
                  <a:lnTo>
                    <a:pt x="792" y="1016"/>
                  </a:lnTo>
                  <a:lnTo>
                    <a:pt x="761" y="294"/>
                  </a:lnTo>
                  <a:lnTo>
                    <a:pt x="810" y="247"/>
                  </a:lnTo>
                  <a:lnTo>
                    <a:pt x="810" y="247"/>
                  </a:lnTo>
                  <a:cubicBezTo>
                    <a:pt x="903" y="160"/>
                    <a:pt x="940" y="173"/>
                    <a:pt x="940" y="31"/>
                  </a:cubicBezTo>
                  <a:lnTo>
                    <a:pt x="940" y="0"/>
                  </a:lnTo>
                </a:path>
              </a:pathLst>
            </a:custGeom>
            <a:solidFill>
              <a:srgbClr val="013B5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3" name="Google Shape;503;p24"/>
            <p:cNvSpPr/>
            <p:nvPr/>
          </p:nvSpPr>
          <p:spPr>
            <a:xfrm>
              <a:off x="15484652" y="10186789"/>
              <a:ext cx="741563" cy="1049174"/>
            </a:xfrm>
            <a:custGeom>
              <a:avLst/>
              <a:gdLst/>
              <a:ahLst/>
              <a:cxnLst/>
              <a:rect l="l" t="t" r="r" b="b"/>
              <a:pathLst>
                <a:path w="596" h="844" extrusionOk="0">
                  <a:moveTo>
                    <a:pt x="121" y="74"/>
                  </a:moveTo>
                  <a:lnTo>
                    <a:pt x="121" y="74"/>
                  </a:lnTo>
                  <a:cubicBezTo>
                    <a:pt x="121" y="74"/>
                    <a:pt x="379" y="0"/>
                    <a:pt x="565" y="120"/>
                  </a:cubicBezTo>
                  <a:lnTo>
                    <a:pt x="552" y="731"/>
                  </a:lnTo>
                  <a:lnTo>
                    <a:pt x="595" y="843"/>
                  </a:lnTo>
                  <a:lnTo>
                    <a:pt x="28" y="843"/>
                  </a:lnTo>
                  <a:lnTo>
                    <a:pt x="85" y="719"/>
                  </a:lnTo>
                  <a:lnTo>
                    <a:pt x="79" y="509"/>
                  </a:lnTo>
                  <a:lnTo>
                    <a:pt x="79" y="509"/>
                  </a:lnTo>
                  <a:cubicBezTo>
                    <a:pt x="79" y="509"/>
                    <a:pt x="0" y="469"/>
                    <a:pt x="28" y="387"/>
                  </a:cubicBezTo>
                  <a:lnTo>
                    <a:pt x="28" y="387"/>
                  </a:lnTo>
                  <a:cubicBezTo>
                    <a:pt x="40" y="351"/>
                    <a:pt x="62" y="234"/>
                    <a:pt x="74" y="164"/>
                  </a:cubicBezTo>
                  <a:lnTo>
                    <a:pt x="74" y="164"/>
                  </a:lnTo>
                  <a:cubicBezTo>
                    <a:pt x="80" y="130"/>
                    <a:pt x="96" y="99"/>
                    <a:pt x="121" y="74"/>
                  </a:cubicBez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4" name="Google Shape;504;p24"/>
            <p:cNvSpPr/>
            <p:nvPr/>
          </p:nvSpPr>
          <p:spPr>
            <a:xfrm>
              <a:off x="15539581" y="10780036"/>
              <a:ext cx="801983" cy="549304"/>
            </a:xfrm>
            <a:custGeom>
              <a:avLst/>
              <a:gdLst/>
              <a:ahLst/>
              <a:cxnLst/>
              <a:rect l="l" t="t" r="r" b="b"/>
              <a:pathLst>
                <a:path w="642" h="442" extrusionOk="0">
                  <a:moveTo>
                    <a:pt x="498" y="0"/>
                  </a:moveTo>
                  <a:lnTo>
                    <a:pt x="499" y="168"/>
                  </a:lnTo>
                  <a:lnTo>
                    <a:pt x="226" y="376"/>
                  </a:lnTo>
                  <a:lnTo>
                    <a:pt x="116" y="353"/>
                  </a:lnTo>
                  <a:lnTo>
                    <a:pt x="116" y="353"/>
                  </a:lnTo>
                  <a:cubicBezTo>
                    <a:pt x="103" y="352"/>
                    <a:pt x="90" y="357"/>
                    <a:pt x="81" y="364"/>
                  </a:cubicBezTo>
                  <a:lnTo>
                    <a:pt x="0" y="428"/>
                  </a:lnTo>
                  <a:lnTo>
                    <a:pt x="98" y="428"/>
                  </a:lnTo>
                  <a:lnTo>
                    <a:pt x="131" y="404"/>
                  </a:lnTo>
                  <a:lnTo>
                    <a:pt x="131" y="404"/>
                  </a:lnTo>
                  <a:cubicBezTo>
                    <a:pt x="131" y="404"/>
                    <a:pt x="176" y="441"/>
                    <a:pt x="243" y="418"/>
                  </a:cubicBezTo>
                  <a:lnTo>
                    <a:pt x="243" y="418"/>
                  </a:lnTo>
                  <a:cubicBezTo>
                    <a:pt x="311" y="394"/>
                    <a:pt x="589" y="263"/>
                    <a:pt x="617" y="214"/>
                  </a:cubicBezTo>
                  <a:lnTo>
                    <a:pt x="617" y="214"/>
                  </a:lnTo>
                  <a:cubicBezTo>
                    <a:pt x="641" y="176"/>
                    <a:pt x="638" y="0"/>
                    <a:pt x="638" y="0"/>
                  </a:cubicBezTo>
                  <a:lnTo>
                    <a:pt x="498" y="0"/>
                  </a:lnTo>
                </a:path>
              </a:pathLst>
            </a:cu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5" name="Google Shape;505;p24"/>
            <p:cNvSpPr/>
            <p:nvPr/>
          </p:nvSpPr>
          <p:spPr>
            <a:xfrm>
              <a:off x="15720852" y="9983548"/>
              <a:ext cx="241693" cy="516346"/>
            </a:xfrm>
            <a:custGeom>
              <a:avLst/>
              <a:gdLst/>
              <a:ahLst/>
              <a:cxnLst/>
              <a:rect l="l" t="t" r="r" b="b"/>
              <a:pathLst>
                <a:path w="196" h="414" extrusionOk="0">
                  <a:moveTo>
                    <a:pt x="7" y="68"/>
                  </a:moveTo>
                  <a:lnTo>
                    <a:pt x="31" y="219"/>
                  </a:lnTo>
                  <a:lnTo>
                    <a:pt x="0" y="223"/>
                  </a:lnTo>
                  <a:lnTo>
                    <a:pt x="0" y="223"/>
                  </a:lnTo>
                  <a:cubicBezTo>
                    <a:pt x="0" y="223"/>
                    <a:pt x="19" y="413"/>
                    <a:pt x="107" y="413"/>
                  </a:cubicBezTo>
                  <a:lnTo>
                    <a:pt x="107" y="413"/>
                  </a:lnTo>
                  <a:cubicBezTo>
                    <a:pt x="195" y="413"/>
                    <a:pt x="194" y="219"/>
                    <a:pt x="194" y="219"/>
                  </a:cubicBezTo>
                  <a:lnTo>
                    <a:pt x="163" y="216"/>
                  </a:lnTo>
                  <a:lnTo>
                    <a:pt x="133" y="0"/>
                  </a:lnTo>
                  <a:lnTo>
                    <a:pt x="7" y="68"/>
                  </a:lnTo>
                </a:path>
              </a:pathLst>
            </a:cu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6" name="Google Shape;506;p24"/>
            <p:cNvSpPr/>
            <p:nvPr/>
          </p:nvSpPr>
          <p:spPr>
            <a:xfrm>
              <a:off x="15726342" y="10016505"/>
              <a:ext cx="115355" cy="241693"/>
            </a:xfrm>
            <a:custGeom>
              <a:avLst/>
              <a:gdLst/>
              <a:ahLst/>
              <a:cxnLst/>
              <a:rect l="l" t="t" r="r" b="b"/>
              <a:pathLst>
                <a:path w="92" h="193" extrusionOk="0">
                  <a:moveTo>
                    <a:pt x="76" y="0"/>
                  </a:moveTo>
                  <a:lnTo>
                    <a:pt x="0" y="41"/>
                  </a:lnTo>
                  <a:lnTo>
                    <a:pt x="24" y="192"/>
                  </a:lnTo>
                  <a:lnTo>
                    <a:pt x="24" y="192"/>
                  </a:lnTo>
                  <a:cubicBezTo>
                    <a:pt x="91" y="148"/>
                    <a:pt x="81" y="34"/>
                    <a:pt x="76" y="0"/>
                  </a:cubicBezTo>
                </a:path>
              </a:pathLst>
            </a:custGeom>
            <a:solidFill>
              <a:srgbClr val="E2847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7" name="Google Shape;507;p24"/>
            <p:cNvSpPr/>
            <p:nvPr/>
          </p:nvSpPr>
          <p:spPr>
            <a:xfrm>
              <a:off x="15567047" y="9725374"/>
              <a:ext cx="379018" cy="455925"/>
            </a:xfrm>
            <a:custGeom>
              <a:avLst/>
              <a:gdLst/>
              <a:ahLst/>
              <a:cxnLst/>
              <a:rect l="l" t="t" r="r" b="b"/>
              <a:pathLst>
                <a:path w="304" h="367" extrusionOk="0">
                  <a:moveTo>
                    <a:pt x="288" y="157"/>
                  </a:moveTo>
                  <a:lnTo>
                    <a:pt x="288" y="157"/>
                  </a:lnTo>
                  <a:cubicBezTo>
                    <a:pt x="255" y="340"/>
                    <a:pt x="136" y="366"/>
                    <a:pt x="84" y="354"/>
                  </a:cubicBezTo>
                  <a:lnTo>
                    <a:pt x="84" y="354"/>
                  </a:lnTo>
                  <a:cubicBezTo>
                    <a:pt x="58" y="348"/>
                    <a:pt x="34" y="313"/>
                    <a:pt x="16" y="217"/>
                  </a:cubicBezTo>
                  <a:lnTo>
                    <a:pt x="16" y="217"/>
                  </a:lnTo>
                  <a:cubicBezTo>
                    <a:pt x="12" y="197"/>
                    <a:pt x="6" y="151"/>
                    <a:pt x="4" y="124"/>
                  </a:cubicBezTo>
                  <a:lnTo>
                    <a:pt x="4" y="124"/>
                  </a:lnTo>
                  <a:cubicBezTo>
                    <a:pt x="0" y="77"/>
                    <a:pt x="77" y="0"/>
                    <a:pt x="156" y="0"/>
                  </a:cubicBezTo>
                  <a:lnTo>
                    <a:pt x="156" y="0"/>
                  </a:lnTo>
                  <a:cubicBezTo>
                    <a:pt x="235" y="0"/>
                    <a:pt x="303" y="79"/>
                    <a:pt x="288" y="157"/>
                  </a:cubicBezTo>
                </a:path>
              </a:pathLst>
            </a:cu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8" name="Google Shape;508;p24"/>
            <p:cNvSpPr/>
            <p:nvPr/>
          </p:nvSpPr>
          <p:spPr>
            <a:xfrm>
              <a:off x="16154802" y="10335103"/>
              <a:ext cx="225216" cy="472402"/>
            </a:xfrm>
            <a:custGeom>
              <a:avLst/>
              <a:gdLst/>
              <a:ahLst/>
              <a:cxnLst/>
              <a:rect l="l" t="t" r="r" b="b"/>
              <a:pathLst>
                <a:path w="182" h="379" extrusionOk="0">
                  <a:moveTo>
                    <a:pt x="27" y="0"/>
                  </a:moveTo>
                  <a:lnTo>
                    <a:pt x="27" y="0"/>
                  </a:lnTo>
                  <a:cubicBezTo>
                    <a:pt x="27" y="0"/>
                    <a:pt x="181" y="112"/>
                    <a:pt x="172" y="378"/>
                  </a:cubicBezTo>
                  <a:lnTo>
                    <a:pt x="0" y="378"/>
                  </a:lnTo>
                  <a:lnTo>
                    <a:pt x="0" y="87"/>
                  </a:lnTo>
                  <a:lnTo>
                    <a:pt x="0" y="87"/>
                  </a:lnTo>
                  <a:cubicBezTo>
                    <a:pt x="0" y="57"/>
                    <a:pt x="10" y="26"/>
                    <a:pt x="27" y="0"/>
                  </a:cubicBezTo>
                </a:path>
              </a:pathLst>
            </a:custGeom>
            <a:solidFill>
              <a:srgbClr val="D913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09" name="Google Shape;509;p24"/>
            <p:cNvSpPr/>
            <p:nvPr/>
          </p:nvSpPr>
          <p:spPr>
            <a:xfrm>
              <a:off x="15534088" y="9423255"/>
              <a:ext cx="725082" cy="1340305"/>
            </a:xfrm>
            <a:custGeom>
              <a:avLst/>
              <a:gdLst/>
              <a:ahLst/>
              <a:cxnLst/>
              <a:rect l="l" t="t" r="r" b="b"/>
              <a:pathLst>
                <a:path w="581" h="1075" extrusionOk="0">
                  <a:moveTo>
                    <a:pt x="131" y="285"/>
                  </a:moveTo>
                  <a:lnTo>
                    <a:pt x="131" y="285"/>
                  </a:lnTo>
                  <a:cubicBezTo>
                    <a:pt x="131" y="285"/>
                    <a:pt x="119" y="323"/>
                    <a:pt x="136" y="359"/>
                  </a:cubicBezTo>
                  <a:lnTo>
                    <a:pt x="136" y="359"/>
                  </a:lnTo>
                  <a:cubicBezTo>
                    <a:pt x="163" y="416"/>
                    <a:pt x="217" y="415"/>
                    <a:pt x="247" y="414"/>
                  </a:cubicBezTo>
                  <a:lnTo>
                    <a:pt x="247" y="414"/>
                  </a:lnTo>
                  <a:cubicBezTo>
                    <a:pt x="247" y="414"/>
                    <a:pt x="251" y="407"/>
                    <a:pt x="256" y="399"/>
                  </a:cubicBezTo>
                  <a:lnTo>
                    <a:pt x="256" y="399"/>
                  </a:lnTo>
                  <a:cubicBezTo>
                    <a:pt x="262" y="391"/>
                    <a:pt x="269" y="383"/>
                    <a:pt x="277" y="382"/>
                  </a:cubicBezTo>
                  <a:lnTo>
                    <a:pt x="277" y="382"/>
                  </a:lnTo>
                  <a:cubicBezTo>
                    <a:pt x="299" y="381"/>
                    <a:pt x="314" y="438"/>
                    <a:pt x="284" y="462"/>
                  </a:cubicBezTo>
                  <a:lnTo>
                    <a:pt x="284" y="462"/>
                  </a:lnTo>
                  <a:cubicBezTo>
                    <a:pt x="270" y="474"/>
                    <a:pt x="274" y="455"/>
                    <a:pt x="258" y="466"/>
                  </a:cubicBezTo>
                  <a:lnTo>
                    <a:pt x="258" y="466"/>
                  </a:lnTo>
                  <a:cubicBezTo>
                    <a:pt x="241" y="478"/>
                    <a:pt x="297" y="540"/>
                    <a:pt x="277" y="586"/>
                  </a:cubicBezTo>
                  <a:lnTo>
                    <a:pt x="277" y="586"/>
                  </a:lnTo>
                  <a:cubicBezTo>
                    <a:pt x="262" y="621"/>
                    <a:pt x="237" y="666"/>
                    <a:pt x="235" y="761"/>
                  </a:cubicBezTo>
                  <a:lnTo>
                    <a:pt x="235" y="761"/>
                  </a:lnTo>
                  <a:cubicBezTo>
                    <a:pt x="233" y="841"/>
                    <a:pt x="271" y="896"/>
                    <a:pt x="274" y="944"/>
                  </a:cubicBezTo>
                  <a:lnTo>
                    <a:pt x="274" y="944"/>
                  </a:lnTo>
                  <a:cubicBezTo>
                    <a:pt x="279" y="1051"/>
                    <a:pt x="204" y="1074"/>
                    <a:pt x="204" y="1074"/>
                  </a:cubicBezTo>
                  <a:lnTo>
                    <a:pt x="204" y="1074"/>
                  </a:lnTo>
                  <a:cubicBezTo>
                    <a:pt x="204" y="1074"/>
                    <a:pt x="500" y="988"/>
                    <a:pt x="539" y="903"/>
                  </a:cubicBezTo>
                  <a:lnTo>
                    <a:pt x="539" y="903"/>
                  </a:lnTo>
                  <a:cubicBezTo>
                    <a:pt x="580" y="810"/>
                    <a:pt x="464" y="710"/>
                    <a:pt x="506" y="498"/>
                  </a:cubicBezTo>
                  <a:lnTo>
                    <a:pt x="506" y="498"/>
                  </a:lnTo>
                  <a:cubicBezTo>
                    <a:pt x="558" y="243"/>
                    <a:pt x="372" y="0"/>
                    <a:pt x="105" y="186"/>
                  </a:cubicBezTo>
                  <a:lnTo>
                    <a:pt x="105" y="186"/>
                  </a:lnTo>
                  <a:cubicBezTo>
                    <a:pt x="13" y="249"/>
                    <a:pt x="6" y="353"/>
                    <a:pt x="0" y="380"/>
                  </a:cubicBezTo>
                  <a:lnTo>
                    <a:pt x="0" y="380"/>
                  </a:lnTo>
                  <a:cubicBezTo>
                    <a:pt x="0" y="380"/>
                    <a:pt x="78" y="412"/>
                    <a:pt x="131" y="285"/>
                  </a:cubicBezTo>
                </a:path>
              </a:pathLst>
            </a:custGeom>
            <a:solidFill>
              <a:srgbClr val="25242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0" name="Google Shape;510;p24"/>
            <p:cNvSpPr/>
            <p:nvPr/>
          </p:nvSpPr>
          <p:spPr>
            <a:xfrm>
              <a:off x="15610994" y="10802010"/>
              <a:ext cx="340569" cy="82397"/>
            </a:xfrm>
            <a:custGeom>
              <a:avLst/>
              <a:gdLst/>
              <a:ahLst/>
              <a:cxnLst/>
              <a:rect l="l" t="t" r="r" b="b"/>
              <a:pathLst>
                <a:path w="275" h="68" extrusionOk="0">
                  <a:moveTo>
                    <a:pt x="2" y="17"/>
                  </a:moveTo>
                  <a:lnTo>
                    <a:pt x="2" y="17"/>
                  </a:lnTo>
                  <a:cubicBezTo>
                    <a:pt x="0" y="13"/>
                    <a:pt x="23" y="12"/>
                    <a:pt x="40" y="9"/>
                  </a:cubicBezTo>
                  <a:lnTo>
                    <a:pt x="40" y="9"/>
                  </a:lnTo>
                  <a:cubicBezTo>
                    <a:pt x="61" y="5"/>
                    <a:pt x="80" y="0"/>
                    <a:pt x="102" y="17"/>
                  </a:cubicBezTo>
                  <a:lnTo>
                    <a:pt x="102" y="17"/>
                  </a:lnTo>
                  <a:cubicBezTo>
                    <a:pt x="143" y="46"/>
                    <a:pt x="263" y="22"/>
                    <a:pt x="269" y="37"/>
                  </a:cubicBezTo>
                  <a:lnTo>
                    <a:pt x="269" y="37"/>
                  </a:lnTo>
                  <a:cubicBezTo>
                    <a:pt x="274" y="52"/>
                    <a:pt x="131" y="67"/>
                    <a:pt x="82" y="57"/>
                  </a:cubicBezTo>
                  <a:lnTo>
                    <a:pt x="82" y="57"/>
                  </a:lnTo>
                  <a:cubicBezTo>
                    <a:pt x="38" y="48"/>
                    <a:pt x="17" y="39"/>
                    <a:pt x="2" y="17"/>
                  </a:cubicBezTo>
                </a:path>
              </a:pathLst>
            </a:custGeom>
            <a:solidFill>
              <a:srgbClr val="AA1F4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1" name="Google Shape;511;p24"/>
            <p:cNvSpPr/>
            <p:nvPr/>
          </p:nvSpPr>
          <p:spPr>
            <a:xfrm>
              <a:off x="15292394" y="11312863"/>
              <a:ext cx="543810" cy="65917"/>
            </a:xfrm>
            <a:custGeom>
              <a:avLst/>
              <a:gdLst/>
              <a:ahLst/>
              <a:cxnLst/>
              <a:rect l="l" t="t" r="r" b="b"/>
              <a:pathLst>
                <a:path w="437" h="55" extrusionOk="0">
                  <a:moveTo>
                    <a:pt x="0" y="0"/>
                  </a:moveTo>
                  <a:lnTo>
                    <a:pt x="436" y="0"/>
                  </a:lnTo>
                  <a:lnTo>
                    <a:pt x="436" y="54"/>
                  </a:lnTo>
                  <a:lnTo>
                    <a:pt x="0" y="54"/>
                  </a:lnTo>
                  <a:lnTo>
                    <a:pt x="0" y="0"/>
                  </a:lnTo>
                </a:path>
              </a:pathLst>
            </a:custGeom>
            <a:solidFill>
              <a:srgbClr val="ABABA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2" name="Google Shape;512;p24"/>
            <p:cNvSpPr/>
            <p:nvPr/>
          </p:nvSpPr>
          <p:spPr>
            <a:xfrm>
              <a:off x="14611259" y="10834967"/>
              <a:ext cx="1060154" cy="549304"/>
            </a:xfrm>
            <a:custGeom>
              <a:avLst/>
              <a:gdLst/>
              <a:ahLst/>
              <a:cxnLst/>
              <a:rect l="l" t="t" r="r" b="b"/>
              <a:pathLst>
                <a:path w="850" h="440" extrusionOk="0">
                  <a:moveTo>
                    <a:pt x="673" y="0"/>
                  </a:moveTo>
                  <a:lnTo>
                    <a:pt x="0" y="0"/>
                  </a:lnTo>
                  <a:lnTo>
                    <a:pt x="176" y="439"/>
                  </a:lnTo>
                  <a:lnTo>
                    <a:pt x="849" y="439"/>
                  </a:lnTo>
                  <a:lnTo>
                    <a:pt x="673" y="0"/>
                  </a:lnTo>
                </a:path>
              </a:pathLst>
            </a:custGeom>
            <a:solidFill>
              <a:srgbClr val="ABABA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3" name="Google Shape;513;p24"/>
            <p:cNvSpPr/>
            <p:nvPr/>
          </p:nvSpPr>
          <p:spPr>
            <a:xfrm>
              <a:off x="15078164" y="11027226"/>
              <a:ext cx="126342" cy="170282"/>
            </a:xfrm>
            <a:custGeom>
              <a:avLst/>
              <a:gdLst/>
              <a:ahLst/>
              <a:cxnLst/>
              <a:rect l="l" t="t" r="r" b="b"/>
              <a:pathLst>
                <a:path w="103" h="135" extrusionOk="0">
                  <a:moveTo>
                    <a:pt x="14" y="67"/>
                  </a:moveTo>
                  <a:lnTo>
                    <a:pt x="14" y="67"/>
                  </a:lnTo>
                  <a:cubicBezTo>
                    <a:pt x="29" y="104"/>
                    <a:pt x="57" y="134"/>
                    <a:pt x="77" y="134"/>
                  </a:cubicBezTo>
                  <a:lnTo>
                    <a:pt x="77" y="134"/>
                  </a:lnTo>
                  <a:cubicBezTo>
                    <a:pt x="97" y="134"/>
                    <a:pt x="102" y="104"/>
                    <a:pt x="87" y="67"/>
                  </a:cubicBezTo>
                  <a:lnTo>
                    <a:pt x="87" y="67"/>
                  </a:lnTo>
                  <a:cubicBezTo>
                    <a:pt x="72" y="30"/>
                    <a:pt x="44" y="0"/>
                    <a:pt x="23" y="0"/>
                  </a:cubicBezTo>
                  <a:lnTo>
                    <a:pt x="23" y="0"/>
                  </a:lnTo>
                  <a:cubicBezTo>
                    <a:pt x="4" y="0"/>
                    <a:pt x="0" y="30"/>
                    <a:pt x="14" y="67"/>
                  </a:cubicBezTo>
                </a:path>
              </a:pathLst>
            </a:custGeom>
            <a:solidFill>
              <a:srgbClr val="EAEA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4" name="Google Shape;514;p24"/>
            <p:cNvSpPr/>
            <p:nvPr/>
          </p:nvSpPr>
          <p:spPr>
            <a:xfrm>
              <a:off x="8607355" y="11153562"/>
              <a:ext cx="175778" cy="175778"/>
            </a:xfrm>
            <a:custGeom>
              <a:avLst/>
              <a:gdLst/>
              <a:ahLst/>
              <a:cxnLst/>
              <a:rect l="l" t="t" r="r" b="b"/>
              <a:pathLst>
                <a:path w="143" h="143" extrusionOk="0">
                  <a:moveTo>
                    <a:pt x="142" y="71"/>
                  </a:moveTo>
                  <a:lnTo>
                    <a:pt x="71" y="142"/>
                  </a:lnTo>
                  <a:lnTo>
                    <a:pt x="0" y="71"/>
                  </a:lnTo>
                  <a:lnTo>
                    <a:pt x="71" y="0"/>
                  </a:lnTo>
                  <a:lnTo>
                    <a:pt x="142" y="71"/>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5" name="Google Shape;515;p24"/>
            <p:cNvSpPr/>
            <p:nvPr/>
          </p:nvSpPr>
          <p:spPr>
            <a:xfrm>
              <a:off x="14391534" y="9203534"/>
              <a:ext cx="433949" cy="433949"/>
            </a:xfrm>
            <a:custGeom>
              <a:avLst/>
              <a:gdLst/>
              <a:ahLst/>
              <a:cxnLst/>
              <a:rect l="l" t="t" r="r" b="b"/>
              <a:pathLst>
                <a:path w="348" h="347" extrusionOk="0">
                  <a:moveTo>
                    <a:pt x="347" y="173"/>
                  </a:moveTo>
                  <a:lnTo>
                    <a:pt x="174" y="346"/>
                  </a:lnTo>
                  <a:lnTo>
                    <a:pt x="0" y="173"/>
                  </a:lnTo>
                  <a:lnTo>
                    <a:pt x="174" y="0"/>
                  </a:lnTo>
                  <a:lnTo>
                    <a:pt x="347" y="173"/>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6" name="Google Shape;516;p24"/>
            <p:cNvSpPr/>
            <p:nvPr/>
          </p:nvSpPr>
          <p:spPr>
            <a:xfrm>
              <a:off x="7679033" y="10615247"/>
              <a:ext cx="433949" cy="433953"/>
            </a:xfrm>
            <a:custGeom>
              <a:avLst/>
              <a:gdLst/>
              <a:ahLst/>
              <a:cxnLst/>
              <a:rect l="l" t="t" r="r" b="b"/>
              <a:pathLst>
                <a:path w="347" h="347" extrusionOk="0">
                  <a:moveTo>
                    <a:pt x="346" y="173"/>
                  </a:moveTo>
                  <a:lnTo>
                    <a:pt x="173" y="346"/>
                  </a:lnTo>
                  <a:lnTo>
                    <a:pt x="0" y="173"/>
                  </a:lnTo>
                  <a:lnTo>
                    <a:pt x="173" y="0"/>
                  </a:lnTo>
                  <a:lnTo>
                    <a:pt x="346" y="173"/>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7" name="Google Shape;517;p24"/>
            <p:cNvSpPr/>
            <p:nvPr/>
          </p:nvSpPr>
          <p:spPr>
            <a:xfrm>
              <a:off x="8931447" y="5396852"/>
              <a:ext cx="329582" cy="329582"/>
            </a:xfrm>
            <a:custGeom>
              <a:avLst/>
              <a:gdLst/>
              <a:ahLst/>
              <a:cxnLst/>
              <a:rect l="l" t="t" r="r" b="b"/>
              <a:pathLst>
                <a:path w="263" h="263" extrusionOk="0">
                  <a:moveTo>
                    <a:pt x="262" y="131"/>
                  </a:moveTo>
                  <a:lnTo>
                    <a:pt x="131" y="262"/>
                  </a:lnTo>
                  <a:lnTo>
                    <a:pt x="0" y="131"/>
                  </a:lnTo>
                  <a:lnTo>
                    <a:pt x="131" y="0"/>
                  </a:lnTo>
                  <a:lnTo>
                    <a:pt x="262" y="131"/>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8" name="Google Shape;518;p24"/>
            <p:cNvSpPr/>
            <p:nvPr/>
          </p:nvSpPr>
          <p:spPr>
            <a:xfrm>
              <a:off x="9233566" y="5237555"/>
              <a:ext cx="142819" cy="142819"/>
            </a:xfrm>
            <a:custGeom>
              <a:avLst/>
              <a:gdLst/>
              <a:ahLst/>
              <a:cxnLst/>
              <a:rect l="l" t="t" r="r" b="b"/>
              <a:pathLst>
                <a:path w="113" h="113" extrusionOk="0">
                  <a:moveTo>
                    <a:pt x="112" y="56"/>
                  </a:moveTo>
                  <a:lnTo>
                    <a:pt x="56" y="112"/>
                  </a:lnTo>
                  <a:lnTo>
                    <a:pt x="0" y="56"/>
                  </a:lnTo>
                  <a:lnTo>
                    <a:pt x="56" y="0"/>
                  </a:lnTo>
                  <a:lnTo>
                    <a:pt x="112" y="56"/>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19" name="Google Shape;519;p24"/>
            <p:cNvSpPr/>
            <p:nvPr/>
          </p:nvSpPr>
          <p:spPr>
            <a:xfrm>
              <a:off x="8964408" y="3369921"/>
              <a:ext cx="269158" cy="269158"/>
            </a:xfrm>
            <a:custGeom>
              <a:avLst/>
              <a:gdLst/>
              <a:ahLst/>
              <a:cxnLst/>
              <a:rect l="l" t="t" r="r" b="b"/>
              <a:pathLst>
                <a:path w="218" h="218" extrusionOk="0">
                  <a:moveTo>
                    <a:pt x="217" y="108"/>
                  </a:moveTo>
                  <a:lnTo>
                    <a:pt x="109" y="217"/>
                  </a:lnTo>
                  <a:lnTo>
                    <a:pt x="0" y="108"/>
                  </a:lnTo>
                  <a:lnTo>
                    <a:pt x="109" y="0"/>
                  </a:lnTo>
                  <a:lnTo>
                    <a:pt x="217" y="108"/>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0" name="Google Shape;520;p24"/>
            <p:cNvSpPr/>
            <p:nvPr/>
          </p:nvSpPr>
          <p:spPr>
            <a:xfrm>
              <a:off x="13391802" y="3803868"/>
              <a:ext cx="126338" cy="131833"/>
            </a:xfrm>
            <a:custGeom>
              <a:avLst/>
              <a:gdLst/>
              <a:ahLst/>
              <a:cxnLst/>
              <a:rect l="l" t="t" r="r" b="b"/>
              <a:pathLst>
                <a:path w="103" h="104" extrusionOk="0">
                  <a:moveTo>
                    <a:pt x="102" y="52"/>
                  </a:moveTo>
                  <a:lnTo>
                    <a:pt x="51" y="103"/>
                  </a:lnTo>
                  <a:lnTo>
                    <a:pt x="0" y="52"/>
                  </a:lnTo>
                  <a:lnTo>
                    <a:pt x="51" y="0"/>
                  </a:lnTo>
                  <a:lnTo>
                    <a:pt x="102" y="52"/>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1" name="Google Shape;521;p24"/>
            <p:cNvSpPr/>
            <p:nvPr/>
          </p:nvSpPr>
          <p:spPr>
            <a:xfrm>
              <a:off x="15402256" y="5957143"/>
              <a:ext cx="318598" cy="318598"/>
            </a:xfrm>
            <a:custGeom>
              <a:avLst/>
              <a:gdLst/>
              <a:ahLst/>
              <a:cxnLst/>
              <a:rect l="l" t="t" r="r" b="b"/>
              <a:pathLst>
                <a:path w="256" h="256" extrusionOk="0">
                  <a:moveTo>
                    <a:pt x="255" y="127"/>
                  </a:moveTo>
                  <a:lnTo>
                    <a:pt x="128" y="255"/>
                  </a:lnTo>
                  <a:lnTo>
                    <a:pt x="0" y="127"/>
                  </a:lnTo>
                  <a:lnTo>
                    <a:pt x="128" y="0"/>
                  </a:lnTo>
                  <a:lnTo>
                    <a:pt x="255" y="127"/>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2" name="Google Shape;522;p24"/>
            <p:cNvSpPr/>
            <p:nvPr/>
          </p:nvSpPr>
          <p:spPr>
            <a:xfrm>
              <a:off x="14693650" y="11977521"/>
              <a:ext cx="175778" cy="175778"/>
            </a:xfrm>
            <a:custGeom>
              <a:avLst/>
              <a:gdLst/>
              <a:ahLst/>
              <a:cxnLst/>
              <a:rect l="l" t="t" r="r" b="b"/>
              <a:pathLst>
                <a:path w="141" h="141" extrusionOk="0">
                  <a:moveTo>
                    <a:pt x="140" y="70"/>
                  </a:moveTo>
                  <a:lnTo>
                    <a:pt x="69" y="140"/>
                  </a:lnTo>
                  <a:lnTo>
                    <a:pt x="0" y="70"/>
                  </a:lnTo>
                  <a:lnTo>
                    <a:pt x="69" y="0"/>
                  </a:lnTo>
                  <a:lnTo>
                    <a:pt x="140" y="70"/>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3" name="Google Shape;523;p24"/>
            <p:cNvSpPr/>
            <p:nvPr/>
          </p:nvSpPr>
          <p:spPr>
            <a:xfrm>
              <a:off x="16533823" y="9719879"/>
              <a:ext cx="109861" cy="109861"/>
            </a:xfrm>
            <a:custGeom>
              <a:avLst/>
              <a:gdLst/>
              <a:ahLst/>
              <a:cxnLst/>
              <a:rect l="l" t="t" r="r" b="b"/>
              <a:pathLst>
                <a:path w="87" h="87" extrusionOk="0">
                  <a:moveTo>
                    <a:pt x="86" y="43"/>
                  </a:moveTo>
                  <a:lnTo>
                    <a:pt x="43" y="86"/>
                  </a:lnTo>
                  <a:lnTo>
                    <a:pt x="0" y="43"/>
                  </a:lnTo>
                  <a:lnTo>
                    <a:pt x="43" y="0"/>
                  </a:lnTo>
                  <a:lnTo>
                    <a:pt x="86" y="43"/>
                  </a:lnTo>
                </a:path>
              </a:pathLst>
            </a:custGeom>
            <a:solidFill>
              <a:srgbClr val="BFCDE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524" name="Google Shape;524;p24"/>
          <p:cNvSpPr/>
          <p:nvPr/>
        </p:nvSpPr>
        <p:spPr>
          <a:xfrm>
            <a:off x="564466" y="1667458"/>
            <a:ext cx="1502100" cy="304800"/>
          </a:xfrm>
          <a:prstGeom prst="roundRect">
            <a:avLst>
              <a:gd name="adj" fmla="val 18397"/>
            </a:avLst>
          </a:prstGeom>
          <a:solidFill>
            <a:srgbClr val="FFC23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5" name="Google Shape;525;p24"/>
          <p:cNvSpPr/>
          <p:nvPr/>
        </p:nvSpPr>
        <p:spPr>
          <a:xfrm>
            <a:off x="564466" y="3541960"/>
            <a:ext cx="1502100" cy="304800"/>
          </a:xfrm>
          <a:prstGeom prst="roundRect">
            <a:avLst>
              <a:gd name="adj" fmla="val 17532"/>
            </a:avLst>
          </a:prstGeom>
          <a:solidFill>
            <a:srgbClr val="24B1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6" name="Google Shape;526;p24"/>
          <p:cNvSpPr/>
          <p:nvPr/>
        </p:nvSpPr>
        <p:spPr>
          <a:xfrm>
            <a:off x="7077480" y="1667458"/>
            <a:ext cx="1500000" cy="304800"/>
          </a:xfrm>
          <a:prstGeom prst="roundRect">
            <a:avLst>
              <a:gd name="adj" fmla="val 19263"/>
            </a:avLst>
          </a:prstGeom>
          <a:solidFill>
            <a:srgbClr val="9FB2D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7" name="Google Shape;527;p24"/>
          <p:cNvSpPr/>
          <p:nvPr/>
        </p:nvSpPr>
        <p:spPr>
          <a:xfrm>
            <a:off x="7077480" y="3541960"/>
            <a:ext cx="1500000" cy="304800"/>
          </a:xfrm>
          <a:prstGeom prst="roundRect">
            <a:avLst>
              <a:gd name="adj" fmla="val 18397"/>
            </a:avLst>
          </a:prstGeom>
          <a:solidFill>
            <a:srgbClr val="F6A09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28" name="Google Shape;528;p24"/>
          <p:cNvSpPr txBox="1"/>
          <p:nvPr/>
        </p:nvSpPr>
        <p:spPr>
          <a:xfrm>
            <a:off x="585143" y="289078"/>
            <a:ext cx="79737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Tools for Desktop and Mobile</a:t>
            </a:r>
            <a:endParaRPr sz="500"/>
          </a:p>
        </p:txBody>
      </p:sp>
      <p:sp>
        <p:nvSpPr>
          <p:cNvPr id="529" name="Google Shape;529;p24"/>
          <p:cNvSpPr txBox="1"/>
          <p:nvPr/>
        </p:nvSpPr>
        <p:spPr>
          <a:xfrm>
            <a:off x="569725" y="741122"/>
            <a:ext cx="79737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747A94"/>
                </a:solidFill>
                <a:latin typeface="Poppins"/>
                <a:ea typeface="Poppins"/>
                <a:cs typeface="Poppins"/>
                <a:sym typeface="Poppins"/>
              </a:rPr>
              <a:t>Useful tips and tricks available for your computers and phones!</a:t>
            </a:r>
            <a:endParaRPr sz="500"/>
          </a:p>
        </p:txBody>
      </p:sp>
      <p:sp>
        <p:nvSpPr>
          <p:cNvPr id="530" name="Google Shape;530;p24"/>
          <p:cNvSpPr txBox="1"/>
          <p:nvPr/>
        </p:nvSpPr>
        <p:spPr>
          <a:xfrm>
            <a:off x="563448" y="1716928"/>
            <a:ext cx="1502100" cy="230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300" b="1">
                <a:solidFill>
                  <a:srgbClr val="FFFFFF"/>
                </a:solidFill>
                <a:latin typeface="Poppins"/>
                <a:ea typeface="Poppins"/>
                <a:cs typeface="Poppins"/>
                <a:sym typeface="Poppins"/>
              </a:rPr>
              <a:t>Free</a:t>
            </a:r>
            <a:endParaRPr sz="500"/>
          </a:p>
        </p:txBody>
      </p:sp>
      <p:sp>
        <p:nvSpPr>
          <p:cNvPr id="531" name="Google Shape;531;p24"/>
          <p:cNvSpPr txBox="1"/>
          <p:nvPr/>
        </p:nvSpPr>
        <p:spPr>
          <a:xfrm>
            <a:off x="487550" y="1979188"/>
            <a:ext cx="1653900" cy="6669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747A94"/>
                </a:solidFill>
                <a:latin typeface="Poppins"/>
                <a:ea typeface="Poppins"/>
                <a:cs typeface="Poppins"/>
                <a:sym typeface="Poppins"/>
              </a:rPr>
              <a:t>We’re primarily interested in free solutions to the needs we all share. </a:t>
            </a:r>
            <a:endParaRPr sz="500"/>
          </a:p>
        </p:txBody>
      </p:sp>
      <p:sp>
        <p:nvSpPr>
          <p:cNvPr id="532" name="Google Shape;532;p24"/>
          <p:cNvSpPr txBox="1"/>
          <p:nvPr/>
        </p:nvSpPr>
        <p:spPr>
          <a:xfrm>
            <a:off x="563448" y="3593081"/>
            <a:ext cx="1502100" cy="230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300" b="1">
                <a:solidFill>
                  <a:srgbClr val="FFFFFF"/>
                </a:solidFill>
                <a:latin typeface="Poppins"/>
                <a:ea typeface="Poppins"/>
                <a:cs typeface="Poppins"/>
                <a:sym typeface="Poppins"/>
              </a:rPr>
              <a:t>Connected</a:t>
            </a:r>
            <a:endParaRPr sz="500"/>
          </a:p>
        </p:txBody>
      </p:sp>
      <p:sp>
        <p:nvSpPr>
          <p:cNvPr id="533" name="Google Shape;533;p24"/>
          <p:cNvSpPr txBox="1"/>
          <p:nvPr/>
        </p:nvSpPr>
        <p:spPr>
          <a:xfrm>
            <a:off x="563450" y="3874500"/>
            <a:ext cx="1502100" cy="5907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747A94"/>
                </a:solidFill>
                <a:latin typeface="Poppins"/>
                <a:ea typeface="Poppins"/>
                <a:cs typeface="Poppins"/>
                <a:sym typeface="Poppins"/>
              </a:rPr>
              <a:t>All the tools are synchronizable across desktop and mobile. </a:t>
            </a:r>
            <a:endParaRPr sz="500"/>
          </a:p>
        </p:txBody>
      </p:sp>
      <p:sp>
        <p:nvSpPr>
          <p:cNvPr id="534" name="Google Shape;534;p24"/>
          <p:cNvSpPr txBox="1"/>
          <p:nvPr/>
        </p:nvSpPr>
        <p:spPr>
          <a:xfrm>
            <a:off x="7079533" y="1716928"/>
            <a:ext cx="1500000" cy="230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300" b="1">
                <a:solidFill>
                  <a:srgbClr val="FFFFFF"/>
                </a:solidFill>
                <a:latin typeface="Poppins"/>
                <a:ea typeface="Poppins"/>
                <a:cs typeface="Poppins"/>
                <a:sym typeface="Poppins"/>
              </a:rPr>
              <a:t>Simple</a:t>
            </a:r>
            <a:endParaRPr sz="500"/>
          </a:p>
        </p:txBody>
      </p:sp>
      <p:sp>
        <p:nvSpPr>
          <p:cNvPr id="535" name="Google Shape;535;p24"/>
          <p:cNvSpPr txBox="1"/>
          <p:nvPr/>
        </p:nvSpPr>
        <p:spPr>
          <a:xfrm>
            <a:off x="7028725" y="1993413"/>
            <a:ext cx="1597500" cy="8367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747A94"/>
                </a:solidFill>
                <a:latin typeface="Poppins"/>
                <a:ea typeface="Poppins"/>
                <a:cs typeface="Poppins"/>
                <a:sym typeface="Poppins"/>
              </a:rPr>
              <a:t>Transparent and easy-to-use interfaces with accessibility in mind. </a:t>
            </a:r>
            <a:endParaRPr sz="900">
              <a:solidFill>
                <a:srgbClr val="747A94"/>
              </a:solidFill>
              <a:latin typeface="Poppins"/>
              <a:ea typeface="Poppins"/>
              <a:cs typeface="Poppins"/>
              <a:sym typeface="Poppins"/>
            </a:endParaRPr>
          </a:p>
        </p:txBody>
      </p:sp>
      <p:sp>
        <p:nvSpPr>
          <p:cNvPr id="536" name="Google Shape;536;p24"/>
          <p:cNvSpPr txBox="1"/>
          <p:nvPr/>
        </p:nvSpPr>
        <p:spPr>
          <a:xfrm>
            <a:off x="7079533" y="3593081"/>
            <a:ext cx="1500000" cy="2307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300" b="1">
                <a:solidFill>
                  <a:srgbClr val="FFFFFF"/>
                </a:solidFill>
                <a:latin typeface="Poppins"/>
                <a:ea typeface="Poppins"/>
                <a:cs typeface="Poppins"/>
                <a:sym typeface="Poppins"/>
              </a:rPr>
              <a:t>Optional </a:t>
            </a:r>
            <a:endParaRPr sz="500"/>
          </a:p>
        </p:txBody>
      </p:sp>
      <p:sp>
        <p:nvSpPr>
          <p:cNvPr id="537" name="Google Shape;537;p24"/>
          <p:cNvSpPr txBox="1"/>
          <p:nvPr/>
        </p:nvSpPr>
        <p:spPr>
          <a:xfrm>
            <a:off x="7079525" y="3874500"/>
            <a:ext cx="1500000" cy="6669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en-GB" sz="900">
                <a:solidFill>
                  <a:srgbClr val="747A94"/>
                </a:solidFill>
                <a:latin typeface="Poppins"/>
                <a:ea typeface="Poppins"/>
                <a:cs typeface="Poppins"/>
                <a:sym typeface="Poppins"/>
              </a:rPr>
              <a:t>No one recipe exists for all this, so please be willing to tinker on.</a:t>
            </a:r>
            <a:endParaRPr sz="900">
              <a:solidFill>
                <a:srgbClr val="747A94"/>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5"/>
          <p:cNvSpPr txBox="1"/>
          <p:nvPr/>
        </p:nvSpPr>
        <p:spPr>
          <a:xfrm>
            <a:off x="508811" y="254878"/>
            <a:ext cx="81264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Google Apps</a:t>
            </a:r>
            <a:endParaRPr sz="500"/>
          </a:p>
        </p:txBody>
      </p:sp>
      <p:sp>
        <p:nvSpPr>
          <p:cNvPr id="543" name="Google Shape;543;p25"/>
          <p:cNvSpPr txBox="1"/>
          <p:nvPr/>
        </p:nvSpPr>
        <p:spPr>
          <a:xfrm>
            <a:off x="508792" y="686728"/>
            <a:ext cx="81264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747A94"/>
                </a:solidFill>
                <a:latin typeface="Poppins"/>
                <a:ea typeface="Poppins"/>
                <a:cs typeface="Poppins"/>
                <a:sym typeface="Poppins"/>
              </a:rPr>
              <a:t>The easiest way to stay connected</a:t>
            </a:r>
            <a:endParaRPr sz="500"/>
          </a:p>
        </p:txBody>
      </p:sp>
      <p:sp>
        <p:nvSpPr>
          <p:cNvPr id="544" name="Google Shape;544;p25"/>
          <p:cNvSpPr/>
          <p:nvPr/>
        </p:nvSpPr>
        <p:spPr>
          <a:xfrm>
            <a:off x="2044410" y="1039487"/>
            <a:ext cx="801900" cy="801600"/>
          </a:xfrm>
          <a:prstGeom prst="ellipse">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545" name="Google Shape;545;p25"/>
          <p:cNvSpPr txBox="1"/>
          <p:nvPr/>
        </p:nvSpPr>
        <p:spPr>
          <a:xfrm>
            <a:off x="1892062" y="1965588"/>
            <a:ext cx="11067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Google Drive</a:t>
            </a:r>
            <a:endParaRPr sz="500"/>
          </a:p>
        </p:txBody>
      </p:sp>
      <p:sp>
        <p:nvSpPr>
          <p:cNvPr id="546" name="Google Shape;546;p25"/>
          <p:cNvSpPr txBox="1"/>
          <p:nvPr/>
        </p:nvSpPr>
        <p:spPr>
          <a:xfrm>
            <a:off x="1609050" y="2198989"/>
            <a:ext cx="1672500" cy="657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File management system to store and backup all your files from any device. </a:t>
            </a:r>
            <a:endParaRPr sz="500"/>
          </a:p>
        </p:txBody>
      </p:sp>
      <p:pic>
        <p:nvPicPr>
          <p:cNvPr id="547" name="Google Shape;547;p25"/>
          <p:cNvPicPr preferRelativeResize="0"/>
          <p:nvPr/>
        </p:nvPicPr>
        <p:blipFill>
          <a:blip r:embed="rId3">
            <a:alphaModFix/>
          </a:blip>
          <a:stretch>
            <a:fillRect/>
          </a:stretch>
        </p:blipFill>
        <p:spPr>
          <a:xfrm>
            <a:off x="1999451" y="983430"/>
            <a:ext cx="954300" cy="857658"/>
          </a:xfrm>
          <a:prstGeom prst="rect">
            <a:avLst/>
          </a:prstGeom>
          <a:noFill/>
          <a:ln>
            <a:noFill/>
          </a:ln>
        </p:spPr>
      </p:pic>
      <p:grpSp>
        <p:nvGrpSpPr>
          <p:cNvPr id="548" name="Google Shape;548;p25"/>
          <p:cNvGrpSpPr/>
          <p:nvPr/>
        </p:nvGrpSpPr>
        <p:grpSpPr>
          <a:xfrm>
            <a:off x="2738957" y="2857240"/>
            <a:ext cx="3602015" cy="2285656"/>
            <a:chOff x="5910273" y="4215847"/>
            <a:chExt cx="12463720" cy="7827589"/>
          </a:xfrm>
        </p:grpSpPr>
        <p:sp>
          <p:nvSpPr>
            <p:cNvPr id="549" name="Google Shape;549;p25"/>
            <p:cNvSpPr/>
            <p:nvPr/>
          </p:nvSpPr>
          <p:spPr>
            <a:xfrm>
              <a:off x="5910273" y="4671768"/>
              <a:ext cx="12348376" cy="5498542"/>
            </a:xfrm>
            <a:custGeom>
              <a:avLst/>
              <a:gdLst/>
              <a:ahLst/>
              <a:cxnLst/>
              <a:rect l="l" t="t" r="r" b="b"/>
              <a:pathLst>
                <a:path w="9913" h="4414" extrusionOk="0">
                  <a:moveTo>
                    <a:pt x="7850" y="4281"/>
                  </a:moveTo>
                  <a:lnTo>
                    <a:pt x="7850" y="4281"/>
                  </a:lnTo>
                  <a:cubicBezTo>
                    <a:pt x="7423" y="4281"/>
                    <a:pt x="6945" y="4238"/>
                    <a:pt x="6439" y="4154"/>
                  </a:cubicBezTo>
                  <a:lnTo>
                    <a:pt x="6439" y="4154"/>
                  </a:lnTo>
                  <a:cubicBezTo>
                    <a:pt x="5498" y="3998"/>
                    <a:pt x="5021" y="3914"/>
                    <a:pt x="5016" y="3913"/>
                  </a:cubicBezTo>
                  <a:lnTo>
                    <a:pt x="5016" y="3913"/>
                  </a:lnTo>
                  <a:cubicBezTo>
                    <a:pt x="5013" y="3913"/>
                    <a:pt x="5012" y="3911"/>
                    <a:pt x="5012" y="3909"/>
                  </a:cubicBezTo>
                  <a:lnTo>
                    <a:pt x="5012" y="3909"/>
                  </a:lnTo>
                  <a:cubicBezTo>
                    <a:pt x="5013" y="3907"/>
                    <a:pt x="5014" y="3905"/>
                    <a:pt x="5017" y="3905"/>
                  </a:cubicBezTo>
                  <a:lnTo>
                    <a:pt x="5017" y="3905"/>
                  </a:lnTo>
                  <a:cubicBezTo>
                    <a:pt x="5022" y="3906"/>
                    <a:pt x="5500" y="3990"/>
                    <a:pt x="6440" y="4146"/>
                  </a:cubicBezTo>
                  <a:lnTo>
                    <a:pt x="6440" y="4146"/>
                  </a:lnTo>
                  <a:cubicBezTo>
                    <a:pt x="8049" y="4413"/>
                    <a:pt x="9260" y="4254"/>
                    <a:pt x="9680" y="3720"/>
                  </a:cubicBezTo>
                  <a:lnTo>
                    <a:pt x="9680" y="3720"/>
                  </a:lnTo>
                  <a:cubicBezTo>
                    <a:pt x="9890" y="3454"/>
                    <a:pt x="9903" y="3102"/>
                    <a:pt x="9721" y="2674"/>
                  </a:cubicBezTo>
                  <a:lnTo>
                    <a:pt x="9721" y="2674"/>
                  </a:lnTo>
                  <a:cubicBezTo>
                    <a:pt x="9471" y="2087"/>
                    <a:pt x="9137" y="1825"/>
                    <a:pt x="8638" y="1825"/>
                  </a:cubicBezTo>
                  <a:lnTo>
                    <a:pt x="8638" y="1825"/>
                  </a:lnTo>
                  <a:cubicBezTo>
                    <a:pt x="8634" y="1825"/>
                    <a:pt x="8631" y="1825"/>
                    <a:pt x="8628" y="1825"/>
                  </a:cubicBezTo>
                  <a:lnTo>
                    <a:pt x="8628" y="1825"/>
                  </a:lnTo>
                  <a:cubicBezTo>
                    <a:pt x="8153" y="1828"/>
                    <a:pt x="7558" y="2062"/>
                    <a:pt x="6805" y="2357"/>
                  </a:cubicBezTo>
                  <a:lnTo>
                    <a:pt x="6805" y="2357"/>
                  </a:lnTo>
                  <a:cubicBezTo>
                    <a:pt x="5888" y="2717"/>
                    <a:pt x="4747" y="3165"/>
                    <a:pt x="3311" y="3398"/>
                  </a:cubicBezTo>
                  <a:lnTo>
                    <a:pt x="3311" y="3398"/>
                  </a:lnTo>
                  <a:cubicBezTo>
                    <a:pt x="2500" y="3530"/>
                    <a:pt x="1709" y="3556"/>
                    <a:pt x="1083" y="3472"/>
                  </a:cubicBezTo>
                  <a:lnTo>
                    <a:pt x="1083" y="3472"/>
                  </a:lnTo>
                  <a:cubicBezTo>
                    <a:pt x="488" y="3392"/>
                    <a:pt x="121" y="3220"/>
                    <a:pt x="76" y="3001"/>
                  </a:cubicBezTo>
                  <a:lnTo>
                    <a:pt x="76" y="3001"/>
                  </a:lnTo>
                  <a:cubicBezTo>
                    <a:pt x="0" y="2625"/>
                    <a:pt x="852" y="2188"/>
                    <a:pt x="2416" y="1803"/>
                  </a:cubicBezTo>
                  <a:lnTo>
                    <a:pt x="2416" y="1803"/>
                  </a:lnTo>
                  <a:cubicBezTo>
                    <a:pt x="3208" y="1609"/>
                    <a:pt x="4380" y="1250"/>
                    <a:pt x="5467" y="646"/>
                  </a:cubicBezTo>
                  <a:lnTo>
                    <a:pt x="5467" y="646"/>
                  </a:lnTo>
                  <a:cubicBezTo>
                    <a:pt x="6117" y="285"/>
                    <a:pt x="6433" y="4"/>
                    <a:pt x="6436" y="1"/>
                  </a:cubicBezTo>
                  <a:lnTo>
                    <a:pt x="6436" y="1"/>
                  </a:lnTo>
                  <a:cubicBezTo>
                    <a:pt x="6438" y="0"/>
                    <a:pt x="6440" y="0"/>
                    <a:pt x="6442" y="1"/>
                  </a:cubicBezTo>
                  <a:lnTo>
                    <a:pt x="6442" y="1"/>
                  </a:lnTo>
                  <a:cubicBezTo>
                    <a:pt x="6443" y="3"/>
                    <a:pt x="6443" y="6"/>
                    <a:pt x="6441" y="7"/>
                  </a:cubicBezTo>
                  <a:lnTo>
                    <a:pt x="6441" y="7"/>
                  </a:lnTo>
                  <a:cubicBezTo>
                    <a:pt x="6439" y="10"/>
                    <a:pt x="6122" y="291"/>
                    <a:pt x="5471" y="653"/>
                  </a:cubicBezTo>
                  <a:lnTo>
                    <a:pt x="5471" y="653"/>
                  </a:lnTo>
                  <a:cubicBezTo>
                    <a:pt x="4871" y="987"/>
                    <a:pt x="3853" y="1458"/>
                    <a:pt x="2418" y="1811"/>
                  </a:cubicBezTo>
                  <a:lnTo>
                    <a:pt x="2418" y="1811"/>
                  </a:lnTo>
                  <a:cubicBezTo>
                    <a:pt x="1590" y="2015"/>
                    <a:pt x="967" y="2229"/>
                    <a:pt x="567" y="2448"/>
                  </a:cubicBezTo>
                  <a:lnTo>
                    <a:pt x="567" y="2448"/>
                  </a:lnTo>
                  <a:cubicBezTo>
                    <a:pt x="217" y="2640"/>
                    <a:pt x="50" y="2830"/>
                    <a:pt x="84" y="3000"/>
                  </a:cubicBezTo>
                  <a:lnTo>
                    <a:pt x="84" y="3000"/>
                  </a:lnTo>
                  <a:cubicBezTo>
                    <a:pt x="128" y="3216"/>
                    <a:pt x="493" y="3384"/>
                    <a:pt x="1085" y="3464"/>
                  </a:cubicBezTo>
                  <a:lnTo>
                    <a:pt x="1085" y="3464"/>
                  </a:lnTo>
                  <a:cubicBezTo>
                    <a:pt x="1709" y="3548"/>
                    <a:pt x="2499" y="3522"/>
                    <a:pt x="3309" y="3390"/>
                  </a:cubicBezTo>
                  <a:lnTo>
                    <a:pt x="3309" y="3390"/>
                  </a:lnTo>
                  <a:cubicBezTo>
                    <a:pt x="4745" y="3157"/>
                    <a:pt x="5885" y="2709"/>
                    <a:pt x="6802" y="2349"/>
                  </a:cubicBezTo>
                  <a:lnTo>
                    <a:pt x="6802" y="2349"/>
                  </a:lnTo>
                  <a:cubicBezTo>
                    <a:pt x="7556" y="2053"/>
                    <a:pt x="8151" y="1820"/>
                    <a:pt x="8628" y="1816"/>
                  </a:cubicBezTo>
                  <a:lnTo>
                    <a:pt x="8628" y="1816"/>
                  </a:lnTo>
                  <a:cubicBezTo>
                    <a:pt x="8631" y="1816"/>
                    <a:pt x="8634" y="1816"/>
                    <a:pt x="8638" y="1816"/>
                  </a:cubicBezTo>
                  <a:lnTo>
                    <a:pt x="8638" y="1816"/>
                  </a:lnTo>
                  <a:cubicBezTo>
                    <a:pt x="9140" y="1816"/>
                    <a:pt x="9477" y="2080"/>
                    <a:pt x="9729" y="2671"/>
                  </a:cubicBezTo>
                  <a:lnTo>
                    <a:pt x="9729" y="2671"/>
                  </a:lnTo>
                  <a:cubicBezTo>
                    <a:pt x="9912" y="3102"/>
                    <a:pt x="9898" y="3457"/>
                    <a:pt x="9686" y="3725"/>
                  </a:cubicBezTo>
                  <a:lnTo>
                    <a:pt x="9686" y="3725"/>
                  </a:lnTo>
                  <a:cubicBezTo>
                    <a:pt x="9576" y="3866"/>
                    <a:pt x="9412" y="3981"/>
                    <a:pt x="9198" y="4070"/>
                  </a:cubicBezTo>
                  <a:lnTo>
                    <a:pt x="9198" y="4070"/>
                  </a:lnTo>
                  <a:cubicBezTo>
                    <a:pt x="8994" y="4155"/>
                    <a:pt x="8743" y="4215"/>
                    <a:pt x="8453" y="4248"/>
                  </a:cubicBezTo>
                  <a:lnTo>
                    <a:pt x="8453" y="4248"/>
                  </a:lnTo>
                  <a:cubicBezTo>
                    <a:pt x="8267" y="4270"/>
                    <a:pt x="8065" y="4281"/>
                    <a:pt x="7850" y="4281"/>
                  </a:cubicBezTo>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0" name="Google Shape;550;p25"/>
            <p:cNvSpPr/>
            <p:nvPr/>
          </p:nvSpPr>
          <p:spPr>
            <a:xfrm>
              <a:off x="13869695" y="4215847"/>
              <a:ext cx="1202979" cy="944804"/>
            </a:xfrm>
            <a:custGeom>
              <a:avLst/>
              <a:gdLst/>
              <a:ahLst/>
              <a:cxnLst/>
              <a:rect l="l" t="t" r="r" b="b"/>
              <a:pathLst>
                <a:path w="966" h="760" extrusionOk="0">
                  <a:moveTo>
                    <a:pt x="140" y="379"/>
                  </a:moveTo>
                  <a:lnTo>
                    <a:pt x="162" y="440"/>
                  </a:lnTo>
                  <a:lnTo>
                    <a:pt x="204" y="759"/>
                  </a:lnTo>
                  <a:lnTo>
                    <a:pt x="965" y="0"/>
                  </a:lnTo>
                  <a:lnTo>
                    <a:pt x="0" y="159"/>
                  </a:lnTo>
                  <a:lnTo>
                    <a:pt x="140" y="379"/>
                  </a:ln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1" name="Google Shape;551;p25"/>
            <p:cNvSpPr/>
            <p:nvPr/>
          </p:nvSpPr>
          <p:spPr>
            <a:xfrm>
              <a:off x="14039980" y="4215847"/>
              <a:ext cx="1027197" cy="549304"/>
            </a:xfrm>
            <a:custGeom>
              <a:avLst/>
              <a:gdLst/>
              <a:ahLst/>
              <a:cxnLst/>
              <a:rect l="l" t="t" r="r" b="b"/>
              <a:pathLst>
                <a:path w="826" h="441" extrusionOk="0">
                  <a:moveTo>
                    <a:pt x="22" y="440"/>
                  </a:moveTo>
                  <a:lnTo>
                    <a:pt x="825" y="0"/>
                  </a:lnTo>
                  <a:lnTo>
                    <a:pt x="0" y="379"/>
                  </a:lnTo>
                  <a:lnTo>
                    <a:pt x="22" y="440"/>
                  </a:lnTo>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2" name="Google Shape;552;p25"/>
            <p:cNvSpPr/>
            <p:nvPr/>
          </p:nvSpPr>
          <p:spPr>
            <a:xfrm>
              <a:off x="8673273" y="11691882"/>
              <a:ext cx="9096475" cy="351554"/>
            </a:xfrm>
            <a:custGeom>
              <a:avLst/>
              <a:gdLst/>
              <a:ahLst/>
              <a:cxnLst/>
              <a:rect l="l" t="t" r="r" b="b"/>
              <a:pathLst>
                <a:path w="7304" h="283" extrusionOk="0">
                  <a:moveTo>
                    <a:pt x="7177" y="282"/>
                  </a:moveTo>
                  <a:lnTo>
                    <a:pt x="125" y="282"/>
                  </a:lnTo>
                  <a:lnTo>
                    <a:pt x="125" y="282"/>
                  </a:lnTo>
                  <a:cubicBezTo>
                    <a:pt x="56" y="282"/>
                    <a:pt x="0" y="226"/>
                    <a:pt x="0" y="156"/>
                  </a:cubicBezTo>
                  <a:lnTo>
                    <a:pt x="0" y="125"/>
                  </a:lnTo>
                  <a:lnTo>
                    <a:pt x="0" y="125"/>
                  </a:lnTo>
                  <a:cubicBezTo>
                    <a:pt x="0" y="56"/>
                    <a:pt x="56" y="0"/>
                    <a:pt x="125" y="0"/>
                  </a:cubicBezTo>
                  <a:lnTo>
                    <a:pt x="7177" y="0"/>
                  </a:lnTo>
                  <a:lnTo>
                    <a:pt x="7177" y="0"/>
                  </a:lnTo>
                  <a:cubicBezTo>
                    <a:pt x="7247" y="0"/>
                    <a:pt x="7303" y="56"/>
                    <a:pt x="7303" y="125"/>
                  </a:cubicBezTo>
                  <a:lnTo>
                    <a:pt x="7303" y="156"/>
                  </a:lnTo>
                  <a:lnTo>
                    <a:pt x="7303" y="156"/>
                  </a:lnTo>
                  <a:cubicBezTo>
                    <a:pt x="7303" y="226"/>
                    <a:pt x="7247" y="282"/>
                    <a:pt x="7177" y="282"/>
                  </a:cubicBezTo>
                </a:path>
              </a:pathLst>
            </a:custGeom>
            <a:solidFill>
              <a:srgbClr val="FD9FA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3" name="Google Shape;553;p25"/>
            <p:cNvSpPr/>
            <p:nvPr/>
          </p:nvSpPr>
          <p:spPr>
            <a:xfrm>
              <a:off x="8673275" y="11691882"/>
              <a:ext cx="3746258" cy="351554"/>
            </a:xfrm>
            <a:custGeom>
              <a:avLst/>
              <a:gdLst/>
              <a:ahLst/>
              <a:cxnLst/>
              <a:rect l="l" t="t" r="r" b="b"/>
              <a:pathLst>
                <a:path w="3009" h="283" extrusionOk="0">
                  <a:moveTo>
                    <a:pt x="2883" y="282"/>
                  </a:moveTo>
                  <a:lnTo>
                    <a:pt x="125" y="282"/>
                  </a:lnTo>
                  <a:lnTo>
                    <a:pt x="125" y="282"/>
                  </a:lnTo>
                  <a:cubicBezTo>
                    <a:pt x="56" y="282"/>
                    <a:pt x="0" y="226"/>
                    <a:pt x="0" y="156"/>
                  </a:cubicBezTo>
                  <a:lnTo>
                    <a:pt x="0" y="125"/>
                  </a:lnTo>
                  <a:lnTo>
                    <a:pt x="0" y="125"/>
                  </a:lnTo>
                  <a:cubicBezTo>
                    <a:pt x="0" y="56"/>
                    <a:pt x="56" y="0"/>
                    <a:pt x="125" y="0"/>
                  </a:cubicBezTo>
                  <a:lnTo>
                    <a:pt x="2883" y="0"/>
                  </a:lnTo>
                  <a:lnTo>
                    <a:pt x="2883" y="0"/>
                  </a:lnTo>
                  <a:cubicBezTo>
                    <a:pt x="2952" y="0"/>
                    <a:pt x="3008" y="56"/>
                    <a:pt x="3008" y="125"/>
                  </a:cubicBezTo>
                  <a:lnTo>
                    <a:pt x="3008" y="156"/>
                  </a:lnTo>
                  <a:lnTo>
                    <a:pt x="3008" y="156"/>
                  </a:lnTo>
                  <a:cubicBezTo>
                    <a:pt x="3008" y="226"/>
                    <a:pt x="2952" y="282"/>
                    <a:pt x="2883" y="282"/>
                  </a:cubicBezTo>
                </a:path>
              </a:pathLst>
            </a:custGeom>
            <a:solidFill>
              <a:srgbClr val="F9C5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4" name="Google Shape;554;p25"/>
            <p:cNvSpPr/>
            <p:nvPr/>
          </p:nvSpPr>
          <p:spPr>
            <a:xfrm>
              <a:off x="9788364" y="7110684"/>
              <a:ext cx="2955257" cy="4581202"/>
            </a:xfrm>
            <a:custGeom>
              <a:avLst/>
              <a:gdLst/>
              <a:ahLst/>
              <a:cxnLst/>
              <a:rect l="l" t="t" r="r" b="b"/>
              <a:pathLst>
                <a:path w="2373" h="3677" extrusionOk="0">
                  <a:moveTo>
                    <a:pt x="2261" y="3676"/>
                  </a:moveTo>
                  <a:lnTo>
                    <a:pt x="564" y="3676"/>
                  </a:lnTo>
                  <a:lnTo>
                    <a:pt x="564" y="3676"/>
                  </a:lnTo>
                  <a:cubicBezTo>
                    <a:pt x="498" y="3676"/>
                    <a:pt x="439" y="3622"/>
                    <a:pt x="430" y="3557"/>
                  </a:cubicBezTo>
                  <a:lnTo>
                    <a:pt x="8" y="119"/>
                  </a:lnTo>
                  <a:lnTo>
                    <a:pt x="8" y="119"/>
                  </a:lnTo>
                  <a:cubicBezTo>
                    <a:pt x="0" y="53"/>
                    <a:pt x="47" y="0"/>
                    <a:pt x="112" y="0"/>
                  </a:cubicBezTo>
                  <a:lnTo>
                    <a:pt x="1810" y="0"/>
                  </a:lnTo>
                  <a:lnTo>
                    <a:pt x="1810" y="0"/>
                  </a:lnTo>
                  <a:cubicBezTo>
                    <a:pt x="1875" y="0"/>
                    <a:pt x="1934" y="53"/>
                    <a:pt x="1941" y="119"/>
                  </a:cubicBezTo>
                  <a:lnTo>
                    <a:pt x="2365" y="3557"/>
                  </a:lnTo>
                  <a:lnTo>
                    <a:pt x="2365" y="3557"/>
                  </a:lnTo>
                  <a:cubicBezTo>
                    <a:pt x="2372" y="3622"/>
                    <a:pt x="2326" y="3676"/>
                    <a:pt x="2261" y="3676"/>
                  </a:cubicBezTo>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5" name="Google Shape;555;p25"/>
            <p:cNvSpPr/>
            <p:nvPr/>
          </p:nvSpPr>
          <p:spPr>
            <a:xfrm>
              <a:off x="10019072" y="7319417"/>
              <a:ext cx="2048905" cy="510855"/>
            </a:xfrm>
            <a:custGeom>
              <a:avLst/>
              <a:gdLst/>
              <a:ahLst/>
              <a:cxnLst/>
              <a:rect l="l" t="t" r="r" b="b"/>
              <a:pathLst>
                <a:path w="1645" h="408" extrusionOk="0">
                  <a:moveTo>
                    <a:pt x="1594" y="0"/>
                  </a:moveTo>
                  <a:lnTo>
                    <a:pt x="0" y="0"/>
                  </a:lnTo>
                  <a:lnTo>
                    <a:pt x="49" y="407"/>
                  </a:lnTo>
                  <a:lnTo>
                    <a:pt x="1644" y="407"/>
                  </a:lnTo>
                  <a:lnTo>
                    <a:pt x="1594" y="0"/>
                  </a:lnTo>
                </a:path>
              </a:pathLst>
            </a:custGeom>
            <a:solidFill>
              <a:srgbClr val="D2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6" name="Google Shape;556;p25"/>
            <p:cNvSpPr/>
            <p:nvPr/>
          </p:nvSpPr>
          <p:spPr>
            <a:xfrm>
              <a:off x="10079493" y="7830273"/>
              <a:ext cx="2389478" cy="3284844"/>
            </a:xfrm>
            <a:custGeom>
              <a:avLst/>
              <a:gdLst/>
              <a:ahLst/>
              <a:cxnLst/>
              <a:rect l="l" t="t" r="r" b="b"/>
              <a:pathLst>
                <a:path w="1920" h="2638" extrusionOk="0">
                  <a:moveTo>
                    <a:pt x="0" y="0"/>
                  </a:moveTo>
                  <a:lnTo>
                    <a:pt x="325" y="2637"/>
                  </a:lnTo>
                  <a:lnTo>
                    <a:pt x="1919" y="2637"/>
                  </a:lnTo>
                  <a:lnTo>
                    <a:pt x="1595" y="0"/>
                  </a:lnTo>
                  <a:lnTo>
                    <a:pt x="0" y="0"/>
                  </a:lnTo>
                </a:path>
              </a:pathLst>
            </a:custGeom>
            <a:solidFill>
              <a:srgbClr val="D2F1F4">
                <a:alpha val="6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7" name="Google Shape;557;p25"/>
            <p:cNvSpPr/>
            <p:nvPr/>
          </p:nvSpPr>
          <p:spPr>
            <a:xfrm>
              <a:off x="11342895" y="11230467"/>
              <a:ext cx="346064" cy="335077"/>
            </a:xfrm>
            <a:custGeom>
              <a:avLst/>
              <a:gdLst/>
              <a:ahLst/>
              <a:cxnLst/>
              <a:rect l="l" t="t" r="r" b="b"/>
              <a:pathLst>
                <a:path w="279" h="267" extrusionOk="0">
                  <a:moveTo>
                    <a:pt x="268" y="132"/>
                  </a:moveTo>
                  <a:lnTo>
                    <a:pt x="268" y="132"/>
                  </a:lnTo>
                  <a:cubicBezTo>
                    <a:pt x="278" y="206"/>
                    <a:pt x="227" y="266"/>
                    <a:pt x="155" y="266"/>
                  </a:cubicBezTo>
                  <a:lnTo>
                    <a:pt x="155" y="266"/>
                  </a:lnTo>
                  <a:cubicBezTo>
                    <a:pt x="84" y="266"/>
                    <a:pt x="18" y="206"/>
                    <a:pt x="9" y="132"/>
                  </a:cubicBezTo>
                  <a:lnTo>
                    <a:pt x="9" y="132"/>
                  </a:lnTo>
                  <a:cubicBezTo>
                    <a:pt x="0" y="59"/>
                    <a:pt x="51" y="0"/>
                    <a:pt x="122" y="0"/>
                  </a:cubicBezTo>
                  <a:lnTo>
                    <a:pt x="122" y="0"/>
                  </a:lnTo>
                  <a:cubicBezTo>
                    <a:pt x="194" y="0"/>
                    <a:pt x="259" y="59"/>
                    <a:pt x="268" y="132"/>
                  </a:cubicBezTo>
                </a:path>
              </a:pathLst>
            </a:custGeom>
            <a:solidFill>
              <a:srgbClr val="D2F1F4">
                <a:alpha val="6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8" name="Google Shape;558;p25"/>
            <p:cNvSpPr/>
            <p:nvPr/>
          </p:nvSpPr>
          <p:spPr>
            <a:xfrm>
              <a:off x="10223449" y="7467732"/>
              <a:ext cx="314111" cy="262430"/>
            </a:xfrm>
            <a:custGeom>
              <a:avLst/>
              <a:gdLst/>
              <a:ahLst/>
              <a:cxnLst/>
              <a:rect l="l" t="t" r="r" b="b"/>
              <a:pathLst>
                <a:path w="314111" h="262430" extrusionOk="0">
                  <a:moveTo>
                    <a:pt x="48727" y="214226"/>
                  </a:moveTo>
                  <a:lnTo>
                    <a:pt x="287602" y="214226"/>
                  </a:lnTo>
                  <a:cubicBezTo>
                    <a:pt x="300043" y="214226"/>
                    <a:pt x="312484" y="224114"/>
                    <a:pt x="313729" y="237710"/>
                  </a:cubicBezTo>
                  <a:cubicBezTo>
                    <a:pt x="316217" y="251306"/>
                    <a:pt x="306264" y="262430"/>
                    <a:pt x="292578" y="262430"/>
                  </a:cubicBezTo>
                  <a:lnTo>
                    <a:pt x="54947" y="262430"/>
                  </a:lnTo>
                  <a:cubicBezTo>
                    <a:pt x="41262" y="262430"/>
                    <a:pt x="28820" y="251306"/>
                    <a:pt x="27576" y="237710"/>
                  </a:cubicBezTo>
                  <a:cubicBezTo>
                    <a:pt x="26332" y="224114"/>
                    <a:pt x="35041" y="214226"/>
                    <a:pt x="48727" y="214226"/>
                  </a:cubicBezTo>
                  <a:close/>
                  <a:moveTo>
                    <a:pt x="37740" y="109861"/>
                  </a:moveTo>
                  <a:lnTo>
                    <a:pt x="276615" y="109861"/>
                  </a:lnTo>
                  <a:cubicBezTo>
                    <a:pt x="289056" y="109861"/>
                    <a:pt x="301497" y="120002"/>
                    <a:pt x="302742" y="133945"/>
                  </a:cubicBezTo>
                  <a:cubicBezTo>
                    <a:pt x="305230" y="147889"/>
                    <a:pt x="295277" y="158030"/>
                    <a:pt x="282835" y="158030"/>
                  </a:cubicBezTo>
                  <a:lnTo>
                    <a:pt x="43960" y="158030"/>
                  </a:lnTo>
                  <a:cubicBezTo>
                    <a:pt x="30275" y="158030"/>
                    <a:pt x="19077" y="147889"/>
                    <a:pt x="16589" y="133945"/>
                  </a:cubicBezTo>
                  <a:cubicBezTo>
                    <a:pt x="15345" y="120002"/>
                    <a:pt x="24054" y="109861"/>
                    <a:pt x="37740" y="109861"/>
                  </a:cubicBezTo>
                  <a:close/>
                  <a:moveTo>
                    <a:pt x="21257" y="0"/>
                  </a:moveTo>
                  <a:lnTo>
                    <a:pt x="261379" y="0"/>
                  </a:lnTo>
                  <a:cubicBezTo>
                    <a:pt x="273821" y="0"/>
                    <a:pt x="286263" y="11123"/>
                    <a:pt x="287507" y="23482"/>
                  </a:cubicBezTo>
                  <a:lnTo>
                    <a:pt x="287507" y="24718"/>
                  </a:lnTo>
                  <a:cubicBezTo>
                    <a:pt x="288751" y="37077"/>
                    <a:pt x="280042" y="48200"/>
                    <a:pt x="267600" y="48200"/>
                  </a:cubicBezTo>
                  <a:lnTo>
                    <a:pt x="27478" y="48200"/>
                  </a:lnTo>
                  <a:cubicBezTo>
                    <a:pt x="13792" y="48200"/>
                    <a:pt x="2594" y="37077"/>
                    <a:pt x="1350" y="24718"/>
                  </a:cubicBezTo>
                  <a:lnTo>
                    <a:pt x="106" y="23482"/>
                  </a:lnTo>
                  <a:cubicBezTo>
                    <a:pt x="-1138" y="11123"/>
                    <a:pt x="8815" y="0"/>
                    <a:pt x="21257" y="0"/>
                  </a:cubicBezTo>
                  <a:close/>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59" name="Google Shape;559;p25"/>
            <p:cNvSpPr/>
            <p:nvPr/>
          </p:nvSpPr>
          <p:spPr>
            <a:xfrm>
              <a:off x="10249777" y="8039010"/>
              <a:ext cx="1745541" cy="756798"/>
            </a:xfrm>
            <a:custGeom>
              <a:avLst/>
              <a:gdLst/>
              <a:ahLst/>
              <a:cxnLst/>
              <a:rect l="l" t="t" r="r" b="b"/>
              <a:pathLst>
                <a:path w="1745541" h="756798" extrusionOk="0">
                  <a:moveTo>
                    <a:pt x="906353" y="0"/>
                  </a:moveTo>
                  <a:lnTo>
                    <a:pt x="1731805" y="0"/>
                  </a:lnTo>
                  <a:lnTo>
                    <a:pt x="1745541" y="119576"/>
                  </a:lnTo>
                  <a:lnTo>
                    <a:pt x="921339" y="119576"/>
                  </a:lnTo>
                  <a:close/>
                  <a:moveTo>
                    <a:pt x="0" y="0"/>
                  </a:moveTo>
                  <a:lnTo>
                    <a:pt x="823859" y="0"/>
                  </a:lnTo>
                  <a:lnTo>
                    <a:pt x="916092" y="756798"/>
                  </a:lnTo>
                  <a:lnTo>
                    <a:pt x="93479" y="756798"/>
                  </a:lnTo>
                  <a:close/>
                </a:path>
              </a:pathLst>
            </a:custGeom>
            <a:solidFill>
              <a:srgbClr val="D2F1F4">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0" name="Google Shape;560;p25"/>
            <p:cNvSpPr/>
            <p:nvPr/>
          </p:nvSpPr>
          <p:spPr>
            <a:xfrm>
              <a:off x="9585118" y="7110684"/>
              <a:ext cx="906355" cy="4581202"/>
            </a:xfrm>
            <a:custGeom>
              <a:avLst/>
              <a:gdLst/>
              <a:ahLst/>
              <a:cxnLst/>
              <a:rect l="l" t="t" r="r" b="b"/>
              <a:pathLst>
                <a:path w="729" h="3677" extrusionOk="0">
                  <a:moveTo>
                    <a:pt x="596" y="3556"/>
                  </a:moveTo>
                  <a:lnTo>
                    <a:pt x="174" y="120"/>
                  </a:lnTo>
                  <a:lnTo>
                    <a:pt x="174" y="120"/>
                  </a:lnTo>
                  <a:cubicBezTo>
                    <a:pt x="166" y="54"/>
                    <a:pt x="212" y="0"/>
                    <a:pt x="277" y="0"/>
                  </a:cubicBezTo>
                  <a:lnTo>
                    <a:pt x="110" y="0"/>
                  </a:lnTo>
                  <a:lnTo>
                    <a:pt x="110" y="0"/>
                  </a:lnTo>
                  <a:cubicBezTo>
                    <a:pt x="46" y="0"/>
                    <a:pt x="0" y="54"/>
                    <a:pt x="8" y="120"/>
                  </a:cubicBezTo>
                  <a:lnTo>
                    <a:pt x="431" y="3556"/>
                  </a:lnTo>
                  <a:lnTo>
                    <a:pt x="431" y="3556"/>
                  </a:lnTo>
                  <a:cubicBezTo>
                    <a:pt x="439" y="3622"/>
                    <a:pt x="498" y="3676"/>
                    <a:pt x="562" y="3676"/>
                  </a:cubicBezTo>
                  <a:lnTo>
                    <a:pt x="728" y="3676"/>
                  </a:lnTo>
                  <a:lnTo>
                    <a:pt x="728" y="3676"/>
                  </a:lnTo>
                  <a:cubicBezTo>
                    <a:pt x="664" y="3676"/>
                    <a:pt x="604" y="3622"/>
                    <a:pt x="596" y="3556"/>
                  </a:cubicBez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1" name="Google Shape;561;p25"/>
            <p:cNvSpPr/>
            <p:nvPr/>
          </p:nvSpPr>
          <p:spPr>
            <a:xfrm>
              <a:off x="9683996" y="7110684"/>
              <a:ext cx="807479" cy="4581202"/>
            </a:xfrm>
            <a:custGeom>
              <a:avLst/>
              <a:gdLst/>
              <a:ahLst/>
              <a:cxnLst/>
              <a:rect l="l" t="t" r="r" b="b"/>
              <a:pathLst>
                <a:path w="650" h="3677" extrusionOk="0">
                  <a:moveTo>
                    <a:pt x="7" y="120"/>
                  </a:moveTo>
                  <a:lnTo>
                    <a:pt x="429" y="3556"/>
                  </a:lnTo>
                  <a:lnTo>
                    <a:pt x="429" y="3556"/>
                  </a:lnTo>
                  <a:cubicBezTo>
                    <a:pt x="436" y="3611"/>
                    <a:pt x="476" y="3657"/>
                    <a:pt x="525" y="3676"/>
                  </a:cubicBezTo>
                  <a:lnTo>
                    <a:pt x="649" y="3676"/>
                  </a:lnTo>
                  <a:lnTo>
                    <a:pt x="649" y="3676"/>
                  </a:lnTo>
                  <a:cubicBezTo>
                    <a:pt x="634" y="3676"/>
                    <a:pt x="619" y="3672"/>
                    <a:pt x="606" y="3667"/>
                  </a:cubicBezTo>
                  <a:lnTo>
                    <a:pt x="568" y="3667"/>
                  </a:lnTo>
                  <a:lnTo>
                    <a:pt x="568" y="3667"/>
                  </a:lnTo>
                  <a:cubicBezTo>
                    <a:pt x="508" y="3667"/>
                    <a:pt x="453" y="3617"/>
                    <a:pt x="445" y="3556"/>
                  </a:cubicBezTo>
                  <a:lnTo>
                    <a:pt x="23" y="120"/>
                  </a:lnTo>
                  <a:lnTo>
                    <a:pt x="23" y="120"/>
                  </a:lnTo>
                  <a:cubicBezTo>
                    <a:pt x="15" y="58"/>
                    <a:pt x="58" y="9"/>
                    <a:pt x="118" y="9"/>
                  </a:cubicBezTo>
                  <a:lnTo>
                    <a:pt x="156" y="9"/>
                  </a:lnTo>
                  <a:lnTo>
                    <a:pt x="156" y="9"/>
                  </a:lnTo>
                  <a:cubicBezTo>
                    <a:pt x="168" y="3"/>
                    <a:pt x="182" y="0"/>
                    <a:pt x="198" y="0"/>
                  </a:cubicBezTo>
                  <a:lnTo>
                    <a:pt x="73" y="0"/>
                  </a:lnTo>
                  <a:lnTo>
                    <a:pt x="73" y="0"/>
                  </a:lnTo>
                  <a:cubicBezTo>
                    <a:pt x="28" y="18"/>
                    <a:pt x="0" y="65"/>
                    <a:pt x="7" y="120"/>
                  </a:cubicBezTo>
                </a:path>
              </a:pathLst>
            </a:custGeom>
            <a:solidFill>
              <a:srgbClr val="D2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2" name="Google Shape;562;p25"/>
            <p:cNvSpPr/>
            <p:nvPr/>
          </p:nvSpPr>
          <p:spPr>
            <a:xfrm>
              <a:off x="11551629" y="7412800"/>
              <a:ext cx="335077" cy="324088"/>
            </a:xfrm>
            <a:custGeom>
              <a:avLst/>
              <a:gdLst/>
              <a:ahLst/>
              <a:cxnLst/>
              <a:rect l="l" t="t" r="r" b="b"/>
              <a:pathLst>
                <a:path w="270" h="259" extrusionOk="0">
                  <a:moveTo>
                    <a:pt x="260" y="129"/>
                  </a:moveTo>
                  <a:lnTo>
                    <a:pt x="260" y="129"/>
                  </a:lnTo>
                  <a:cubicBezTo>
                    <a:pt x="269" y="200"/>
                    <a:pt x="220" y="258"/>
                    <a:pt x="150" y="258"/>
                  </a:cubicBezTo>
                  <a:lnTo>
                    <a:pt x="150" y="258"/>
                  </a:lnTo>
                  <a:cubicBezTo>
                    <a:pt x="81" y="258"/>
                    <a:pt x="18" y="200"/>
                    <a:pt x="9" y="129"/>
                  </a:cubicBezTo>
                  <a:lnTo>
                    <a:pt x="9" y="129"/>
                  </a:lnTo>
                  <a:cubicBezTo>
                    <a:pt x="0" y="57"/>
                    <a:pt x="49" y="0"/>
                    <a:pt x="119" y="0"/>
                  </a:cubicBezTo>
                  <a:lnTo>
                    <a:pt x="119" y="0"/>
                  </a:lnTo>
                  <a:cubicBezTo>
                    <a:pt x="188" y="0"/>
                    <a:pt x="252" y="57"/>
                    <a:pt x="260" y="129"/>
                  </a:cubicBezTo>
                </a:path>
              </a:pathLst>
            </a:custGeom>
            <a:solidFill>
              <a:srgbClr val="9960B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3" name="Google Shape;563;p25"/>
            <p:cNvSpPr/>
            <p:nvPr/>
          </p:nvSpPr>
          <p:spPr>
            <a:xfrm>
              <a:off x="11650503" y="7473223"/>
              <a:ext cx="115355" cy="109861"/>
            </a:xfrm>
            <a:custGeom>
              <a:avLst/>
              <a:gdLst/>
              <a:ahLst/>
              <a:cxnLst/>
              <a:rect l="l" t="t" r="r" b="b"/>
              <a:pathLst>
                <a:path w="91" h="88" extrusionOk="0">
                  <a:moveTo>
                    <a:pt x="87" y="44"/>
                  </a:moveTo>
                  <a:lnTo>
                    <a:pt x="87" y="44"/>
                  </a:lnTo>
                  <a:cubicBezTo>
                    <a:pt x="90" y="68"/>
                    <a:pt x="74" y="87"/>
                    <a:pt x="50" y="87"/>
                  </a:cubicBezTo>
                  <a:lnTo>
                    <a:pt x="50" y="87"/>
                  </a:lnTo>
                  <a:cubicBezTo>
                    <a:pt x="27" y="87"/>
                    <a:pt x="6" y="68"/>
                    <a:pt x="3" y="44"/>
                  </a:cubicBezTo>
                  <a:lnTo>
                    <a:pt x="3" y="44"/>
                  </a:lnTo>
                  <a:cubicBezTo>
                    <a:pt x="0" y="20"/>
                    <a:pt x="17" y="0"/>
                    <a:pt x="40" y="0"/>
                  </a:cubicBezTo>
                  <a:lnTo>
                    <a:pt x="40" y="0"/>
                  </a:lnTo>
                  <a:cubicBezTo>
                    <a:pt x="63" y="0"/>
                    <a:pt x="85" y="20"/>
                    <a:pt x="87" y="44"/>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4" name="Google Shape;564;p25"/>
            <p:cNvSpPr/>
            <p:nvPr/>
          </p:nvSpPr>
          <p:spPr>
            <a:xfrm>
              <a:off x="11623039" y="7555621"/>
              <a:ext cx="197750" cy="115351"/>
            </a:xfrm>
            <a:custGeom>
              <a:avLst/>
              <a:gdLst/>
              <a:ahLst/>
              <a:cxnLst/>
              <a:rect l="l" t="t" r="r" b="b"/>
              <a:pathLst>
                <a:path w="159" h="93" extrusionOk="0">
                  <a:moveTo>
                    <a:pt x="155" y="46"/>
                  </a:moveTo>
                  <a:lnTo>
                    <a:pt x="155" y="46"/>
                  </a:lnTo>
                  <a:cubicBezTo>
                    <a:pt x="158" y="71"/>
                    <a:pt x="127" y="92"/>
                    <a:pt x="84" y="92"/>
                  </a:cubicBezTo>
                  <a:lnTo>
                    <a:pt x="84" y="92"/>
                  </a:lnTo>
                  <a:cubicBezTo>
                    <a:pt x="43" y="92"/>
                    <a:pt x="6" y="71"/>
                    <a:pt x="3" y="46"/>
                  </a:cubicBezTo>
                  <a:lnTo>
                    <a:pt x="3" y="46"/>
                  </a:lnTo>
                  <a:cubicBezTo>
                    <a:pt x="0" y="21"/>
                    <a:pt x="31" y="0"/>
                    <a:pt x="73" y="0"/>
                  </a:cubicBezTo>
                  <a:lnTo>
                    <a:pt x="73" y="0"/>
                  </a:lnTo>
                  <a:cubicBezTo>
                    <a:pt x="115" y="0"/>
                    <a:pt x="152" y="21"/>
                    <a:pt x="155" y="46"/>
                  </a:cubicBezTo>
                </a:path>
              </a:pathLst>
            </a:custGeom>
            <a:solidFill>
              <a:srgbClr val="FFFFFF">
                <a:alpha val="6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5" name="Google Shape;565;p25"/>
            <p:cNvSpPr/>
            <p:nvPr/>
          </p:nvSpPr>
          <p:spPr>
            <a:xfrm>
              <a:off x="8568906" y="9719879"/>
              <a:ext cx="1510585" cy="1972002"/>
            </a:xfrm>
            <a:custGeom>
              <a:avLst/>
              <a:gdLst/>
              <a:ahLst/>
              <a:cxnLst/>
              <a:rect l="l" t="t" r="r" b="b"/>
              <a:pathLst>
                <a:path w="1212" h="1585" extrusionOk="0">
                  <a:moveTo>
                    <a:pt x="1121" y="1584"/>
                  </a:moveTo>
                  <a:lnTo>
                    <a:pt x="1121" y="1584"/>
                  </a:lnTo>
                  <a:cubicBezTo>
                    <a:pt x="1121" y="1584"/>
                    <a:pt x="1211" y="270"/>
                    <a:pt x="0" y="0"/>
                  </a:cubicBezTo>
                  <a:lnTo>
                    <a:pt x="0" y="0"/>
                  </a:lnTo>
                  <a:cubicBezTo>
                    <a:pt x="0" y="0"/>
                    <a:pt x="203" y="247"/>
                    <a:pt x="190" y="810"/>
                  </a:cubicBezTo>
                  <a:lnTo>
                    <a:pt x="190" y="810"/>
                  </a:lnTo>
                  <a:cubicBezTo>
                    <a:pt x="177" y="1373"/>
                    <a:pt x="769" y="1584"/>
                    <a:pt x="769" y="1584"/>
                  </a:cubicBezTo>
                  <a:lnTo>
                    <a:pt x="1121" y="1584"/>
                  </a:lnTo>
                </a:path>
              </a:pathLst>
            </a:custGeom>
            <a:solidFill>
              <a:srgbClr val="5A2C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6" name="Google Shape;566;p25"/>
            <p:cNvSpPr/>
            <p:nvPr/>
          </p:nvSpPr>
          <p:spPr>
            <a:xfrm>
              <a:off x="8568908" y="9719879"/>
              <a:ext cx="1285373" cy="1972002"/>
            </a:xfrm>
            <a:custGeom>
              <a:avLst/>
              <a:gdLst/>
              <a:ahLst/>
              <a:cxnLst/>
              <a:rect l="l" t="t" r="r" b="b"/>
              <a:pathLst>
                <a:path w="1031" h="1585" extrusionOk="0">
                  <a:moveTo>
                    <a:pt x="918" y="1325"/>
                  </a:moveTo>
                  <a:lnTo>
                    <a:pt x="918" y="1325"/>
                  </a:lnTo>
                  <a:cubicBezTo>
                    <a:pt x="918" y="1324"/>
                    <a:pt x="917" y="1200"/>
                    <a:pt x="960" y="1076"/>
                  </a:cubicBezTo>
                  <a:lnTo>
                    <a:pt x="960" y="1076"/>
                  </a:lnTo>
                  <a:cubicBezTo>
                    <a:pt x="979" y="1023"/>
                    <a:pt x="1002" y="977"/>
                    <a:pt x="1030" y="940"/>
                  </a:cubicBezTo>
                  <a:lnTo>
                    <a:pt x="1030" y="940"/>
                  </a:lnTo>
                  <a:cubicBezTo>
                    <a:pt x="1030" y="937"/>
                    <a:pt x="1029" y="935"/>
                    <a:pt x="1028" y="932"/>
                  </a:cubicBezTo>
                  <a:lnTo>
                    <a:pt x="1028" y="932"/>
                  </a:lnTo>
                  <a:cubicBezTo>
                    <a:pt x="998" y="971"/>
                    <a:pt x="973" y="1018"/>
                    <a:pt x="953" y="1074"/>
                  </a:cubicBezTo>
                  <a:lnTo>
                    <a:pt x="953" y="1074"/>
                  </a:lnTo>
                  <a:cubicBezTo>
                    <a:pt x="921" y="1169"/>
                    <a:pt x="913" y="1262"/>
                    <a:pt x="911" y="1304"/>
                  </a:cubicBezTo>
                  <a:lnTo>
                    <a:pt x="911" y="1304"/>
                  </a:lnTo>
                  <a:cubicBezTo>
                    <a:pt x="856" y="1116"/>
                    <a:pt x="787" y="952"/>
                    <a:pt x="713" y="812"/>
                  </a:cubicBezTo>
                  <a:lnTo>
                    <a:pt x="713" y="810"/>
                  </a:lnTo>
                  <a:lnTo>
                    <a:pt x="713" y="810"/>
                  </a:lnTo>
                  <a:cubicBezTo>
                    <a:pt x="713" y="807"/>
                    <a:pt x="677" y="597"/>
                    <a:pt x="745" y="424"/>
                  </a:cubicBezTo>
                  <a:lnTo>
                    <a:pt x="745" y="424"/>
                  </a:lnTo>
                  <a:cubicBezTo>
                    <a:pt x="743" y="423"/>
                    <a:pt x="741" y="421"/>
                    <a:pt x="740" y="418"/>
                  </a:cubicBezTo>
                  <a:lnTo>
                    <a:pt x="740" y="418"/>
                  </a:lnTo>
                  <a:cubicBezTo>
                    <a:pt x="681" y="565"/>
                    <a:pt x="696" y="736"/>
                    <a:pt x="704" y="793"/>
                  </a:cubicBezTo>
                  <a:lnTo>
                    <a:pt x="704" y="793"/>
                  </a:lnTo>
                  <a:cubicBezTo>
                    <a:pt x="611" y="618"/>
                    <a:pt x="512" y="480"/>
                    <a:pt x="424" y="375"/>
                  </a:cubicBezTo>
                  <a:lnTo>
                    <a:pt x="424" y="375"/>
                  </a:lnTo>
                  <a:cubicBezTo>
                    <a:pt x="420" y="369"/>
                    <a:pt x="367" y="251"/>
                    <a:pt x="372" y="133"/>
                  </a:cubicBezTo>
                  <a:lnTo>
                    <a:pt x="372" y="133"/>
                  </a:lnTo>
                  <a:cubicBezTo>
                    <a:pt x="370" y="131"/>
                    <a:pt x="367" y="130"/>
                    <a:pt x="365" y="130"/>
                  </a:cubicBezTo>
                  <a:lnTo>
                    <a:pt x="365" y="130"/>
                  </a:lnTo>
                  <a:cubicBezTo>
                    <a:pt x="361" y="223"/>
                    <a:pt x="392" y="317"/>
                    <a:pt x="408" y="357"/>
                  </a:cubicBezTo>
                  <a:lnTo>
                    <a:pt x="408" y="357"/>
                  </a:lnTo>
                  <a:cubicBezTo>
                    <a:pt x="221" y="139"/>
                    <a:pt x="52" y="28"/>
                    <a:pt x="11" y="3"/>
                  </a:cubicBezTo>
                  <a:lnTo>
                    <a:pt x="11" y="3"/>
                  </a:lnTo>
                  <a:cubicBezTo>
                    <a:pt x="7" y="2"/>
                    <a:pt x="4" y="1"/>
                    <a:pt x="0" y="0"/>
                  </a:cubicBezTo>
                  <a:lnTo>
                    <a:pt x="0" y="0"/>
                  </a:lnTo>
                  <a:cubicBezTo>
                    <a:pt x="0" y="0"/>
                    <a:pt x="2" y="3"/>
                    <a:pt x="5" y="7"/>
                  </a:cubicBezTo>
                  <a:lnTo>
                    <a:pt x="5" y="7"/>
                  </a:lnTo>
                  <a:cubicBezTo>
                    <a:pt x="43" y="30"/>
                    <a:pt x="215" y="143"/>
                    <a:pt x="407" y="367"/>
                  </a:cubicBezTo>
                  <a:lnTo>
                    <a:pt x="407" y="367"/>
                  </a:lnTo>
                  <a:cubicBezTo>
                    <a:pt x="318" y="327"/>
                    <a:pt x="216" y="313"/>
                    <a:pt x="136" y="308"/>
                  </a:cubicBezTo>
                  <a:lnTo>
                    <a:pt x="136" y="308"/>
                  </a:lnTo>
                  <a:cubicBezTo>
                    <a:pt x="136" y="310"/>
                    <a:pt x="137" y="313"/>
                    <a:pt x="137" y="315"/>
                  </a:cubicBezTo>
                  <a:lnTo>
                    <a:pt x="137" y="315"/>
                  </a:lnTo>
                  <a:cubicBezTo>
                    <a:pt x="221" y="320"/>
                    <a:pt x="327" y="335"/>
                    <a:pt x="418" y="380"/>
                  </a:cubicBezTo>
                  <a:lnTo>
                    <a:pt x="418" y="380"/>
                  </a:lnTo>
                  <a:cubicBezTo>
                    <a:pt x="505" y="484"/>
                    <a:pt x="605" y="621"/>
                    <a:pt x="697" y="794"/>
                  </a:cubicBezTo>
                  <a:lnTo>
                    <a:pt x="697" y="794"/>
                  </a:lnTo>
                  <a:cubicBezTo>
                    <a:pt x="561" y="681"/>
                    <a:pt x="388" y="678"/>
                    <a:pt x="265" y="697"/>
                  </a:cubicBezTo>
                  <a:lnTo>
                    <a:pt x="265" y="697"/>
                  </a:lnTo>
                  <a:cubicBezTo>
                    <a:pt x="239" y="700"/>
                    <a:pt x="213" y="706"/>
                    <a:pt x="190" y="711"/>
                  </a:cubicBezTo>
                  <a:lnTo>
                    <a:pt x="190" y="711"/>
                  </a:lnTo>
                  <a:cubicBezTo>
                    <a:pt x="190" y="714"/>
                    <a:pt x="190" y="716"/>
                    <a:pt x="190" y="719"/>
                  </a:cubicBezTo>
                  <a:lnTo>
                    <a:pt x="190" y="719"/>
                  </a:lnTo>
                  <a:cubicBezTo>
                    <a:pt x="337" y="684"/>
                    <a:pt x="550" y="670"/>
                    <a:pt x="706" y="812"/>
                  </a:cubicBezTo>
                  <a:lnTo>
                    <a:pt x="706" y="812"/>
                  </a:lnTo>
                  <a:cubicBezTo>
                    <a:pt x="780" y="952"/>
                    <a:pt x="849" y="1117"/>
                    <a:pt x="904" y="1306"/>
                  </a:cubicBezTo>
                  <a:lnTo>
                    <a:pt x="904" y="1306"/>
                  </a:lnTo>
                  <a:cubicBezTo>
                    <a:pt x="744" y="1086"/>
                    <a:pt x="548" y="1026"/>
                    <a:pt x="409" y="1015"/>
                  </a:cubicBezTo>
                  <a:lnTo>
                    <a:pt x="409" y="1015"/>
                  </a:lnTo>
                  <a:cubicBezTo>
                    <a:pt x="333" y="1009"/>
                    <a:pt x="265" y="1017"/>
                    <a:pt x="217" y="1026"/>
                  </a:cubicBezTo>
                  <a:lnTo>
                    <a:pt x="217" y="1026"/>
                  </a:lnTo>
                  <a:cubicBezTo>
                    <a:pt x="217" y="1029"/>
                    <a:pt x="218" y="1031"/>
                    <a:pt x="219" y="1033"/>
                  </a:cubicBezTo>
                  <a:lnTo>
                    <a:pt x="219" y="1033"/>
                  </a:lnTo>
                  <a:cubicBezTo>
                    <a:pt x="266" y="1024"/>
                    <a:pt x="333" y="1016"/>
                    <a:pt x="409" y="1023"/>
                  </a:cubicBezTo>
                  <a:lnTo>
                    <a:pt x="409" y="1023"/>
                  </a:lnTo>
                  <a:cubicBezTo>
                    <a:pt x="549" y="1034"/>
                    <a:pt x="750" y="1096"/>
                    <a:pt x="911" y="1326"/>
                  </a:cubicBezTo>
                  <a:lnTo>
                    <a:pt x="911" y="1326"/>
                  </a:lnTo>
                  <a:cubicBezTo>
                    <a:pt x="934" y="1407"/>
                    <a:pt x="954" y="1493"/>
                    <a:pt x="971" y="1584"/>
                  </a:cubicBezTo>
                  <a:lnTo>
                    <a:pt x="979" y="1584"/>
                  </a:lnTo>
                  <a:lnTo>
                    <a:pt x="979" y="1584"/>
                  </a:lnTo>
                  <a:cubicBezTo>
                    <a:pt x="962" y="1493"/>
                    <a:pt x="941" y="1407"/>
                    <a:pt x="918" y="1326"/>
                  </a:cubicBezTo>
                  <a:lnTo>
                    <a:pt x="918" y="1325"/>
                  </a:lnTo>
                </a:path>
              </a:pathLst>
            </a:custGeom>
            <a:solidFill>
              <a:srgbClr val="9960B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7" name="Google Shape;567;p25"/>
            <p:cNvSpPr/>
            <p:nvPr/>
          </p:nvSpPr>
          <p:spPr>
            <a:xfrm>
              <a:off x="8761162" y="8775075"/>
              <a:ext cx="2642158" cy="2916804"/>
            </a:xfrm>
            <a:custGeom>
              <a:avLst/>
              <a:gdLst/>
              <a:ahLst/>
              <a:cxnLst/>
              <a:rect l="l" t="t" r="r" b="b"/>
              <a:pathLst>
                <a:path w="2123" h="2341" extrusionOk="0">
                  <a:moveTo>
                    <a:pt x="1397" y="2340"/>
                  </a:moveTo>
                  <a:lnTo>
                    <a:pt x="1397" y="2340"/>
                  </a:lnTo>
                  <a:cubicBezTo>
                    <a:pt x="1397" y="2340"/>
                    <a:pt x="2122" y="1731"/>
                    <a:pt x="1520" y="1134"/>
                  </a:cubicBezTo>
                  <a:lnTo>
                    <a:pt x="1520" y="1134"/>
                  </a:lnTo>
                  <a:cubicBezTo>
                    <a:pt x="919" y="537"/>
                    <a:pt x="0" y="0"/>
                    <a:pt x="0" y="0"/>
                  </a:cubicBezTo>
                  <a:lnTo>
                    <a:pt x="0" y="0"/>
                  </a:lnTo>
                  <a:cubicBezTo>
                    <a:pt x="0" y="0"/>
                    <a:pt x="352" y="679"/>
                    <a:pt x="342" y="1299"/>
                  </a:cubicBezTo>
                  <a:lnTo>
                    <a:pt x="342" y="1299"/>
                  </a:lnTo>
                  <a:cubicBezTo>
                    <a:pt x="332" y="1919"/>
                    <a:pt x="906" y="2340"/>
                    <a:pt x="906" y="2340"/>
                  </a:cubicBezTo>
                  <a:lnTo>
                    <a:pt x="1397" y="2340"/>
                  </a:lnTo>
                </a:path>
              </a:pathLst>
            </a:custGeom>
            <a:solidFill>
              <a:srgbClr val="763B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8" name="Google Shape;568;p25"/>
            <p:cNvSpPr/>
            <p:nvPr/>
          </p:nvSpPr>
          <p:spPr>
            <a:xfrm>
              <a:off x="8761164" y="8775075"/>
              <a:ext cx="2076370" cy="2916804"/>
            </a:xfrm>
            <a:custGeom>
              <a:avLst/>
              <a:gdLst/>
              <a:ahLst/>
              <a:cxnLst/>
              <a:rect l="l" t="t" r="r" b="b"/>
              <a:pathLst>
                <a:path w="1669" h="2341" extrusionOk="0">
                  <a:moveTo>
                    <a:pt x="1457" y="2081"/>
                  </a:moveTo>
                  <a:lnTo>
                    <a:pt x="1457" y="2081"/>
                  </a:lnTo>
                  <a:cubicBezTo>
                    <a:pt x="1349" y="2147"/>
                    <a:pt x="1284" y="2226"/>
                    <a:pt x="1260" y="2257"/>
                  </a:cubicBezTo>
                  <a:lnTo>
                    <a:pt x="1260" y="2257"/>
                  </a:lnTo>
                  <a:cubicBezTo>
                    <a:pt x="1295" y="2106"/>
                    <a:pt x="1299" y="1947"/>
                    <a:pt x="1273" y="1782"/>
                  </a:cubicBezTo>
                  <a:lnTo>
                    <a:pt x="1273" y="1782"/>
                  </a:lnTo>
                  <a:cubicBezTo>
                    <a:pt x="1276" y="1771"/>
                    <a:pt x="1384" y="1404"/>
                    <a:pt x="1548" y="1163"/>
                  </a:cubicBezTo>
                  <a:lnTo>
                    <a:pt x="1548" y="1163"/>
                  </a:lnTo>
                  <a:cubicBezTo>
                    <a:pt x="1547" y="1162"/>
                    <a:pt x="1545" y="1160"/>
                    <a:pt x="1544" y="1158"/>
                  </a:cubicBezTo>
                  <a:lnTo>
                    <a:pt x="1544" y="1158"/>
                  </a:lnTo>
                  <a:cubicBezTo>
                    <a:pt x="1395" y="1376"/>
                    <a:pt x="1292" y="1696"/>
                    <a:pt x="1270" y="1766"/>
                  </a:cubicBezTo>
                  <a:lnTo>
                    <a:pt x="1270" y="1766"/>
                  </a:lnTo>
                  <a:cubicBezTo>
                    <a:pt x="1256" y="1682"/>
                    <a:pt x="1234" y="1596"/>
                    <a:pt x="1203" y="1508"/>
                  </a:cubicBezTo>
                  <a:lnTo>
                    <a:pt x="1203" y="1508"/>
                  </a:lnTo>
                  <a:cubicBezTo>
                    <a:pt x="1155" y="1368"/>
                    <a:pt x="1085" y="1224"/>
                    <a:pt x="996" y="1078"/>
                  </a:cubicBezTo>
                  <a:lnTo>
                    <a:pt x="996" y="1078"/>
                  </a:lnTo>
                  <a:cubicBezTo>
                    <a:pt x="995" y="1065"/>
                    <a:pt x="986" y="890"/>
                    <a:pt x="1031" y="707"/>
                  </a:cubicBezTo>
                  <a:lnTo>
                    <a:pt x="1025" y="702"/>
                  </a:lnTo>
                  <a:lnTo>
                    <a:pt x="1025" y="702"/>
                  </a:lnTo>
                  <a:cubicBezTo>
                    <a:pt x="985" y="864"/>
                    <a:pt x="987" y="1020"/>
                    <a:pt x="988" y="1065"/>
                  </a:cubicBezTo>
                  <a:lnTo>
                    <a:pt x="988" y="1065"/>
                  </a:lnTo>
                  <a:cubicBezTo>
                    <a:pt x="919" y="954"/>
                    <a:pt x="838" y="841"/>
                    <a:pt x="747" y="727"/>
                  </a:cubicBezTo>
                  <a:lnTo>
                    <a:pt x="747" y="727"/>
                  </a:lnTo>
                  <a:cubicBezTo>
                    <a:pt x="677" y="640"/>
                    <a:pt x="605" y="560"/>
                    <a:pt x="535" y="485"/>
                  </a:cubicBezTo>
                  <a:lnTo>
                    <a:pt x="535" y="485"/>
                  </a:lnTo>
                  <a:cubicBezTo>
                    <a:pt x="534" y="478"/>
                    <a:pt x="520" y="413"/>
                    <a:pt x="517" y="332"/>
                  </a:cubicBezTo>
                  <a:lnTo>
                    <a:pt x="517" y="332"/>
                  </a:lnTo>
                  <a:cubicBezTo>
                    <a:pt x="515" y="330"/>
                    <a:pt x="512" y="328"/>
                    <a:pt x="510" y="326"/>
                  </a:cubicBezTo>
                  <a:lnTo>
                    <a:pt x="510" y="326"/>
                  </a:lnTo>
                  <a:cubicBezTo>
                    <a:pt x="512" y="395"/>
                    <a:pt x="522" y="452"/>
                    <a:pt x="526" y="476"/>
                  </a:cubicBezTo>
                  <a:lnTo>
                    <a:pt x="526" y="476"/>
                  </a:lnTo>
                  <a:cubicBezTo>
                    <a:pt x="317" y="255"/>
                    <a:pt x="120" y="91"/>
                    <a:pt x="19" y="11"/>
                  </a:cubicBezTo>
                  <a:lnTo>
                    <a:pt x="19" y="11"/>
                  </a:lnTo>
                  <a:cubicBezTo>
                    <a:pt x="7" y="4"/>
                    <a:pt x="0" y="0"/>
                    <a:pt x="0" y="0"/>
                  </a:cubicBezTo>
                  <a:lnTo>
                    <a:pt x="0" y="0"/>
                  </a:lnTo>
                  <a:cubicBezTo>
                    <a:pt x="0" y="0"/>
                    <a:pt x="2" y="3"/>
                    <a:pt x="4" y="8"/>
                  </a:cubicBezTo>
                  <a:lnTo>
                    <a:pt x="4" y="8"/>
                  </a:lnTo>
                  <a:cubicBezTo>
                    <a:pt x="98" y="82"/>
                    <a:pt x="292" y="242"/>
                    <a:pt x="501" y="460"/>
                  </a:cubicBezTo>
                  <a:lnTo>
                    <a:pt x="501" y="460"/>
                  </a:lnTo>
                  <a:cubicBezTo>
                    <a:pt x="389" y="384"/>
                    <a:pt x="255" y="368"/>
                    <a:pt x="158" y="368"/>
                  </a:cubicBezTo>
                  <a:lnTo>
                    <a:pt x="158" y="368"/>
                  </a:lnTo>
                  <a:cubicBezTo>
                    <a:pt x="158" y="371"/>
                    <a:pt x="159" y="373"/>
                    <a:pt x="160" y="375"/>
                  </a:cubicBezTo>
                  <a:lnTo>
                    <a:pt x="160" y="375"/>
                  </a:lnTo>
                  <a:cubicBezTo>
                    <a:pt x="265" y="375"/>
                    <a:pt x="413" y="395"/>
                    <a:pt x="529" y="489"/>
                  </a:cubicBezTo>
                  <a:lnTo>
                    <a:pt x="529" y="489"/>
                  </a:lnTo>
                  <a:cubicBezTo>
                    <a:pt x="599" y="564"/>
                    <a:pt x="671" y="645"/>
                    <a:pt x="741" y="731"/>
                  </a:cubicBezTo>
                  <a:lnTo>
                    <a:pt x="741" y="731"/>
                  </a:lnTo>
                  <a:cubicBezTo>
                    <a:pt x="827" y="838"/>
                    <a:pt x="904" y="944"/>
                    <a:pt x="970" y="1049"/>
                  </a:cubicBezTo>
                  <a:lnTo>
                    <a:pt x="970" y="1049"/>
                  </a:lnTo>
                  <a:cubicBezTo>
                    <a:pt x="788" y="870"/>
                    <a:pt x="440" y="815"/>
                    <a:pt x="286" y="800"/>
                  </a:cubicBezTo>
                  <a:lnTo>
                    <a:pt x="286" y="800"/>
                  </a:lnTo>
                  <a:cubicBezTo>
                    <a:pt x="286" y="802"/>
                    <a:pt x="287" y="804"/>
                    <a:pt x="287" y="807"/>
                  </a:cubicBezTo>
                  <a:lnTo>
                    <a:pt x="287" y="807"/>
                  </a:lnTo>
                  <a:cubicBezTo>
                    <a:pt x="449" y="824"/>
                    <a:pt x="819" y="883"/>
                    <a:pt x="989" y="1081"/>
                  </a:cubicBezTo>
                  <a:lnTo>
                    <a:pt x="989" y="1081"/>
                  </a:lnTo>
                  <a:cubicBezTo>
                    <a:pt x="1079" y="1226"/>
                    <a:pt x="1148" y="1370"/>
                    <a:pt x="1197" y="1510"/>
                  </a:cubicBezTo>
                  <a:lnTo>
                    <a:pt x="1197" y="1510"/>
                  </a:lnTo>
                  <a:cubicBezTo>
                    <a:pt x="1226" y="1596"/>
                    <a:pt x="1249" y="1681"/>
                    <a:pt x="1263" y="1765"/>
                  </a:cubicBezTo>
                  <a:lnTo>
                    <a:pt x="1263" y="1765"/>
                  </a:lnTo>
                  <a:cubicBezTo>
                    <a:pt x="1126" y="1555"/>
                    <a:pt x="863" y="1454"/>
                    <a:pt x="665" y="1405"/>
                  </a:cubicBezTo>
                  <a:lnTo>
                    <a:pt x="665" y="1405"/>
                  </a:lnTo>
                  <a:cubicBezTo>
                    <a:pt x="537" y="1374"/>
                    <a:pt x="419" y="1360"/>
                    <a:pt x="343" y="1354"/>
                  </a:cubicBezTo>
                  <a:lnTo>
                    <a:pt x="343" y="1354"/>
                  </a:lnTo>
                  <a:cubicBezTo>
                    <a:pt x="343" y="1357"/>
                    <a:pt x="343" y="1359"/>
                    <a:pt x="343" y="1362"/>
                  </a:cubicBezTo>
                  <a:lnTo>
                    <a:pt x="343" y="1362"/>
                  </a:lnTo>
                  <a:cubicBezTo>
                    <a:pt x="419" y="1368"/>
                    <a:pt x="537" y="1381"/>
                    <a:pt x="663" y="1412"/>
                  </a:cubicBezTo>
                  <a:lnTo>
                    <a:pt x="663" y="1412"/>
                  </a:lnTo>
                  <a:cubicBezTo>
                    <a:pt x="865" y="1462"/>
                    <a:pt x="1133" y="1566"/>
                    <a:pt x="1266" y="1783"/>
                  </a:cubicBezTo>
                  <a:lnTo>
                    <a:pt x="1266" y="1783"/>
                  </a:lnTo>
                  <a:cubicBezTo>
                    <a:pt x="1292" y="1949"/>
                    <a:pt x="1288" y="2108"/>
                    <a:pt x="1252" y="2262"/>
                  </a:cubicBezTo>
                  <a:lnTo>
                    <a:pt x="1252" y="2262"/>
                  </a:lnTo>
                  <a:cubicBezTo>
                    <a:pt x="1187" y="2071"/>
                    <a:pt x="1078" y="1937"/>
                    <a:pt x="926" y="1864"/>
                  </a:cubicBezTo>
                  <a:lnTo>
                    <a:pt x="926" y="1864"/>
                  </a:lnTo>
                  <a:cubicBezTo>
                    <a:pt x="765" y="1787"/>
                    <a:pt x="589" y="1795"/>
                    <a:pt x="468" y="1815"/>
                  </a:cubicBezTo>
                  <a:lnTo>
                    <a:pt x="468" y="1815"/>
                  </a:lnTo>
                  <a:cubicBezTo>
                    <a:pt x="470" y="1817"/>
                    <a:pt x="471" y="1819"/>
                    <a:pt x="471" y="1821"/>
                  </a:cubicBezTo>
                  <a:lnTo>
                    <a:pt x="471" y="1821"/>
                  </a:lnTo>
                  <a:cubicBezTo>
                    <a:pt x="591" y="1802"/>
                    <a:pt x="765" y="1795"/>
                    <a:pt x="923" y="1871"/>
                  </a:cubicBezTo>
                  <a:lnTo>
                    <a:pt x="923" y="1871"/>
                  </a:lnTo>
                  <a:cubicBezTo>
                    <a:pt x="1075" y="1944"/>
                    <a:pt x="1185" y="2080"/>
                    <a:pt x="1249" y="2275"/>
                  </a:cubicBezTo>
                  <a:lnTo>
                    <a:pt x="1249" y="2275"/>
                  </a:lnTo>
                  <a:cubicBezTo>
                    <a:pt x="1244" y="2296"/>
                    <a:pt x="1238" y="2318"/>
                    <a:pt x="1231" y="2340"/>
                  </a:cubicBezTo>
                  <a:lnTo>
                    <a:pt x="1239" y="2340"/>
                  </a:lnTo>
                  <a:lnTo>
                    <a:pt x="1239" y="2340"/>
                  </a:lnTo>
                  <a:cubicBezTo>
                    <a:pt x="1245" y="2319"/>
                    <a:pt x="1251" y="2297"/>
                    <a:pt x="1256" y="2276"/>
                  </a:cubicBezTo>
                  <a:lnTo>
                    <a:pt x="1256" y="2276"/>
                  </a:lnTo>
                  <a:cubicBezTo>
                    <a:pt x="1259" y="2271"/>
                    <a:pt x="1326" y="2169"/>
                    <a:pt x="1461" y="2087"/>
                  </a:cubicBezTo>
                  <a:lnTo>
                    <a:pt x="1461" y="2087"/>
                  </a:lnTo>
                  <a:cubicBezTo>
                    <a:pt x="1514" y="2054"/>
                    <a:pt x="1581" y="2023"/>
                    <a:pt x="1664" y="2001"/>
                  </a:cubicBezTo>
                  <a:lnTo>
                    <a:pt x="1664" y="2001"/>
                  </a:lnTo>
                  <a:cubicBezTo>
                    <a:pt x="1666" y="1998"/>
                    <a:pt x="1667" y="1996"/>
                    <a:pt x="1668" y="1993"/>
                  </a:cubicBezTo>
                  <a:lnTo>
                    <a:pt x="1668" y="1993"/>
                  </a:lnTo>
                  <a:cubicBezTo>
                    <a:pt x="1582" y="2014"/>
                    <a:pt x="1512" y="2048"/>
                    <a:pt x="1457" y="2081"/>
                  </a:cubicBezTo>
                </a:path>
              </a:pathLst>
            </a:custGeom>
            <a:solidFill>
              <a:srgbClr val="9960B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69" name="Google Shape;569;p25"/>
            <p:cNvSpPr/>
            <p:nvPr/>
          </p:nvSpPr>
          <p:spPr>
            <a:xfrm>
              <a:off x="15600005" y="9664951"/>
              <a:ext cx="1159031" cy="2026933"/>
            </a:xfrm>
            <a:custGeom>
              <a:avLst/>
              <a:gdLst/>
              <a:ahLst/>
              <a:cxnLst/>
              <a:rect l="l" t="t" r="r" b="b"/>
              <a:pathLst>
                <a:path w="930" h="1627" extrusionOk="0">
                  <a:moveTo>
                    <a:pt x="119" y="1626"/>
                  </a:moveTo>
                  <a:lnTo>
                    <a:pt x="119" y="1626"/>
                  </a:lnTo>
                  <a:cubicBezTo>
                    <a:pt x="119" y="1626"/>
                    <a:pt x="0" y="411"/>
                    <a:pt x="929" y="0"/>
                  </a:cubicBezTo>
                  <a:lnTo>
                    <a:pt x="929" y="0"/>
                  </a:lnTo>
                  <a:cubicBezTo>
                    <a:pt x="929" y="0"/>
                    <a:pt x="762" y="224"/>
                    <a:pt x="765" y="755"/>
                  </a:cubicBezTo>
                  <a:lnTo>
                    <a:pt x="765" y="755"/>
                  </a:lnTo>
                  <a:cubicBezTo>
                    <a:pt x="768" y="1287"/>
                    <a:pt x="382" y="1626"/>
                    <a:pt x="382" y="1626"/>
                  </a:cubicBezTo>
                  <a:lnTo>
                    <a:pt x="119" y="1626"/>
                  </a:lnTo>
                </a:path>
              </a:pathLst>
            </a:custGeom>
            <a:solidFill>
              <a:srgbClr val="5A2C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0" name="Google Shape;570;p25"/>
            <p:cNvSpPr/>
            <p:nvPr/>
          </p:nvSpPr>
          <p:spPr>
            <a:xfrm>
              <a:off x="15847192" y="9664951"/>
              <a:ext cx="911845" cy="2026933"/>
            </a:xfrm>
            <a:custGeom>
              <a:avLst/>
              <a:gdLst/>
              <a:ahLst/>
              <a:cxnLst/>
              <a:rect l="l" t="t" r="r" b="b"/>
              <a:pathLst>
                <a:path w="730" h="1627" extrusionOk="0">
                  <a:moveTo>
                    <a:pt x="181" y="1287"/>
                  </a:moveTo>
                  <a:lnTo>
                    <a:pt x="181" y="1287"/>
                  </a:lnTo>
                  <a:cubicBezTo>
                    <a:pt x="217" y="1186"/>
                    <a:pt x="247" y="1081"/>
                    <a:pt x="259" y="978"/>
                  </a:cubicBezTo>
                  <a:lnTo>
                    <a:pt x="259" y="978"/>
                  </a:lnTo>
                  <a:cubicBezTo>
                    <a:pt x="270" y="895"/>
                    <a:pt x="296" y="805"/>
                    <a:pt x="331" y="714"/>
                  </a:cubicBezTo>
                  <a:lnTo>
                    <a:pt x="331" y="714"/>
                  </a:lnTo>
                  <a:cubicBezTo>
                    <a:pt x="343" y="704"/>
                    <a:pt x="452" y="625"/>
                    <a:pt x="568" y="607"/>
                  </a:cubicBezTo>
                  <a:lnTo>
                    <a:pt x="568" y="607"/>
                  </a:lnTo>
                  <a:cubicBezTo>
                    <a:pt x="569" y="605"/>
                    <a:pt x="569" y="602"/>
                    <a:pt x="569" y="599"/>
                  </a:cubicBezTo>
                  <a:lnTo>
                    <a:pt x="569" y="599"/>
                  </a:lnTo>
                  <a:cubicBezTo>
                    <a:pt x="466" y="614"/>
                    <a:pt x="369" y="677"/>
                    <a:pt x="336" y="700"/>
                  </a:cubicBezTo>
                  <a:lnTo>
                    <a:pt x="336" y="700"/>
                  </a:lnTo>
                  <a:cubicBezTo>
                    <a:pt x="388" y="569"/>
                    <a:pt x="456" y="438"/>
                    <a:pt x="522" y="326"/>
                  </a:cubicBezTo>
                  <a:lnTo>
                    <a:pt x="522" y="326"/>
                  </a:lnTo>
                  <a:cubicBezTo>
                    <a:pt x="530" y="322"/>
                    <a:pt x="565" y="302"/>
                    <a:pt x="613" y="293"/>
                  </a:cubicBezTo>
                  <a:lnTo>
                    <a:pt x="613" y="293"/>
                  </a:lnTo>
                  <a:cubicBezTo>
                    <a:pt x="614" y="290"/>
                    <a:pt x="614" y="287"/>
                    <a:pt x="615" y="284"/>
                  </a:cubicBezTo>
                  <a:lnTo>
                    <a:pt x="615" y="284"/>
                  </a:lnTo>
                  <a:cubicBezTo>
                    <a:pt x="577" y="291"/>
                    <a:pt x="547" y="304"/>
                    <a:pt x="530" y="312"/>
                  </a:cubicBezTo>
                  <a:lnTo>
                    <a:pt x="530" y="312"/>
                  </a:lnTo>
                  <a:cubicBezTo>
                    <a:pt x="600" y="194"/>
                    <a:pt x="666" y="97"/>
                    <a:pt x="702" y="45"/>
                  </a:cubicBezTo>
                  <a:lnTo>
                    <a:pt x="702" y="45"/>
                  </a:lnTo>
                  <a:cubicBezTo>
                    <a:pt x="718" y="14"/>
                    <a:pt x="729" y="0"/>
                    <a:pt x="729" y="0"/>
                  </a:cubicBezTo>
                  <a:lnTo>
                    <a:pt x="729" y="0"/>
                  </a:lnTo>
                  <a:cubicBezTo>
                    <a:pt x="726" y="1"/>
                    <a:pt x="724" y="2"/>
                    <a:pt x="721" y="4"/>
                  </a:cubicBezTo>
                  <a:lnTo>
                    <a:pt x="721" y="4"/>
                  </a:lnTo>
                  <a:cubicBezTo>
                    <a:pt x="702" y="30"/>
                    <a:pt x="619" y="146"/>
                    <a:pt x="528" y="300"/>
                  </a:cubicBezTo>
                  <a:lnTo>
                    <a:pt x="528" y="300"/>
                  </a:lnTo>
                  <a:cubicBezTo>
                    <a:pt x="542" y="226"/>
                    <a:pt x="536" y="166"/>
                    <a:pt x="520" y="117"/>
                  </a:cubicBezTo>
                  <a:lnTo>
                    <a:pt x="520" y="117"/>
                  </a:lnTo>
                  <a:cubicBezTo>
                    <a:pt x="518" y="119"/>
                    <a:pt x="516" y="120"/>
                    <a:pt x="513" y="122"/>
                  </a:cubicBezTo>
                  <a:lnTo>
                    <a:pt x="513" y="122"/>
                  </a:lnTo>
                  <a:cubicBezTo>
                    <a:pt x="531" y="180"/>
                    <a:pt x="532" y="248"/>
                    <a:pt x="514" y="322"/>
                  </a:cubicBezTo>
                  <a:lnTo>
                    <a:pt x="514" y="323"/>
                  </a:lnTo>
                  <a:lnTo>
                    <a:pt x="514" y="323"/>
                  </a:lnTo>
                  <a:cubicBezTo>
                    <a:pt x="451" y="431"/>
                    <a:pt x="387" y="554"/>
                    <a:pt x="336" y="679"/>
                  </a:cubicBezTo>
                  <a:lnTo>
                    <a:pt x="336" y="679"/>
                  </a:lnTo>
                  <a:cubicBezTo>
                    <a:pt x="355" y="521"/>
                    <a:pt x="316" y="419"/>
                    <a:pt x="265" y="355"/>
                  </a:cubicBezTo>
                  <a:lnTo>
                    <a:pt x="265" y="355"/>
                  </a:lnTo>
                  <a:cubicBezTo>
                    <a:pt x="263" y="357"/>
                    <a:pt x="261" y="359"/>
                    <a:pt x="260" y="361"/>
                  </a:cubicBezTo>
                  <a:lnTo>
                    <a:pt x="260" y="361"/>
                  </a:lnTo>
                  <a:cubicBezTo>
                    <a:pt x="313" y="429"/>
                    <a:pt x="352" y="538"/>
                    <a:pt x="323" y="711"/>
                  </a:cubicBezTo>
                  <a:lnTo>
                    <a:pt x="323" y="712"/>
                  </a:lnTo>
                  <a:lnTo>
                    <a:pt x="323" y="712"/>
                  </a:lnTo>
                  <a:cubicBezTo>
                    <a:pt x="288" y="803"/>
                    <a:pt x="262" y="894"/>
                    <a:pt x="251" y="978"/>
                  </a:cubicBezTo>
                  <a:lnTo>
                    <a:pt x="251" y="978"/>
                  </a:lnTo>
                  <a:cubicBezTo>
                    <a:pt x="238" y="1080"/>
                    <a:pt x="209" y="1185"/>
                    <a:pt x="173" y="1285"/>
                  </a:cubicBezTo>
                  <a:lnTo>
                    <a:pt x="173" y="1285"/>
                  </a:lnTo>
                  <a:cubicBezTo>
                    <a:pt x="167" y="1048"/>
                    <a:pt x="70" y="926"/>
                    <a:pt x="2" y="870"/>
                  </a:cubicBezTo>
                  <a:lnTo>
                    <a:pt x="2" y="870"/>
                  </a:lnTo>
                  <a:cubicBezTo>
                    <a:pt x="1" y="873"/>
                    <a:pt x="0" y="875"/>
                    <a:pt x="0" y="879"/>
                  </a:cubicBezTo>
                  <a:lnTo>
                    <a:pt x="0" y="879"/>
                  </a:lnTo>
                  <a:cubicBezTo>
                    <a:pt x="15" y="891"/>
                    <a:pt x="32" y="908"/>
                    <a:pt x="49" y="927"/>
                  </a:cubicBezTo>
                  <a:lnTo>
                    <a:pt x="49" y="927"/>
                  </a:lnTo>
                  <a:cubicBezTo>
                    <a:pt x="144" y="1043"/>
                    <a:pt x="165" y="1197"/>
                    <a:pt x="165" y="1307"/>
                  </a:cubicBezTo>
                  <a:lnTo>
                    <a:pt x="165" y="1307"/>
                  </a:lnTo>
                  <a:cubicBezTo>
                    <a:pt x="121" y="1425"/>
                    <a:pt x="67" y="1536"/>
                    <a:pt x="20" y="1626"/>
                  </a:cubicBezTo>
                  <a:lnTo>
                    <a:pt x="29" y="1626"/>
                  </a:lnTo>
                  <a:lnTo>
                    <a:pt x="29" y="1626"/>
                  </a:lnTo>
                  <a:cubicBezTo>
                    <a:pt x="76" y="1537"/>
                    <a:pt x="128" y="1428"/>
                    <a:pt x="172" y="1311"/>
                  </a:cubicBezTo>
                  <a:lnTo>
                    <a:pt x="173" y="1311"/>
                  </a:lnTo>
                  <a:lnTo>
                    <a:pt x="173" y="1311"/>
                  </a:lnTo>
                  <a:cubicBezTo>
                    <a:pt x="174" y="1309"/>
                    <a:pt x="319" y="1114"/>
                    <a:pt x="514" y="1089"/>
                  </a:cubicBezTo>
                  <a:lnTo>
                    <a:pt x="514" y="1089"/>
                  </a:lnTo>
                  <a:cubicBezTo>
                    <a:pt x="516" y="1087"/>
                    <a:pt x="516" y="1084"/>
                    <a:pt x="517" y="1081"/>
                  </a:cubicBezTo>
                  <a:lnTo>
                    <a:pt x="517" y="1081"/>
                  </a:lnTo>
                  <a:cubicBezTo>
                    <a:pt x="353" y="1099"/>
                    <a:pt x="224" y="1236"/>
                    <a:pt x="181" y="1287"/>
                  </a:cubicBezTo>
                </a:path>
              </a:pathLst>
            </a:custGeom>
            <a:solidFill>
              <a:srgbClr val="9960B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1" name="Google Shape;571;p25"/>
            <p:cNvSpPr/>
            <p:nvPr/>
          </p:nvSpPr>
          <p:spPr>
            <a:xfrm>
              <a:off x="14457452" y="9840729"/>
              <a:ext cx="1373263" cy="1851155"/>
            </a:xfrm>
            <a:custGeom>
              <a:avLst/>
              <a:gdLst/>
              <a:ahLst/>
              <a:cxnLst/>
              <a:rect l="l" t="t" r="r" b="b"/>
              <a:pathLst>
                <a:path w="1104" h="1487" extrusionOk="0">
                  <a:moveTo>
                    <a:pt x="552" y="1486"/>
                  </a:moveTo>
                  <a:lnTo>
                    <a:pt x="552" y="1486"/>
                  </a:lnTo>
                  <a:cubicBezTo>
                    <a:pt x="552" y="1486"/>
                    <a:pt x="0" y="818"/>
                    <a:pt x="468" y="0"/>
                  </a:cubicBezTo>
                  <a:lnTo>
                    <a:pt x="468" y="0"/>
                  </a:lnTo>
                  <a:cubicBezTo>
                    <a:pt x="468" y="0"/>
                    <a:pt x="1103" y="545"/>
                    <a:pt x="740" y="1486"/>
                  </a:cubicBezTo>
                  <a:lnTo>
                    <a:pt x="552" y="1486"/>
                  </a:lnTo>
                </a:path>
              </a:pathLst>
            </a:custGeom>
            <a:solidFill>
              <a:srgbClr val="763B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2" name="Google Shape;572;p25"/>
            <p:cNvSpPr/>
            <p:nvPr/>
          </p:nvSpPr>
          <p:spPr>
            <a:xfrm>
              <a:off x="14809009" y="9840729"/>
              <a:ext cx="714095" cy="1851155"/>
            </a:xfrm>
            <a:custGeom>
              <a:avLst/>
              <a:gdLst/>
              <a:ahLst/>
              <a:cxnLst/>
              <a:rect l="l" t="t" r="r" b="b"/>
              <a:pathLst>
                <a:path w="572" h="1487" extrusionOk="0">
                  <a:moveTo>
                    <a:pt x="315" y="1239"/>
                  </a:moveTo>
                  <a:lnTo>
                    <a:pt x="315" y="1239"/>
                  </a:lnTo>
                  <a:cubicBezTo>
                    <a:pt x="323" y="1221"/>
                    <a:pt x="411" y="1026"/>
                    <a:pt x="571" y="910"/>
                  </a:cubicBezTo>
                  <a:lnTo>
                    <a:pt x="571" y="910"/>
                  </a:lnTo>
                  <a:cubicBezTo>
                    <a:pt x="571" y="907"/>
                    <a:pt x="571" y="903"/>
                    <a:pt x="571" y="900"/>
                  </a:cubicBezTo>
                  <a:lnTo>
                    <a:pt x="571" y="900"/>
                  </a:lnTo>
                  <a:cubicBezTo>
                    <a:pt x="422" y="1006"/>
                    <a:pt x="334" y="1179"/>
                    <a:pt x="312" y="1226"/>
                  </a:cubicBezTo>
                  <a:lnTo>
                    <a:pt x="312" y="1226"/>
                  </a:lnTo>
                  <a:cubicBezTo>
                    <a:pt x="283" y="1084"/>
                    <a:pt x="262" y="945"/>
                    <a:pt x="244" y="815"/>
                  </a:cubicBezTo>
                  <a:lnTo>
                    <a:pt x="244" y="815"/>
                  </a:lnTo>
                  <a:cubicBezTo>
                    <a:pt x="255" y="793"/>
                    <a:pt x="371" y="566"/>
                    <a:pt x="509" y="519"/>
                  </a:cubicBezTo>
                  <a:lnTo>
                    <a:pt x="509" y="519"/>
                  </a:lnTo>
                  <a:cubicBezTo>
                    <a:pt x="508" y="517"/>
                    <a:pt x="507" y="514"/>
                    <a:pt x="506" y="512"/>
                  </a:cubicBezTo>
                  <a:lnTo>
                    <a:pt x="506" y="512"/>
                  </a:lnTo>
                  <a:cubicBezTo>
                    <a:pt x="445" y="533"/>
                    <a:pt x="381" y="589"/>
                    <a:pt x="317" y="679"/>
                  </a:cubicBezTo>
                  <a:lnTo>
                    <a:pt x="317" y="679"/>
                  </a:lnTo>
                  <a:cubicBezTo>
                    <a:pt x="280" y="730"/>
                    <a:pt x="254" y="779"/>
                    <a:pt x="242" y="800"/>
                  </a:cubicBezTo>
                  <a:lnTo>
                    <a:pt x="242" y="800"/>
                  </a:lnTo>
                  <a:cubicBezTo>
                    <a:pt x="227" y="671"/>
                    <a:pt x="216" y="551"/>
                    <a:pt x="208" y="445"/>
                  </a:cubicBezTo>
                  <a:lnTo>
                    <a:pt x="208" y="445"/>
                  </a:lnTo>
                  <a:cubicBezTo>
                    <a:pt x="214" y="429"/>
                    <a:pt x="269" y="298"/>
                    <a:pt x="358" y="205"/>
                  </a:cubicBezTo>
                  <a:lnTo>
                    <a:pt x="358" y="205"/>
                  </a:lnTo>
                  <a:cubicBezTo>
                    <a:pt x="357" y="203"/>
                    <a:pt x="355" y="200"/>
                    <a:pt x="354" y="199"/>
                  </a:cubicBezTo>
                  <a:lnTo>
                    <a:pt x="354" y="199"/>
                  </a:lnTo>
                  <a:cubicBezTo>
                    <a:pt x="277" y="278"/>
                    <a:pt x="225" y="386"/>
                    <a:pt x="206" y="427"/>
                  </a:cubicBezTo>
                  <a:lnTo>
                    <a:pt x="206" y="427"/>
                  </a:lnTo>
                  <a:cubicBezTo>
                    <a:pt x="190" y="192"/>
                    <a:pt x="191" y="29"/>
                    <a:pt x="192" y="4"/>
                  </a:cubicBezTo>
                  <a:lnTo>
                    <a:pt x="192" y="4"/>
                  </a:lnTo>
                  <a:cubicBezTo>
                    <a:pt x="189" y="1"/>
                    <a:pt x="187" y="0"/>
                    <a:pt x="187" y="0"/>
                  </a:cubicBezTo>
                  <a:lnTo>
                    <a:pt x="187" y="0"/>
                  </a:lnTo>
                  <a:cubicBezTo>
                    <a:pt x="186" y="2"/>
                    <a:pt x="184" y="5"/>
                    <a:pt x="183" y="8"/>
                  </a:cubicBezTo>
                  <a:lnTo>
                    <a:pt x="183" y="8"/>
                  </a:lnTo>
                  <a:cubicBezTo>
                    <a:pt x="183" y="41"/>
                    <a:pt x="183" y="189"/>
                    <a:pt x="197" y="399"/>
                  </a:cubicBezTo>
                  <a:lnTo>
                    <a:pt x="197" y="399"/>
                  </a:lnTo>
                  <a:cubicBezTo>
                    <a:pt x="169" y="314"/>
                    <a:pt x="112" y="263"/>
                    <a:pt x="77" y="239"/>
                  </a:cubicBezTo>
                  <a:lnTo>
                    <a:pt x="77" y="239"/>
                  </a:lnTo>
                  <a:cubicBezTo>
                    <a:pt x="75" y="241"/>
                    <a:pt x="75" y="244"/>
                    <a:pt x="74" y="247"/>
                  </a:cubicBezTo>
                  <a:lnTo>
                    <a:pt x="74" y="247"/>
                  </a:lnTo>
                  <a:cubicBezTo>
                    <a:pt x="115" y="275"/>
                    <a:pt x="182" y="337"/>
                    <a:pt x="199" y="446"/>
                  </a:cubicBezTo>
                  <a:lnTo>
                    <a:pt x="200" y="451"/>
                  </a:lnTo>
                  <a:lnTo>
                    <a:pt x="200" y="451"/>
                  </a:lnTo>
                  <a:cubicBezTo>
                    <a:pt x="208" y="556"/>
                    <a:pt x="219" y="676"/>
                    <a:pt x="234" y="803"/>
                  </a:cubicBezTo>
                  <a:lnTo>
                    <a:pt x="234" y="803"/>
                  </a:lnTo>
                  <a:cubicBezTo>
                    <a:pt x="219" y="785"/>
                    <a:pt x="180" y="745"/>
                    <a:pt x="131" y="707"/>
                  </a:cubicBezTo>
                  <a:lnTo>
                    <a:pt x="131" y="707"/>
                  </a:lnTo>
                  <a:cubicBezTo>
                    <a:pt x="95" y="679"/>
                    <a:pt x="49" y="648"/>
                    <a:pt x="0" y="629"/>
                  </a:cubicBezTo>
                  <a:lnTo>
                    <a:pt x="0" y="629"/>
                  </a:lnTo>
                  <a:cubicBezTo>
                    <a:pt x="0" y="632"/>
                    <a:pt x="0" y="635"/>
                    <a:pt x="0" y="637"/>
                  </a:cubicBezTo>
                  <a:lnTo>
                    <a:pt x="0" y="637"/>
                  </a:lnTo>
                  <a:cubicBezTo>
                    <a:pt x="120" y="684"/>
                    <a:pt x="232" y="812"/>
                    <a:pt x="236" y="818"/>
                  </a:cubicBezTo>
                  <a:lnTo>
                    <a:pt x="236" y="818"/>
                  </a:lnTo>
                  <a:cubicBezTo>
                    <a:pt x="253" y="944"/>
                    <a:pt x="274" y="1079"/>
                    <a:pt x="301" y="1215"/>
                  </a:cubicBezTo>
                  <a:lnTo>
                    <a:pt x="301" y="1215"/>
                  </a:lnTo>
                  <a:cubicBezTo>
                    <a:pt x="221" y="1078"/>
                    <a:pt x="124" y="1037"/>
                    <a:pt x="48" y="1030"/>
                  </a:cubicBezTo>
                  <a:lnTo>
                    <a:pt x="48" y="1030"/>
                  </a:lnTo>
                  <a:cubicBezTo>
                    <a:pt x="49" y="1032"/>
                    <a:pt x="50" y="1035"/>
                    <a:pt x="50" y="1038"/>
                  </a:cubicBezTo>
                  <a:lnTo>
                    <a:pt x="50" y="1038"/>
                  </a:lnTo>
                  <a:cubicBezTo>
                    <a:pt x="151" y="1048"/>
                    <a:pt x="240" y="1118"/>
                    <a:pt x="307" y="1241"/>
                  </a:cubicBezTo>
                  <a:lnTo>
                    <a:pt x="307" y="1241"/>
                  </a:lnTo>
                  <a:lnTo>
                    <a:pt x="307" y="1241"/>
                  </a:lnTo>
                  <a:cubicBezTo>
                    <a:pt x="323" y="1322"/>
                    <a:pt x="342" y="1404"/>
                    <a:pt x="364" y="1486"/>
                  </a:cubicBezTo>
                  <a:lnTo>
                    <a:pt x="373" y="1486"/>
                  </a:lnTo>
                  <a:lnTo>
                    <a:pt x="373" y="1486"/>
                  </a:lnTo>
                  <a:cubicBezTo>
                    <a:pt x="351" y="1403"/>
                    <a:pt x="331" y="1321"/>
                    <a:pt x="315" y="1239"/>
                  </a:cubicBezTo>
                </a:path>
              </a:pathLst>
            </a:custGeom>
            <a:solidFill>
              <a:srgbClr val="9960B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3" name="Google Shape;573;p25"/>
            <p:cNvSpPr/>
            <p:nvPr/>
          </p:nvSpPr>
          <p:spPr>
            <a:xfrm>
              <a:off x="15039716" y="9176069"/>
              <a:ext cx="1191989" cy="2515814"/>
            </a:xfrm>
            <a:custGeom>
              <a:avLst/>
              <a:gdLst/>
              <a:ahLst/>
              <a:cxnLst/>
              <a:rect l="l" t="t" r="r" b="b"/>
              <a:pathLst>
                <a:path w="959" h="2020" extrusionOk="0">
                  <a:moveTo>
                    <a:pt x="154" y="2019"/>
                  </a:moveTo>
                  <a:lnTo>
                    <a:pt x="154" y="2019"/>
                  </a:lnTo>
                  <a:cubicBezTo>
                    <a:pt x="154" y="2019"/>
                    <a:pt x="0" y="1652"/>
                    <a:pt x="35" y="1303"/>
                  </a:cubicBezTo>
                  <a:lnTo>
                    <a:pt x="35" y="1303"/>
                  </a:lnTo>
                  <a:cubicBezTo>
                    <a:pt x="60" y="1065"/>
                    <a:pt x="455" y="227"/>
                    <a:pt x="807" y="0"/>
                  </a:cubicBezTo>
                  <a:lnTo>
                    <a:pt x="807" y="0"/>
                  </a:lnTo>
                  <a:cubicBezTo>
                    <a:pt x="807" y="0"/>
                    <a:pt x="958" y="492"/>
                    <a:pt x="930" y="1139"/>
                  </a:cubicBezTo>
                  <a:lnTo>
                    <a:pt x="930" y="1139"/>
                  </a:lnTo>
                  <a:cubicBezTo>
                    <a:pt x="902" y="1756"/>
                    <a:pt x="567" y="2019"/>
                    <a:pt x="567" y="2019"/>
                  </a:cubicBezTo>
                  <a:lnTo>
                    <a:pt x="154" y="2019"/>
                  </a:lnTo>
                </a:path>
              </a:pathLst>
            </a:custGeom>
            <a:solidFill>
              <a:srgbClr val="9960B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4" name="Google Shape;574;p25"/>
            <p:cNvSpPr/>
            <p:nvPr/>
          </p:nvSpPr>
          <p:spPr>
            <a:xfrm>
              <a:off x="15078163" y="9176069"/>
              <a:ext cx="1120583" cy="2515814"/>
            </a:xfrm>
            <a:custGeom>
              <a:avLst/>
              <a:gdLst/>
              <a:ahLst/>
              <a:cxnLst/>
              <a:rect l="l" t="t" r="r" b="b"/>
              <a:pathLst>
                <a:path w="901" h="2020" extrusionOk="0">
                  <a:moveTo>
                    <a:pt x="574" y="937"/>
                  </a:moveTo>
                  <a:lnTo>
                    <a:pt x="574" y="937"/>
                  </a:lnTo>
                  <a:cubicBezTo>
                    <a:pt x="485" y="997"/>
                    <a:pt x="426" y="1073"/>
                    <a:pt x="401" y="1107"/>
                  </a:cubicBezTo>
                  <a:lnTo>
                    <a:pt x="401" y="1107"/>
                  </a:lnTo>
                  <a:cubicBezTo>
                    <a:pt x="438" y="945"/>
                    <a:pt x="478" y="797"/>
                    <a:pt x="517" y="672"/>
                  </a:cubicBezTo>
                  <a:lnTo>
                    <a:pt x="517" y="672"/>
                  </a:lnTo>
                  <a:cubicBezTo>
                    <a:pt x="525" y="648"/>
                    <a:pt x="532" y="625"/>
                    <a:pt x="540" y="601"/>
                  </a:cubicBezTo>
                  <a:lnTo>
                    <a:pt x="540" y="601"/>
                  </a:lnTo>
                  <a:cubicBezTo>
                    <a:pt x="543" y="597"/>
                    <a:pt x="585" y="537"/>
                    <a:pt x="668" y="490"/>
                  </a:cubicBezTo>
                  <a:lnTo>
                    <a:pt x="668" y="490"/>
                  </a:lnTo>
                  <a:cubicBezTo>
                    <a:pt x="715" y="464"/>
                    <a:pt x="780" y="439"/>
                    <a:pt x="864" y="435"/>
                  </a:cubicBezTo>
                  <a:lnTo>
                    <a:pt x="864" y="435"/>
                  </a:lnTo>
                  <a:cubicBezTo>
                    <a:pt x="863" y="432"/>
                    <a:pt x="863" y="429"/>
                    <a:pt x="863" y="427"/>
                  </a:cubicBezTo>
                  <a:lnTo>
                    <a:pt x="863" y="427"/>
                  </a:lnTo>
                  <a:cubicBezTo>
                    <a:pt x="687" y="437"/>
                    <a:pt x="584" y="537"/>
                    <a:pt x="548" y="579"/>
                  </a:cubicBezTo>
                  <a:lnTo>
                    <a:pt x="548" y="579"/>
                  </a:lnTo>
                  <a:cubicBezTo>
                    <a:pt x="655" y="255"/>
                    <a:pt x="762" y="37"/>
                    <a:pt x="777" y="6"/>
                  </a:cubicBezTo>
                  <a:lnTo>
                    <a:pt x="777" y="6"/>
                  </a:lnTo>
                  <a:cubicBezTo>
                    <a:pt x="776" y="2"/>
                    <a:pt x="775" y="0"/>
                    <a:pt x="775" y="0"/>
                  </a:cubicBezTo>
                  <a:lnTo>
                    <a:pt x="775" y="0"/>
                  </a:lnTo>
                  <a:cubicBezTo>
                    <a:pt x="773" y="2"/>
                    <a:pt x="771" y="3"/>
                    <a:pt x="768" y="4"/>
                  </a:cubicBezTo>
                  <a:lnTo>
                    <a:pt x="768" y="4"/>
                  </a:lnTo>
                  <a:cubicBezTo>
                    <a:pt x="749" y="43"/>
                    <a:pt x="648" y="252"/>
                    <a:pt x="546" y="559"/>
                  </a:cubicBezTo>
                  <a:lnTo>
                    <a:pt x="546" y="559"/>
                  </a:lnTo>
                  <a:cubicBezTo>
                    <a:pt x="556" y="442"/>
                    <a:pt x="529" y="354"/>
                    <a:pt x="492" y="289"/>
                  </a:cubicBezTo>
                  <a:lnTo>
                    <a:pt x="492" y="289"/>
                  </a:lnTo>
                  <a:cubicBezTo>
                    <a:pt x="491" y="291"/>
                    <a:pt x="489" y="294"/>
                    <a:pt x="487" y="296"/>
                  </a:cubicBezTo>
                  <a:lnTo>
                    <a:pt x="487" y="296"/>
                  </a:lnTo>
                  <a:cubicBezTo>
                    <a:pt x="526" y="366"/>
                    <a:pt x="554" y="466"/>
                    <a:pt x="532" y="599"/>
                  </a:cubicBezTo>
                  <a:lnTo>
                    <a:pt x="532" y="599"/>
                  </a:lnTo>
                  <a:cubicBezTo>
                    <a:pt x="524" y="622"/>
                    <a:pt x="517" y="646"/>
                    <a:pt x="510" y="669"/>
                  </a:cubicBezTo>
                  <a:lnTo>
                    <a:pt x="510" y="669"/>
                  </a:lnTo>
                  <a:cubicBezTo>
                    <a:pt x="472" y="790"/>
                    <a:pt x="433" y="932"/>
                    <a:pt x="398" y="1087"/>
                  </a:cubicBezTo>
                  <a:lnTo>
                    <a:pt x="398" y="1087"/>
                  </a:lnTo>
                  <a:cubicBezTo>
                    <a:pt x="397" y="906"/>
                    <a:pt x="314" y="772"/>
                    <a:pt x="244" y="689"/>
                  </a:cubicBezTo>
                  <a:lnTo>
                    <a:pt x="244" y="689"/>
                  </a:lnTo>
                  <a:cubicBezTo>
                    <a:pt x="243" y="692"/>
                    <a:pt x="241" y="694"/>
                    <a:pt x="240" y="697"/>
                  </a:cubicBezTo>
                  <a:lnTo>
                    <a:pt x="240" y="697"/>
                  </a:lnTo>
                  <a:cubicBezTo>
                    <a:pt x="314" y="784"/>
                    <a:pt x="401" y="931"/>
                    <a:pt x="389" y="1129"/>
                  </a:cubicBezTo>
                  <a:lnTo>
                    <a:pt x="389" y="1130"/>
                  </a:lnTo>
                  <a:lnTo>
                    <a:pt x="389" y="1130"/>
                  </a:lnTo>
                  <a:cubicBezTo>
                    <a:pt x="354" y="1292"/>
                    <a:pt x="325" y="1469"/>
                    <a:pt x="308" y="1653"/>
                  </a:cubicBezTo>
                  <a:lnTo>
                    <a:pt x="308" y="1653"/>
                  </a:lnTo>
                  <a:cubicBezTo>
                    <a:pt x="281" y="1538"/>
                    <a:pt x="227" y="1453"/>
                    <a:pt x="148" y="1401"/>
                  </a:cubicBezTo>
                  <a:lnTo>
                    <a:pt x="148" y="1401"/>
                  </a:lnTo>
                  <a:cubicBezTo>
                    <a:pt x="99" y="1370"/>
                    <a:pt x="46" y="1355"/>
                    <a:pt x="0" y="1349"/>
                  </a:cubicBezTo>
                  <a:lnTo>
                    <a:pt x="0" y="1349"/>
                  </a:lnTo>
                  <a:cubicBezTo>
                    <a:pt x="0" y="1352"/>
                    <a:pt x="0" y="1355"/>
                    <a:pt x="0" y="1357"/>
                  </a:cubicBezTo>
                  <a:lnTo>
                    <a:pt x="0" y="1357"/>
                  </a:lnTo>
                  <a:cubicBezTo>
                    <a:pt x="44" y="1363"/>
                    <a:pt x="96" y="1377"/>
                    <a:pt x="143" y="1408"/>
                  </a:cubicBezTo>
                  <a:lnTo>
                    <a:pt x="143" y="1408"/>
                  </a:lnTo>
                  <a:cubicBezTo>
                    <a:pt x="227" y="1462"/>
                    <a:pt x="281" y="1554"/>
                    <a:pt x="305" y="1680"/>
                  </a:cubicBezTo>
                  <a:lnTo>
                    <a:pt x="306" y="1681"/>
                  </a:lnTo>
                  <a:lnTo>
                    <a:pt x="306" y="1681"/>
                  </a:lnTo>
                  <a:cubicBezTo>
                    <a:pt x="297" y="1791"/>
                    <a:pt x="292" y="1904"/>
                    <a:pt x="293" y="2019"/>
                  </a:cubicBezTo>
                  <a:lnTo>
                    <a:pt x="301" y="2019"/>
                  </a:lnTo>
                  <a:lnTo>
                    <a:pt x="301" y="2019"/>
                  </a:lnTo>
                  <a:cubicBezTo>
                    <a:pt x="300" y="1904"/>
                    <a:pt x="305" y="1791"/>
                    <a:pt x="314" y="1681"/>
                  </a:cubicBezTo>
                  <a:lnTo>
                    <a:pt x="314" y="1681"/>
                  </a:lnTo>
                  <a:cubicBezTo>
                    <a:pt x="324" y="1669"/>
                    <a:pt x="395" y="1587"/>
                    <a:pt x="503" y="1532"/>
                  </a:cubicBezTo>
                  <a:lnTo>
                    <a:pt x="503" y="1532"/>
                  </a:lnTo>
                  <a:cubicBezTo>
                    <a:pt x="587" y="1491"/>
                    <a:pt x="705" y="1458"/>
                    <a:pt x="840" y="1502"/>
                  </a:cubicBezTo>
                  <a:lnTo>
                    <a:pt x="840" y="1502"/>
                  </a:lnTo>
                  <a:cubicBezTo>
                    <a:pt x="841" y="1500"/>
                    <a:pt x="842" y="1497"/>
                    <a:pt x="842" y="1494"/>
                  </a:cubicBezTo>
                  <a:lnTo>
                    <a:pt x="842" y="1494"/>
                  </a:lnTo>
                  <a:cubicBezTo>
                    <a:pt x="705" y="1449"/>
                    <a:pt x="584" y="1482"/>
                    <a:pt x="500" y="1525"/>
                  </a:cubicBezTo>
                  <a:lnTo>
                    <a:pt x="500" y="1525"/>
                  </a:lnTo>
                  <a:cubicBezTo>
                    <a:pt x="405" y="1573"/>
                    <a:pt x="338" y="1642"/>
                    <a:pt x="315" y="1667"/>
                  </a:cubicBezTo>
                  <a:lnTo>
                    <a:pt x="315" y="1667"/>
                  </a:lnTo>
                  <a:cubicBezTo>
                    <a:pt x="332" y="1477"/>
                    <a:pt x="362" y="1296"/>
                    <a:pt x="397" y="1129"/>
                  </a:cubicBezTo>
                  <a:lnTo>
                    <a:pt x="397" y="1129"/>
                  </a:lnTo>
                  <a:cubicBezTo>
                    <a:pt x="405" y="1116"/>
                    <a:pt x="469" y="1018"/>
                    <a:pt x="579" y="943"/>
                  </a:cubicBezTo>
                  <a:lnTo>
                    <a:pt x="579" y="943"/>
                  </a:lnTo>
                  <a:cubicBezTo>
                    <a:pt x="655" y="892"/>
                    <a:pt x="764" y="845"/>
                    <a:pt x="900" y="858"/>
                  </a:cubicBezTo>
                  <a:lnTo>
                    <a:pt x="900" y="858"/>
                  </a:lnTo>
                  <a:cubicBezTo>
                    <a:pt x="900" y="855"/>
                    <a:pt x="899" y="853"/>
                    <a:pt x="899" y="850"/>
                  </a:cubicBezTo>
                  <a:lnTo>
                    <a:pt x="899" y="850"/>
                  </a:lnTo>
                  <a:cubicBezTo>
                    <a:pt x="762" y="836"/>
                    <a:pt x="651" y="885"/>
                    <a:pt x="574" y="937"/>
                  </a:cubicBezTo>
                </a:path>
              </a:pathLst>
            </a:custGeom>
            <a:solidFill>
              <a:srgbClr val="763B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5" name="Google Shape;575;p25"/>
            <p:cNvSpPr/>
            <p:nvPr/>
          </p:nvSpPr>
          <p:spPr>
            <a:xfrm>
              <a:off x="9090746" y="8154360"/>
              <a:ext cx="3570477" cy="2790465"/>
            </a:xfrm>
            <a:custGeom>
              <a:avLst/>
              <a:gdLst/>
              <a:ahLst/>
              <a:cxnLst/>
              <a:rect l="l" t="t" r="r" b="b"/>
              <a:pathLst>
                <a:path w="2866" h="2241" extrusionOk="0">
                  <a:moveTo>
                    <a:pt x="2590" y="0"/>
                  </a:moveTo>
                  <a:lnTo>
                    <a:pt x="493" y="0"/>
                  </a:lnTo>
                  <a:lnTo>
                    <a:pt x="500" y="61"/>
                  </a:lnTo>
                  <a:lnTo>
                    <a:pt x="0" y="61"/>
                  </a:lnTo>
                  <a:lnTo>
                    <a:pt x="267" y="2240"/>
                  </a:lnTo>
                  <a:lnTo>
                    <a:pt x="2865" y="2240"/>
                  </a:lnTo>
                  <a:lnTo>
                    <a:pt x="2590" y="0"/>
                  </a:lnTo>
                </a:path>
              </a:pathLst>
            </a:custGeom>
            <a:solidFill>
              <a:srgbClr val="37276B">
                <a:alpha val="2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6" name="Google Shape;576;p25"/>
            <p:cNvSpPr/>
            <p:nvPr/>
          </p:nvSpPr>
          <p:spPr>
            <a:xfrm>
              <a:off x="11112184" y="8231264"/>
              <a:ext cx="2026935" cy="2620186"/>
            </a:xfrm>
            <a:custGeom>
              <a:avLst/>
              <a:gdLst/>
              <a:ahLst/>
              <a:cxnLst/>
              <a:rect l="l" t="t" r="r" b="b"/>
              <a:pathLst>
                <a:path w="1626" h="2103" extrusionOk="0">
                  <a:moveTo>
                    <a:pt x="0" y="130"/>
                  </a:moveTo>
                  <a:lnTo>
                    <a:pt x="242" y="2102"/>
                  </a:lnTo>
                  <a:lnTo>
                    <a:pt x="1625" y="2102"/>
                  </a:lnTo>
                  <a:lnTo>
                    <a:pt x="1366" y="0"/>
                  </a:lnTo>
                  <a:lnTo>
                    <a:pt x="159" y="0"/>
                  </a:lnTo>
                  <a:lnTo>
                    <a:pt x="0" y="130"/>
                  </a:lnTo>
                </a:path>
              </a:pathLst>
            </a:custGeom>
            <a:solidFill>
              <a:srgbClr val="A892A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7" name="Google Shape;577;p25"/>
            <p:cNvSpPr/>
            <p:nvPr/>
          </p:nvSpPr>
          <p:spPr>
            <a:xfrm>
              <a:off x="11112184" y="8231264"/>
              <a:ext cx="2065384" cy="2565251"/>
            </a:xfrm>
            <a:custGeom>
              <a:avLst/>
              <a:gdLst/>
              <a:ahLst/>
              <a:cxnLst/>
              <a:rect l="l" t="t" r="r" b="b"/>
              <a:pathLst>
                <a:path w="1660" h="2059" extrusionOk="0">
                  <a:moveTo>
                    <a:pt x="0" y="130"/>
                  </a:moveTo>
                  <a:lnTo>
                    <a:pt x="237" y="2058"/>
                  </a:lnTo>
                  <a:lnTo>
                    <a:pt x="1659" y="2058"/>
                  </a:lnTo>
                  <a:lnTo>
                    <a:pt x="1406" y="0"/>
                  </a:lnTo>
                  <a:lnTo>
                    <a:pt x="159" y="0"/>
                  </a:lnTo>
                  <a:lnTo>
                    <a:pt x="0" y="130"/>
                  </a:lnTo>
                </a:path>
              </a:pathLst>
            </a:custGeom>
            <a:solidFill>
              <a:srgbClr val="C6B5C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8" name="Google Shape;578;p25"/>
            <p:cNvSpPr/>
            <p:nvPr/>
          </p:nvSpPr>
          <p:spPr>
            <a:xfrm>
              <a:off x="11112186" y="8231266"/>
              <a:ext cx="2098343" cy="2515815"/>
            </a:xfrm>
            <a:custGeom>
              <a:avLst/>
              <a:gdLst/>
              <a:ahLst/>
              <a:cxnLst/>
              <a:rect l="l" t="t" r="r" b="b"/>
              <a:pathLst>
                <a:path w="1685" h="2018" extrusionOk="0">
                  <a:moveTo>
                    <a:pt x="0" y="130"/>
                  </a:moveTo>
                  <a:lnTo>
                    <a:pt x="232" y="2017"/>
                  </a:lnTo>
                  <a:lnTo>
                    <a:pt x="1684" y="2017"/>
                  </a:lnTo>
                  <a:lnTo>
                    <a:pt x="1436" y="0"/>
                  </a:lnTo>
                  <a:lnTo>
                    <a:pt x="159" y="0"/>
                  </a:lnTo>
                  <a:lnTo>
                    <a:pt x="0" y="130"/>
                  </a:lnTo>
                </a:path>
              </a:pathLst>
            </a:custGeom>
            <a:solidFill>
              <a:srgbClr val="E5D8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79" name="Google Shape;579;p25"/>
            <p:cNvSpPr/>
            <p:nvPr/>
          </p:nvSpPr>
          <p:spPr>
            <a:xfrm>
              <a:off x="11309936" y="8231264"/>
              <a:ext cx="1950033" cy="2460882"/>
            </a:xfrm>
            <a:custGeom>
              <a:avLst/>
              <a:gdLst/>
              <a:ahLst/>
              <a:cxnLst/>
              <a:rect l="l" t="t" r="r" b="b"/>
              <a:pathLst>
                <a:path w="1565" h="1974" extrusionOk="0">
                  <a:moveTo>
                    <a:pt x="242" y="1973"/>
                  </a:moveTo>
                  <a:lnTo>
                    <a:pt x="1564" y="1973"/>
                  </a:lnTo>
                  <a:lnTo>
                    <a:pt x="1322" y="0"/>
                  </a:lnTo>
                  <a:lnTo>
                    <a:pt x="0" y="0"/>
                  </a:lnTo>
                  <a:lnTo>
                    <a:pt x="242" y="1973"/>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0" name="Google Shape;580;p25"/>
            <p:cNvSpPr/>
            <p:nvPr/>
          </p:nvSpPr>
          <p:spPr>
            <a:xfrm>
              <a:off x="9090746" y="8231264"/>
              <a:ext cx="2318064" cy="2620186"/>
            </a:xfrm>
            <a:custGeom>
              <a:avLst/>
              <a:gdLst/>
              <a:ahLst/>
              <a:cxnLst/>
              <a:rect l="l" t="t" r="r" b="b"/>
              <a:pathLst>
                <a:path w="1862" h="2103" extrusionOk="0">
                  <a:moveTo>
                    <a:pt x="0" y="0"/>
                  </a:moveTo>
                  <a:lnTo>
                    <a:pt x="258" y="2102"/>
                  </a:lnTo>
                  <a:lnTo>
                    <a:pt x="1861" y="2102"/>
                  </a:lnTo>
                  <a:lnTo>
                    <a:pt x="1619" y="130"/>
                  </a:lnTo>
                  <a:lnTo>
                    <a:pt x="1428" y="0"/>
                  </a:lnTo>
                  <a:lnTo>
                    <a:pt x="0" y="0"/>
                  </a:lnTo>
                </a:path>
              </a:pathLst>
            </a:custGeom>
            <a:solidFill>
              <a:srgbClr val="A892A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1" name="Google Shape;581;p25"/>
            <p:cNvSpPr/>
            <p:nvPr/>
          </p:nvSpPr>
          <p:spPr>
            <a:xfrm>
              <a:off x="9151171" y="8231264"/>
              <a:ext cx="2252147" cy="2565251"/>
            </a:xfrm>
            <a:custGeom>
              <a:avLst/>
              <a:gdLst/>
              <a:ahLst/>
              <a:cxnLst/>
              <a:rect l="l" t="t" r="r" b="b"/>
              <a:pathLst>
                <a:path w="1810" h="2059" extrusionOk="0">
                  <a:moveTo>
                    <a:pt x="0" y="0"/>
                  </a:moveTo>
                  <a:lnTo>
                    <a:pt x="252" y="2058"/>
                  </a:lnTo>
                  <a:lnTo>
                    <a:pt x="1809" y="2058"/>
                  </a:lnTo>
                  <a:lnTo>
                    <a:pt x="1572" y="130"/>
                  </a:lnTo>
                  <a:lnTo>
                    <a:pt x="1381" y="0"/>
                  </a:lnTo>
                  <a:lnTo>
                    <a:pt x="0" y="0"/>
                  </a:lnTo>
                </a:path>
              </a:pathLst>
            </a:custGeom>
            <a:solidFill>
              <a:srgbClr val="C6B5C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2" name="Google Shape;582;p25"/>
            <p:cNvSpPr/>
            <p:nvPr/>
          </p:nvSpPr>
          <p:spPr>
            <a:xfrm>
              <a:off x="9206099" y="8231266"/>
              <a:ext cx="2197218" cy="2515815"/>
            </a:xfrm>
            <a:custGeom>
              <a:avLst/>
              <a:gdLst/>
              <a:ahLst/>
              <a:cxnLst/>
              <a:rect l="l" t="t" r="r" b="b"/>
              <a:pathLst>
                <a:path w="1763" h="2018" extrusionOk="0">
                  <a:moveTo>
                    <a:pt x="0" y="0"/>
                  </a:moveTo>
                  <a:lnTo>
                    <a:pt x="248" y="2017"/>
                  </a:lnTo>
                  <a:lnTo>
                    <a:pt x="1762" y="2017"/>
                  </a:lnTo>
                  <a:lnTo>
                    <a:pt x="1530" y="130"/>
                  </a:lnTo>
                  <a:lnTo>
                    <a:pt x="1339" y="0"/>
                  </a:lnTo>
                  <a:lnTo>
                    <a:pt x="0" y="0"/>
                  </a:lnTo>
                </a:path>
              </a:pathLst>
            </a:custGeom>
            <a:solidFill>
              <a:srgbClr val="E5D8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3" name="Google Shape;583;p25"/>
            <p:cNvSpPr/>
            <p:nvPr/>
          </p:nvSpPr>
          <p:spPr>
            <a:xfrm>
              <a:off x="9272017" y="8231264"/>
              <a:ext cx="1906086" cy="2460882"/>
            </a:xfrm>
            <a:custGeom>
              <a:avLst/>
              <a:gdLst/>
              <a:ahLst/>
              <a:cxnLst/>
              <a:rect l="l" t="t" r="r" b="b"/>
              <a:pathLst>
                <a:path w="1529" h="1974" extrusionOk="0">
                  <a:moveTo>
                    <a:pt x="0" y="0"/>
                  </a:moveTo>
                  <a:lnTo>
                    <a:pt x="242" y="1973"/>
                  </a:lnTo>
                  <a:lnTo>
                    <a:pt x="1528" y="1973"/>
                  </a:lnTo>
                  <a:lnTo>
                    <a:pt x="1286" y="0"/>
                  </a:lnTo>
                  <a:lnTo>
                    <a:pt x="0"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4" name="Google Shape;584;p25"/>
            <p:cNvSpPr/>
            <p:nvPr/>
          </p:nvSpPr>
          <p:spPr>
            <a:xfrm>
              <a:off x="11112186" y="8231264"/>
              <a:ext cx="499868" cy="2620186"/>
            </a:xfrm>
            <a:custGeom>
              <a:avLst/>
              <a:gdLst/>
              <a:ahLst/>
              <a:cxnLst/>
              <a:rect l="l" t="t" r="r" b="b"/>
              <a:pathLst>
                <a:path w="402" h="2103" extrusionOk="0">
                  <a:moveTo>
                    <a:pt x="0" y="130"/>
                  </a:moveTo>
                  <a:lnTo>
                    <a:pt x="159" y="0"/>
                  </a:lnTo>
                  <a:lnTo>
                    <a:pt x="401" y="1973"/>
                  </a:lnTo>
                  <a:lnTo>
                    <a:pt x="242" y="2102"/>
                  </a:lnTo>
                  <a:lnTo>
                    <a:pt x="0" y="130"/>
                  </a:lnTo>
                </a:path>
              </a:pathLst>
            </a:custGeom>
            <a:solidFill>
              <a:srgbClr val="C6B5C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5" name="Google Shape;585;p25"/>
            <p:cNvSpPr/>
            <p:nvPr/>
          </p:nvSpPr>
          <p:spPr>
            <a:xfrm>
              <a:off x="11568111" y="9285928"/>
              <a:ext cx="752546" cy="543814"/>
            </a:xfrm>
            <a:custGeom>
              <a:avLst/>
              <a:gdLst/>
              <a:ahLst/>
              <a:cxnLst/>
              <a:rect l="l" t="t" r="r" b="b"/>
              <a:pathLst>
                <a:path w="605" h="436" extrusionOk="0">
                  <a:moveTo>
                    <a:pt x="604" y="435"/>
                  </a:moveTo>
                  <a:lnTo>
                    <a:pt x="54" y="435"/>
                  </a:lnTo>
                  <a:lnTo>
                    <a:pt x="0" y="0"/>
                  </a:lnTo>
                  <a:lnTo>
                    <a:pt x="550" y="0"/>
                  </a:lnTo>
                  <a:lnTo>
                    <a:pt x="604" y="435"/>
                  </a:lnTo>
                </a:path>
              </a:pathLst>
            </a:custGeom>
            <a:solidFill>
              <a:srgbClr val="D2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6" name="Google Shape;586;p25"/>
            <p:cNvSpPr/>
            <p:nvPr/>
          </p:nvSpPr>
          <p:spPr>
            <a:xfrm>
              <a:off x="9667514" y="10049464"/>
              <a:ext cx="1340303" cy="241693"/>
            </a:xfrm>
            <a:custGeom>
              <a:avLst/>
              <a:gdLst/>
              <a:ahLst/>
              <a:cxnLst/>
              <a:rect l="l" t="t" r="r" b="b"/>
              <a:pathLst>
                <a:path w="1076" h="196" extrusionOk="0">
                  <a:moveTo>
                    <a:pt x="1075" y="195"/>
                  </a:moveTo>
                  <a:lnTo>
                    <a:pt x="24" y="195"/>
                  </a:lnTo>
                  <a:lnTo>
                    <a:pt x="0" y="0"/>
                  </a:lnTo>
                  <a:lnTo>
                    <a:pt x="1051" y="0"/>
                  </a:lnTo>
                  <a:lnTo>
                    <a:pt x="1075" y="195"/>
                  </a:lnTo>
                </a:path>
              </a:pathLst>
            </a:custGeom>
            <a:solidFill>
              <a:srgbClr val="D2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7" name="Google Shape;587;p25"/>
            <p:cNvSpPr/>
            <p:nvPr/>
          </p:nvSpPr>
          <p:spPr>
            <a:xfrm>
              <a:off x="9708134" y="9258466"/>
              <a:ext cx="3137453" cy="1174204"/>
            </a:xfrm>
            <a:custGeom>
              <a:avLst/>
              <a:gdLst/>
              <a:ahLst/>
              <a:cxnLst/>
              <a:rect l="l" t="t" r="r" b="b"/>
              <a:pathLst>
                <a:path w="3137453" h="1174204" extrusionOk="0">
                  <a:moveTo>
                    <a:pt x="25164" y="1120582"/>
                  </a:moveTo>
                  <a:lnTo>
                    <a:pt x="881105" y="1120582"/>
                  </a:lnTo>
                  <a:cubicBezTo>
                    <a:pt x="894770" y="1120582"/>
                    <a:pt x="904709" y="1131045"/>
                    <a:pt x="905951" y="1142816"/>
                  </a:cubicBezTo>
                  <a:cubicBezTo>
                    <a:pt x="908436" y="1159818"/>
                    <a:pt x="896013" y="1174204"/>
                    <a:pt x="881105" y="1174204"/>
                  </a:cubicBezTo>
                  <a:lnTo>
                    <a:pt x="25164" y="1174204"/>
                  </a:lnTo>
                  <a:cubicBezTo>
                    <a:pt x="11498" y="1174204"/>
                    <a:pt x="1560" y="1163741"/>
                    <a:pt x="318" y="1149355"/>
                  </a:cubicBezTo>
                  <a:cubicBezTo>
                    <a:pt x="-2167" y="1134968"/>
                    <a:pt x="10256" y="1120582"/>
                    <a:pt x="25164" y="1120582"/>
                  </a:cubicBezTo>
                  <a:close/>
                  <a:moveTo>
                    <a:pt x="2699165" y="186763"/>
                  </a:moveTo>
                  <a:lnTo>
                    <a:pt x="3112391" y="186763"/>
                  </a:lnTo>
                  <a:cubicBezTo>
                    <a:pt x="3124875" y="186763"/>
                    <a:pt x="3136111" y="195918"/>
                    <a:pt x="3137359" y="210304"/>
                  </a:cubicBezTo>
                  <a:cubicBezTo>
                    <a:pt x="3138608" y="225999"/>
                    <a:pt x="3127372" y="240385"/>
                    <a:pt x="3112391" y="240385"/>
                  </a:cubicBezTo>
                  <a:lnTo>
                    <a:pt x="2699165" y="240385"/>
                  </a:lnTo>
                  <a:cubicBezTo>
                    <a:pt x="2686681" y="240385"/>
                    <a:pt x="2675445" y="229922"/>
                    <a:pt x="2674196" y="216844"/>
                  </a:cubicBezTo>
                  <a:cubicBezTo>
                    <a:pt x="2672948" y="199842"/>
                    <a:pt x="2684184" y="186763"/>
                    <a:pt x="2699165" y="186763"/>
                  </a:cubicBezTo>
                  <a:close/>
                  <a:moveTo>
                    <a:pt x="2678368" y="21972"/>
                  </a:moveTo>
                  <a:lnTo>
                    <a:pt x="3090492" y="21972"/>
                  </a:lnTo>
                  <a:cubicBezTo>
                    <a:pt x="3102943" y="21972"/>
                    <a:pt x="3112904" y="30412"/>
                    <a:pt x="3115394" y="42470"/>
                  </a:cubicBezTo>
                  <a:cubicBezTo>
                    <a:pt x="3116639" y="56939"/>
                    <a:pt x="3104188" y="70202"/>
                    <a:pt x="3090492" y="70202"/>
                  </a:cubicBezTo>
                  <a:lnTo>
                    <a:pt x="2678368" y="70202"/>
                  </a:lnTo>
                  <a:cubicBezTo>
                    <a:pt x="2665917" y="70202"/>
                    <a:pt x="2654711" y="60556"/>
                    <a:pt x="2653466" y="48499"/>
                  </a:cubicBezTo>
                  <a:cubicBezTo>
                    <a:pt x="2650976" y="34030"/>
                    <a:pt x="2663427" y="21972"/>
                    <a:pt x="2678368" y="21972"/>
                  </a:cubicBezTo>
                  <a:close/>
                  <a:moveTo>
                    <a:pt x="650088" y="0"/>
                  </a:moveTo>
                  <a:lnTo>
                    <a:pt x="1133831" y="0"/>
                  </a:lnTo>
                  <a:cubicBezTo>
                    <a:pt x="1146234" y="0"/>
                    <a:pt x="1157398" y="11771"/>
                    <a:pt x="1158638" y="23541"/>
                  </a:cubicBezTo>
                  <a:cubicBezTo>
                    <a:pt x="1161119" y="39236"/>
                    <a:pt x="1148715" y="53622"/>
                    <a:pt x="1133831" y="53622"/>
                  </a:cubicBezTo>
                  <a:lnTo>
                    <a:pt x="650088" y="53622"/>
                  </a:lnTo>
                  <a:cubicBezTo>
                    <a:pt x="637684" y="53622"/>
                    <a:pt x="626521" y="44467"/>
                    <a:pt x="625280" y="31389"/>
                  </a:cubicBezTo>
                  <a:cubicBezTo>
                    <a:pt x="624040" y="14386"/>
                    <a:pt x="635203" y="0"/>
                    <a:pt x="650088" y="0"/>
                  </a:cubicBezTo>
                  <a:close/>
                </a:path>
              </a:pathLst>
            </a:custGeom>
            <a:solidFill>
              <a:srgbClr val="26A7BC">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8" name="Google Shape;588;p25"/>
            <p:cNvSpPr/>
            <p:nvPr/>
          </p:nvSpPr>
          <p:spPr>
            <a:xfrm>
              <a:off x="9465427" y="8396052"/>
              <a:ext cx="3478018" cy="1915870"/>
            </a:xfrm>
            <a:custGeom>
              <a:avLst/>
              <a:gdLst/>
              <a:ahLst/>
              <a:cxnLst/>
              <a:rect l="l" t="t" r="r" b="b"/>
              <a:pathLst>
                <a:path w="3478018" h="1915870" extrusionOk="0">
                  <a:moveTo>
                    <a:pt x="2250931" y="1867636"/>
                  </a:moveTo>
                  <a:lnTo>
                    <a:pt x="3452791" y="1867636"/>
                  </a:lnTo>
                  <a:cubicBezTo>
                    <a:pt x="3465245" y="1867636"/>
                    <a:pt x="3476454" y="1876077"/>
                    <a:pt x="3477700" y="1889341"/>
                  </a:cubicBezTo>
                  <a:cubicBezTo>
                    <a:pt x="3480191" y="1903812"/>
                    <a:pt x="3467736" y="1915870"/>
                    <a:pt x="3452791" y="1915870"/>
                  </a:cubicBezTo>
                  <a:lnTo>
                    <a:pt x="2250931" y="1915870"/>
                  </a:lnTo>
                  <a:cubicBezTo>
                    <a:pt x="2238476" y="1915870"/>
                    <a:pt x="2228513" y="1907429"/>
                    <a:pt x="2226022" y="1895371"/>
                  </a:cubicBezTo>
                  <a:cubicBezTo>
                    <a:pt x="2223531" y="1880900"/>
                    <a:pt x="2235986" y="1867636"/>
                    <a:pt x="2250931" y="1867636"/>
                  </a:cubicBezTo>
                  <a:close/>
                  <a:moveTo>
                    <a:pt x="2233254" y="1702847"/>
                  </a:moveTo>
                  <a:lnTo>
                    <a:pt x="3437503" y="1702847"/>
                  </a:lnTo>
                  <a:cubicBezTo>
                    <a:pt x="3449982" y="1702847"/>
                    <a:pt x="3461213" y="1713310"/>
                    <a:pt x="3462461" y="1726388"/>
                  </a:cubicBezTo>
                  <a:cubicBezTo>
                    <a:pt x="3463709" y="1742083"/>
                    <a:pt x="3452478" y="1756469"/>
                    <a:pt x="3437503" y="1756469"/>
                  </a:cubicBezTo>
                  <a:lnTo>
                    <a:pt x="2233254" y="1756469"/>
                  </a:lnTo>
                  <a:cubicBezTo>
                    <a:pt x="2220775" y="1756469"/>
                    <a:pt x="2209544" y="1746006"/>
                    <a:pt x="2208296" y="1732928"/>
                  </a:cubicBezTo>
                  <a:cubicBezTo>
                    <a:pt x="2207048" y="1717233"/>
                    <a:pt x="2218279" y="1702847"/>
                    <a:pt x="2233254" y="1702847"/>
                  </a:cubicBezTo>
                  <a:close/>
                  <a:moveTo>
                    <a:pt x="2212503" y="1538055"/>
                  </a:moveTo>
                  <a:lnTo>
                    <a:pt x="3414311" y="1538055"/>
                  </a:lnTo>
                  <a:cubicBezTo>
                    <a:pt x="3426778" y="1538055"/>
                    <a:pt x="3437998" y="1549826"/>
                    <a:pt x="3439245" y="1561596"/>
                  </a:cubicBezTo>
                  <a:cubicBezTo>
                    <a:pt x="3441738" y="1577291"/>
                    <a:pt x="3429271" y="1591677"/>
                    <a:pt x="3414311" y="1591677"/>
                  </a:cubicBezTo>
                  <a:lnTo>
                    <a:pt x="2212503" y="1591677"/>
                  </a:lnTo>
                  <a:cubicBezTo>
                    <a:pt x="2200036" y="1591677"/>
                    <a:pt x="2188816" y="1582522"/>
                    <a:pt x="2187569" y="1568136"/>
                  </a:cubicBezTo>
                  <a:cubicBezTo>
                    <a:pt x="2185076" y="1552441"/>
                    <a:pt x="2197543" y="1538055"/>
                    <a:pt x="2212503" y="1538055"/>
                  </a:cubicBezTo>
                  <a:close/>
                  <a:moveTo>
                    <a:pt x="207495" y="1461153"/>
                  </a:moveTo>
                  <a:lnTo>
                    <a:pt x="1465576" y="1461153"/>
                  </a:lnTo>
                  <a:cubicBezTo>
                    <a:pt x="1478020" y="1461153"/>
                    <a:pt x="1489220" y="1471616"/>
                    <a:pt x="1490464" y="1484694"/>
                  </a:cubicBezTo>
                  <a:cubicBezTo>
                    <a:pt x="1491709" y="1500389"/>
                    <a:pt x="1480509" y="1514775"/>
                    <a:pt x="1465576" y="1514775"/>
                  </a:cubicBezTo>
                  <a:lnTo>
                    <a:pt x="207495" y="1514775"/>
                  </a:lnTo>
                  <a:cubicBezTo>
                    <a:pt x="195051" y="1514775"/>
                    <a:pt x="185096" y="1504312"/>
                    <a:pt x="182607" y="1491234"/>
                  </a:cubicBezTo>
                  <a:cubicBezTo>
                    <a:pt x="180118" y="1475539"/>
                    <a:pt x="192562" y="1461153"/>
                    <a:pt x="207495" y="1461153"/>
                  </a:cubicBezTo>
                  <a:close/>
                  <a:moveTo>
                    <a:pt x="2980249" y="1373262"/>
                  </a:moveTo>
                  <a:lnTo>
                    <a:pt x="3392376" y="1373262"/>
                  </a:lnTo>
                  <a:cubicBezTo>
                    <a:pt x="3406072" y="1373262"/>
                    <a:pt x="3416033" y="1382909"/>
                    <a:pt x="3417278" y="1394967"/>
                  </a:cubicBezTo>
                  <a:cubicBezTo>
                    <a:pt x="3419768" y="1409438"/>
                    <a:pt x="3408562" y="1421496"/>
                    <a:pt x="3392376" y="1421496"/>
                  </a:cubicBezTo>
                  <a:lnTo>
                    <a:pt x="2980249" y="1421496"/>
                  </a:lnTo>
                  <a:cubicBezTo>
                    <a:pt x="2967798" y="1421496"/>
                    <a:pt x="2957837" y="1413055"/>
                    <a:pt x="2955347" y="1400997"/>
                  </a:cubicBezTo>
                  <a:cubicBezTo>
                    <a:pt x="2954102" y="1386526"/>
                    <a:pt x="2965308" y="1373262"/>
                    <a:pt x="2980249" y="1373262"/>
                  </a:cubicBezTo>
                  <a:close/>
                  <a:moveTo>
                    <a:pt x="184301" y="1263401"/>
                  </a:moveTo>
                  <a:lnTo>
                    <a:pt x="1442331" y="1263401"/>
                  </a:lnTo>
                  <a:cubicBezTo>
                    <a:pt x="1456032" y="1263401"/>
                    <a:pt x="1465997" y="1273048"/>
                    <a:pt x="1467242" y="1285106"/>
                  </a:cubicBezTo>
                  <a:cubicBezTo>
                    <a:pt x="1469733" y="1299577"/>
                    <a:pt x="1458523" y="1311635"/>
                    <a:pt x="1442331" y="1311635"/>
                  </a:cubicBezTo>
                  <a:lnTo>
                    <a:pt x="184301" y="1311635"/>
                  </a:lnTo>
                  <a:cubicBezTo>
                    <a:pt x="171845" y="1311635"/>
                    <a:pt x="160635" y="1303194"/>
                    <a:pt x="159390" y="1291136"/>
                  </a:cubicBezTo>
                  <a:cubicBezTo>
                    <a:pt x="158144" y="1276665"/>
                    <a:pt x="169354" y="1263401"/>
                    <a:pt x="184301" y="1263401"/>
                  </a:cubicBezTo>
                  <a:close/>
                  <a:moveTo>
                    <a:pt x="2959449" y="1208471"/>
                  </a:moveTo>
                  <a:lnTo>
                    <a:pt x="3370480" y="1208471"/>
                  </a:lnTo>
                  <a:cubicBezTo>
                    <a:pt x="3382898" y="1208471"/>
                    <a:pt x="3394074" y="1216912"/>
                    <a:pt x="3395316" y="1228971"/>
                  </a:cubicBezTo>
                  <a:cubicBezTo>
                    <a:pt x="3397799" y="1244647"/>
                    <a:pt x="3385381" y="1256705"/>
                    <a:pt x="3370480" y="1256705"/>
                  </a:cubicBezTo>
                  <a:lnTo>
                    <a:pt x="2959449" y="1256705"/>
                  </a:lnTo>
                  <a:cubicBezTo>
                    <a:pt x="2947031" y="1256705"/>
                    <a:pt x="2937097" y="1247058"/>
                    <a:pt x="2934614" y="1235000"/>
                  </a:cubicBezTo>
                  <a:cubicBezTo>
                    <a:pt x="2932130" y="1220530"/>
                    <a:pt x="2944548" y="1208471"/>
                    <a:pt x="2959449" y="1208471"/>
                  </a:cubicBezTo>
                  <a:close/>
                  <a:moveTo>
                    <a:pt x="158057" y="1065652"/>
                  </a:moveTo>
                  <a:lnTo>
                    <a:pt x="1414898" y="1065652"/>
                  </a:lnTo>
                  <a:cubicBezTo>
                    <a:pt x="1427342" y="1065652"/>
                    <a:pt x="1438541" y="1074093"/>
                    <a:pt x="1441030" y="1086152"/>
                  </a:cubicBezTo>
                  <a:cubicBezTo>
                    <a:pt x="1442275" y="1101828"/>
                    <a:pt x="1429831" y="1113886"/>
                    <a:pt x="1414898" y="1113886"/>
                  </a:cubicBezTo>
                  <a:lnTo>
                    <a:pt x="158057" y="1113886"/>
                  </a:lnTo>
                  <a:cubicBezTo>
                    <a:pt x="145613" y="1113886"/>
                    <a:pt x="134413" y="1105445"/>
                    <a:pt x="133169" y="1092181"/>
                  </a:cubicBezTo>
                  <a:cubicBezTo>
                    <a:pt x="130680" y="1077711"/>
                    <a:pt x="143124" y="1065652"/>
                    <a:pt x="158057" y="1065652"/>
                  </a:cubicBezTo>
                  <a:close/>
                  <a:moveTo>
                    <a:pt x="107352" y="681141"/>
                  </a:moveTo>
                  <a:lnTo>
                    <a:pt x="592212" y="681141"/>
                  </a:lnTo>
                  <a:cubicBezTo>
                    <a:pt x="604644" y="681141"/>
                    <a:pt x="615833" y="691604"/>
                    <a:pt x="617077" y="704682"/>
                  </a:cubicBezTo>
                  <a:cubicBezTo>
                    <a:pt x="618320" y="720377"/>
                    <a:pt x="607131" y="734763"/>
                    <a:pt x="592212" y="734763"/>
                  </a:cubicBezTo>
                  <a:lnTo>
                    <a:pt x="107352" y="734763"/>
                  </a:lnTo>
                  <a:cubicBezTo>
                    <a:pt x="94920" y="734763"/>
                    <a:pt x="83730" y="724300"/>
                    <a:pt x="82487" y="711222"/>
                  </a:cubicBezTo>
                  <a:cubicBezTo>
                    <a:pt x="81244" y="695527"/>
                    <a:pt x="92433" y="681141"/>
                    <a:pt x="107352" y="681141"/>
                  </a:cubicBezTo>
                  <a:close/>
                  <a:moveTo>
                    <a:pt x="2091656" y="554802"/>
                  </a:moveTo>
                  <a:lnTo>
                    <a:pt x="3294711" y="554802"/>
                  </a:lnTo>
                  <a:cubicBezTo>
                    <a:pt x="3305931" y="554802"/>
                    <a:pt x="3318398" y="565265"/>
                    <a:pt x="3319645" y="578343"/>
                  </a:cubicBezTo>
                  <a:cubicBezTo>
                    <a:pt x="3320891" y="594038"/>
                    <a:pt x="3309671" y="608424"/>
                    <a:pt x="3294711" y="608424"/>
                  </a:cubicBezTo>
                  <a:lnTo>
                    <a:pt x="2091656" y="608424"/>
                  </a:lnTo>
                  <a:cubicBezTo>
                    <a:pt x="2079189" y="608424"/>
                    <a:pt x="2067969" y="597961"/>
                    <a:pt x="2066722" y="584883"/>
                  </a:cubicBezTo>
                  <a:cubicBezTo>
                    <a:pt x="2064229" y="569188"/>
                    <a:pt x="2076696" y="554802"/>
                    <a:pt x="2091656" y="554802"/>
                  </a:cubicBezTo>
                  <a:close/>
                  <a:moveTo>
                    <a:pt x="81064" y="455926"/>
                  </a:moveTo>
                  <a:lnTo>
                    <a:pt x="564807" y="455926"/>
                  </a:lnTo>
                  <a:cubicBezTo>
                    <a:pt x="577211" y="455926"/>
                    <a:pt x="587134" y="464366"/>
                    <a:pt x="589614" y="477630"/>
                  </a:cubicBezTo>
                  <a:cubicBezTo>
                    <a:pt x="590855" y="492099"/>
                    <a:pt x="579691" y="504156"/>
                    <a:pt x="564807" y="504156"/>
                  </a:cubicBezTo>
                  <a:lnTo>
                    <a:pt x="81064" y="504156"/>
                  </a:lnTo>
                  <a:cubicBezTo>
                    <a:pt x="68660" y="504156"/>
                    <a:pt x="57497" y="495716"/>
                    <a:pt x="56257" y="482453"/>
                  </a:cubicBezTo>
                  <a:cubicBezTo>
                    <a:pt x="53776" y="467984"/>
                    <a:pt x="66180" y="455926"/>
                    <a:pt x="81064" y="455926"/>
                  </a:cubicBezTo>
                  <a:close/>
                  <a:moveTo>
                    <a:pt x="2068437" y="390011"/>
                  </a:moveTo>
                  <a:lnTo>
                    <a:pt x="3271492" y="390011"/>
                  </a:lnTo>
                  <a:cubicBezTo>
                    <a:pt x="3283959" y="390011"/>
                    <a:pt x="3295179" y="398451"/>
                    <a:pt x="3296426" y="410509"/>
                  </a:cubicBezTo>
                  <a:cubicBezTo>
                    <a:pt x="3298919" y="424978"/>
                    <a:pt x="3286452" y="438241"/>
                    <a:pt x="3271492" y="438241"/>
                  </a:cubicBezTo>
                  <a:lnTo>
                    <a:pt x="2068437" y="438241"/>
                  </a:lnTo>
                  <a:cubicBezTo>
                    <a:pt x="2057217" y="438241"/>
                    <a:pt x="2044750" y="429801"/>
                    <a:pt x="2043504" y="416538"/>
                  </a:cubicBezTo>
                  <a:cubicBezTo>
                    <a:pt x="2042257" y="402069"/>
                    <a:pt x="2053477" y="390011"/>
                    <a:pt x="2068437" y="390011"/>
                  </a:cubicBezTo>
                  <a:close/>
                  <a:moveTo>
                    <a:pt x="2048930" y="225220"/>
                  </a:moveTo>
                  <a:lnTo>
                    <a:pt x="3249549" y="225220"/>
                  </a:lnTo>
                  <a:cubicBezTo>
                    <a:pt x="3262003" y="225220"/>
                    <a:pt x="3273212" y="233660"/>
                    <a:pt x="3274458" y="246924"/>
                  </a:cubicBezTo>
                  <a:cubicBezTo>
                    <a:pt x="3276949" y="261393"/>
                    <a:pt x="3264494" y="273450"/>
                    <a:pt x="3249549" y="273450"/>
                  </a:cubicBezTo>
                  <a:lnTo>
                    <a:pt x="2048930" y="273450"/>
                  </a:lnTo>
                  <a:cubicBezTo>
                    <a:pt x="2035230" y="273450"/>
                    <a:pt x="2025267" y="265010"/>
                    <a:pt x="2022776" y="252952"/>
                  </a:cubicBezTo>
                  <a:cubicBezTo>
                    <a:pt x="2020285" y="237278"/>
                    <a:pt x="2032740" y="225220"/>
                    <a:pt x="2048930" y="225220"/>
                  </a:cubicBezTo>
                  <a:close/>
                  <a:moveTo>
                    <a:pt x="53601" y="225220"/>
                  </a:moveTo>
                  <a:lnTo>
                    <a:pt x="536104" y="225220"/>
                  </a:lnTo>
                  <a:cubicBezTo>
                    <a:pt x="549748" y="225220"/>
                    <a:pt x="559671" y="233660"/>
                    <a:pt x="560911" y="246924"/>
                  </a:cubicBezTo>
                  <a:cubicBezTo>
                    <a:pt x="563392" y="261393"/>
                    <a:pt x="552228" y="273450"/>
                    <a:pt x="536104" y="273450"/>
                  </a:cubicBezTo>
                  <a:lnTo>
                    <a:pt x="53601" y="273450"/>
                  </a:lnTo>
                  <a:cubicBezTo>
                    <a:pt x="39957" y="273450"/>
                    <a:pt x="30034" y="265010"/>
                    <a:pt x="27553" y="252952"/>
                  </a:cubicBezTo>
                  <a:cubicBezTo>
                    <a:pt x="26313" y="237278"/>
                    <a:pt x="38717" y="225220"/>
                    <a:pt x="53601" y="225220"/>
                  </a:cubicBezTo>
                  <a:close/>
                  <a:moveTo>
                    <a:pt x="37335" y="104370"/>
                  </a:moveTo>
                  <a:lnTo>
                    <a:pt x="524893" y="104370"/>
                  </a:lnTo>
                  <a:cubicBezTo>
                    <a:pt x="536144" y="104370"/>
                    <a:pt x="547395" y="114511"/>
                    <a:pt x="549896" y="127187"/>
                  </a:cubicBezTo>
                  <a:lnTo>
                    <a:pt x="549896" y="138596"/>
                  </a:lnTo>
                  <a:cubicBezTo>
                    <a:pt x="552396" y="155075"/>
                    <a:pt x="539894" y="169019"/>
                    <a:pt x="524893" y="169019"/>
                  </a:cubicBezTo>
                  <a:lnTo>
                    <a:pt x="37335" y="169019"/>
                  </a:lnTo>
                  <a:cubicBezTo>
                    <a:pt x="26084" y="169019"/>
                    <a:pt x="14833" y="158878"/>
                    <a:pt x="12332" y="144934"/>
                  </a:cubicBezTo>
                  <a:lnTo>
                    <a:pt x="12332" y="133526"/>
                  </a:lnTo>
                  <a:cubicBezTo>
                    <a:pt x="9832" y="118314"/>
                    <a:pt x="22333" y="104370"/>
                    <a:pt x="37335" y="104370"/>
                  </a:cubicBezTo>
                  <a:close/>
                  <a:moveTo>
                    <a:pt x="2031210" y="60429"/>
                  </a:moveTo>
                  <a:lnTo>
                    <a:pt x="3233070" y="60429"/>
                  </a:lnTo>
                  <a:cubicBezTo>
                    <a:pt x="3245524" y="60429"/>
                    <a:pt x="3256733" y="70892"/>
                    <a:pt x="3257979" y="83970"/>
                  </a:cubicBezTo>
                  <a:cubicBezTo>
                    <a:pt x="3260469" y="99665"/>
                    <a:pt x="3248015" y="114051"/>
                    <a:pt x="3233070" y="114051"/>
                  </a:cubicBezTo>
                  <a:lnTo>
                    <a:pt x="2031210" y="114051"/>
                  </a:lnTo>
                  <a:cubicBezTo>
                    <a:pt x="2018755" y="114051"/>
                    <a:pt x="2008792" y="104896"/>
                    <a:pt x="2006301" y="90510"/>
                  </a:cubicBezTo>
                  <a:cubicBezTo>
                    <a:pt x="2003810" y="74815"/>
                    <a:pt x="2016265" y="60429"/>
                    <a:pt x="2031210" y="60429"/>
                  </a:cubicBezTo>
                  <a:close/>
                  <a:moveTo>
                    <a:pt x="25098" y="0"/>
                  </a:moveTo>
                  <a:lnTo>
                    <a:pt x="512655" y="0"/>
                  </a:lnTo>
                  <a:cubicBezTo>
                    <a:pt x="525157" y="0"/>
                    <a:pt x="536408" y="10340"/>
                    <a:pt x="537658" y="23265"/>
                  </a:cubicBezTo>
                  <a:lnTo>
                    <a:pt x="538909" y="34897"/>
                  </a:lnTo>
                  <a:cubicBezTo>
                    <a:pt x="541409" y="50407"/>
                    <a:pt x="528907" y="64625"/>
                    <a:pt x="513906" y="64625"/>
                  </a:cubicBezTo>
                  <a:lnTo>
                    <a:pt x="26348" y="64625"/>
                  </a:lnTo>
                  <a:cubicBezTo>
                    <a:pt x="13847" y="64625"/>
                    <a:pt x="3846" y="55577"/>
                    <a:pt x="1345" y="41360"/>
                  </a:cubicBezTo>
                  <a:lnTo>
                    <a:pt x="95" y="29727"/>
                  </a:lnTo>
                  <a:cubicBezTo>
                    <a:pt x="-1155" y="14217"/>
                    <a:pt x="10096" y="0"/>
                    <a:pt x="25098" y="0"/>
                  </a:cubicBezTo>
                  <a:close/>
                </a:path>
              </a:pathLst>
            </a:custGeom>
            <a:solidFill>
              <a:srgbClr val="9960BE">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89" name="Google Shape;589;p25"/>
            <p:cNvSpPr/>
            <p:nvPr/>
          </p:nvSpPr>
          <p:spPr>
            <a:xfrm>
              <a:off x="10112452" y="10049464"/>
              <a:ext cx="499868" cy="241693"/>
            </a:xfrm>
            <a:custGeom>
              <a:avLst/>
              <a:gdLst/>
              <a:ahLst/>
              <a:cxnLst/>
              <a:rect l="l" t="t" r="r" b="b"/>
              <a:pathLst>
                <a:path w="400" h="196" extrusionOk="0">
                  <a:moveTo>
                    <a:pt x="399" y="195"/>
                  </a:moveTo>
                  <a:lnTo>
                    <a:pt x="24" y="195"/>
                  </a:lnTo>
                  <a:lnTo>
                    <a:pt x="0" y="0"/>
                  </a:lnTo>
                  <a:lnTo>
                    <a:pt x="374" y="0"/>
                  </a:lnTo>
                  <a:lnTo>
                    <a:pt x="399" y="195"/>
                  </a:lnTo>
                </a:path>
              </a:pathLst>
            </a:custGeom>
            <a:solidFill>
              <a:srgbClr val="26A7B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0" name="Google Shape;590;p25"/>
            <p:cNvSpPr/>
            <p:nvPr/>
          </p:nvSpPr>
          <p:spPr>
            <a:xfrm>
              <a:off x="11732902" y="9445229"/>
              <a:ext cx="400990" cy="54930"/>
            </a:xfrm>
            <a:custGeom>
              <a:avLst/>
              <a:gdLst/>
              <a:ahLst/>
              <a:cxnLst/>
              <a:rect l="l" t="t" r="r" b="b"/>
              <a:pathLst>
                <a:path w="324" h="45" extrusionOk="0">
                  <a:moveTo>
                    <a:pt x="323" y="44"/>
                  </a:moveTo>
                  <a:lnTo>
                    <a:pt x="6" y="44"/>
                  </a:lnTo>
                  <a:lnTo>
                    <a:pt x="0" y="0"/>
                  </a:lnTo>
                  <a:lnTo>
                    <a:pt x="318" y="0"/>
                  </a:lnTo>
                  <a:lnTo>
                    <a:pt x="323" y="44"/>
                  </a:lnTo>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1" name="Google Shape;591;p25"/>
            <p:cNvSpPr/>
            <p:nvPr/>
          </p:nvSpPr>
          <p:spPr>
            <a:xfrm>
              <a:off x="11765861" y="9500158"/>
              <a:ext cx="362541" cy="175778"/>
            </a:xfrm>
            <a:custGeom>
              <a:avLst/>
              <a:gdLst/>
              <a:ahLst/>
              <a:cxnLst/>
              <a:rect l="l" t="t" r="r" b="b"/>
              <a:pathLst>
                <a:path w="293" h="139" extrusionOk="0">
                  <a:moveTo>
                    <a:pt x="274" y="0"/>
                  </a:moveTo>
                  <a:lnTo>
                    <a:pt x="0" y="0"/>
                  </a:lnTo>
                  <a:lnTo>
                    <a:pt x="17" y="138"/>
                  </a:lnTo>
                  <a:lnTo>
                    <a:pt x="292" y="138"/>
                  </a:lnTo>
                  <a:lnTo>
                    <a:pt x="274" y="0"/>
                  </a:ln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2" name="Google Shape;592;p25"/>
            <p:cNvSpPr/>
            <p:nvPr/>
          </p:nvSpPr>
          <p:spPr>
            <a:xfrm>
              <a:off x="11903184" y="9533116"/>
              <a:ext cx="93383" cy="82395"/>
            </a:xfrm>
            <a:custGeom>
              <a:avLst/>
              <a:gdLst/>
              <a:ahLst/>
              <a:cxnLst/>
              <a:rect l="l" t="t" r="r" b="b"/>
              <a:pathLst>
                <a:path w="76" h="65" extrusionOk="0">
                  <a:moveTo>
                    <a:pt x="72" y="32"/>
                  </a:moveTo>
                  <a:lnTo>
                    <a:pt x="72" y="32"/>
                  </a:lnTo>
                  <a:cubicBezTo>
                    <a:pt x="75" y="50"/>
                    <a:pt x="60" y="64"/>
                    <a:pt x="41" y="64"/>
                  </a:cubicBezTo>
                  <a:lnTo>
                    <a:pt x="41" y="64"/>
                  </a:lnTo>
                  <a:cubicBezTo>
                    <a:pt x="22" y="64"/>
                    <a:pt x="4" y="50"/>
                    <a:pt x="2" y="32"/>
                  </a:cubicBezTo>
                  <a:lnTo>
                    <a:pt x="2" y="32"/>
                  </a:lnTo>
                  <a:cubicBezTo>
                    <a:pt x="0" y="14"/>
                    <a:pt x="14" y="0"/>
                    <a:pt x="33" y="0"/>
                  </a:cubicBezTo>
                  <a:lnTo>
                    <a:pt x="33" y="0"/>
                  </a:lnTo>
                  <a:cubicBezTo>
                    <a:pt x="53" y="0"/>
                    <a:pt x="70" y="14"/>
                    <a:pt x="72" y="32"/>
                  </a:cubicBezTo>
                </a:path>
              </a:pathLst>
            </a:custGeom>
            <a:solidFill>
              <a:srgbClr val="D2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3" name="Google Shape;593;p25"/>
            <p:cNvSpPr/>
            <p:nvPr/>
          </p:nvSpPr>
          <p:spPr>
            <a:xfrm>
              <a:off x="10870493" y="8231264"/>
              <a:ext cx="538319" cy="2620186"/>
            </a:xfrm>
            <a:custGeom>
              <a:avLst/>
              <a:gdLst/>
              <a:ahLst/>
              <a:cxnLst/>
              <a:rect l="l" t="t" r="r" b="b"/>
              <a:pathLst>
                <a:path w="434" h="2103" extrusionOk="0">
                  <a:moveTo>
                    <a:pt x="0" y="0"/>
                  </a:moveTo>
                  <a:lnTo>
                    <a:pt x="242" y="1973"/>
                  </a:lnTo>
                  <a:lnTo>
                    <a:pt x="433" y="2102"/>
                  </a:lnTo>
                  <a:lnTo>
                    <a:pt x="191" y="130"/>
                  </a:lnTo>
                  <a:lnTo>
                    <a:pt x="0" y="0"/>
                  </a:lnTo>
                </a:path>
              </a:pathLst>
            </a:custGeom>
            <a:solidFill>
              <a:srgbClr val="E5D8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4" name="Google Shape;594;p25"/>
            <p:cNvSpPr/>
            <p:nvPr/>
          </p:nvSpPr>
          <p:spPr>
            <a:xfrm>
              <a:off x="10084988" y="8368593"/>
              <a:ext cx="774518" cy="823956"/>
            </a:xfrm>
            <a:custGeom>
              <a:avLst/>
              <a:gdLst/>
              <a:ahLst/>
              <a:cxnLst/>
              <a:rect l="l" t="t" r="r" b="b"/>
              <a:pathLst>
                <a:path w="620" h="660" extrusionOk="0">
                  <a:moveTo>
                    <a:pt x="619" y="659"/>
                  </a:moveTo>
                  <a:lnTo>
                    <a:pt x="81" y="659"/>
                  </a:lnTo>
                  <a:lnTo>
                    <a:pt x="0" y="0"/>
                  </a:lnTo>
                  <a:lnTo>
                    <a:pt x="538" y="0"/>
                  </a:lnTo>
                  <a:lnTo>
                    <a:pt x="619" y="659"/>
                  </a:lnTo>
                </a:path>
              </a:pathLst>
            </a:custGeom>
            <a:solidFill>
              <a:srgbClr val="D2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5" name="Google Shape;595;p25"/>
            <p:cNvSpPr/>
            <p:nvPr/>
          </p:nvSpPr>
          <p:spPr>
            <a:xfrm>
              <a:off x="10227805" y="8522397"/>
              <a:ext cx="483389" cy="510851"/>
            </a:xfrm>
            <a:custGeom>
              <a:avLst/>
              <a:gdLst/>
              <a:ahLst/>
              <a:cxnLst/>
              <a:rect l="l" t="t" r="r" b="b"/>
              <a:pathLst>
                <a:path w="387" h="411" extrusionOk="0">
                  <a:moveTo>
                    <a:pt x="386" y="410"/>
                  </a:moveTo>
                  <a:lnTo>
                    <a:pt x="51" y="410"/>
                  </a:lnTo>
                  <a:lnTo>
                    <a:pt x="0" y="0"/>
                  </a:lnTo>
                  <a:lnTo>
                    <a:pt x="336" y="0"/>
                  </a:lnTo>
                  <a:lnTo>
                    <a:pt x="386" y="410"/>
                  </a:lnTo>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6" name="Google Shape;596;p25"/>
            <p:cNvSpPr/>
            <p:nvPr/>
          </p:nvSpPr>
          <p:spPr>
            <a:xfrm>
              <a:off x="10348653" y="8599301"/>
              <a:ext cx="219722" cy="186763"/>
            </a:xfrm>
            <a:custGeom>
              <a:avLst/>
              <a:gdLst/>
              <a:ahLst/>
              <a:cxnLst/>
              <a:rect l="l" t="t" r="r" b="b"/>
              <a:pathLst>
                <a:path w="178" h="152" extrusionOk="0">
                  <a:moveTo>
                    <a:pt x="172" y="76"/>
                  </a:moveTo>
                  <a:lnTo>
                    <a:pt x="172" y="76"/>
                  </a:lnTo>
                  <a:cubicBezTo>
                    <a:pt x="177" y="118"/>
                    <a:pt x="144" y="151"/>
                    <a:pt x="97" y="151"/>
                  </a:cubicBezTo>
                  <a:lnTo>
                    <a:pt x="97" y="151"/>
                  </a:lnTo>
                  <a:cubicBezTo>
                    <a:pt x="51" y="151"/>
                    <a:pt x="10" y="118"/>
                    <a:pt x="5" y="76"/>
                  </a:cubicBezTo>
                  <a:lnTo>
                    <a:pt x="5" y="76"/>
                  </a:lnTo>
                  <a:cubicBezTo>
                    <a:pt x="0" y="35"/>
                    <a:pt x="33" y="0"/>
                    <a:pt x="79" y="0"/>
                  </a:cubicBezTo>
                  <a:lnTo>
                    <a:pt x="79" y="0"/>
                  </a:lnTo>
                  <a:cubicBezTo>
                    <a:pt x="125" y="0"/>
                    <a:pt x="166" y="35"/>
                    <a:pt x="172" y="76"/>
                  </a:cubicBezTo>
                </a:path>
              </a:pathLst>
            </a:custGeom>
            <a:solidFill>
              <a:srgbClr val="763B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7" name="Google Shape;597;p25"/>
            <p:cNvSpPr/>
            <p:nvPr/>
          </p:nvSpPr>
          <p:spPr>
            <a:xfrm>
              <a:off x="10370625" y="8753104"/>
              <a:ext cx="219722" cy="192255"/>
            </a:xfrm>
            <a:custGeom>
              <a:avLst/>
              <a:gdLst/>
              <a:ahLst/>
              <a:cxnLst/>
              <a:rect l="l" t="t" r="r" b="b"/>
              <a:pathLst>
                <a:path w="178" h="153" extrusionOk="0">
                  <a:moveTo>
                    <a:pt x="172" y="76"/>
                  </a:moveTo>
                  <a:lnTo>
                    <a:pt x="172" y="76"/>
                  </a:lnTo>
                  <a:cubicBezTo>
                    <a:pt x="177" y="118"/>
                    <a:pt x="144" y="152"/>
                    <a:pt x="98" y="152"/>
                  </a:cubicBezTo>
                  <a:lnTo>
                    <a:pt x="98" y="152"/>
                  </a:lnTo>
                  <a:cubicBezTo>
                    <a:pt x="52" y="152"/>
                    <a:pt x="10" y="118"/>
                    <a:pt x="5" y="76"/>
                  </a:cubicBezTo>
                  <a:lnTo>
                    <a:pt x="5" y="76"/>
                  </a:lnTo>
                  <a:cubicBezTo>
                    <a:pt x="0" y="34"/>
                    <a:pt x="33" y="0"/>
                    <a:pt x="79" y="0"/>
                  </a:cubicBezTo>
                  <a:lnTo>
                    <a:pt x="79" y="0"/>
                  </a:lnTo>
                  <a:cubicBezTo>
                    <a:pt x="125" y="0"/>
                    <a:pt x="167" y="34"/>
                    <a:pt x="172" y="76"/>
                  </a:cubicBezTo>
                </a:path>
              </a:pathLst>
            </a:custGeom>
            <a:solidFill>
              <a:srgbClr val="9960B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8" name="Google Shape;598;p25"/>
            <p:cNvSpPr/>
            <p:nvPr/>
          </p:nvSpPr>
          <p:spPr>
            <a:xfrm>
              <a:off x="13825750" y="11395258"/>
              <a:ext cx="126342" cy="175778"/>
            </a:xfrm>
            <a:custGeom>
              <a:avLst/>
              <a:gdLst/>
              <a:ahLst/>
              <a:cxnLst/>
              <a:rect l="l" t="t" r="r" b="b"/>
              <a:pathLst>
                <a:path w="100" h="141" extrusionOk="0">
                  <a:moveTo>
                    <a:pt x="99" y="107"/>
                  </a:moveTo>
                  <a:lnTo>
                    <a:pt x="99" y="0"/>
                  </a:lnTo>
                  <a:lnTo>
                    <a:pt x="0" y="0"/>
                  </a:lnTo>
                  <a:lnTo>
                    <a:pt x="0" y="83"/>
                  </a:lnTo>
                  <a:lnTo>
                    <a:pt x="0" y="83"/>
                  </a:lnTo>
                  <a:cubicBezTo>
                    <a:pt x="0" y="83"/>
                    <a:pt x="18" y="140"/>
                    <a:pt x="99" y="107"/>
                  </a:cubicBezTo>
                </a:path>
              </a:pathLst>
            </a:custGeom>
            <a:solidFill>
              <a:srgbClr val="F9C5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599" name="Google Shape;599;p25"/>
            <p:cNvSpPr/>
            <p:nvPr/>
          </p:nvSpPr>
          <p:spPr>
            <a:xfrm>
              <a:off x="13523634" y="11499626"/>
              <a:ext cx="450430" cy="192255"/>
            </a:xfrm>
            <a:custGeom>
              <a:avLst/>
              <a:gdLst/>
              <a:ahLst/>
              <a:cxnLst/>
              <a:rect l="l" t="t" r="r" b="b"/>
              <a:pathLst>
                <a:path w="360" h="155" extrusionOk="0">
                  <a:moveTo>
                    <a:pt x="342" y="24"/>
                  </a:moveTo>
                  <a:lnTo>
                    <a:pt x="342" y="24"/>
                  </a:lnTo>
                  <a:cubicBezTo>
                    <a:pt x="261" y="57"/>
                    <a:pt x="243" y="0"/>
                    <a:pt x="243" y="0"/>
                  </a:cubicBezTo>
                  <a:lnTo>
                    <a:pt x="241" y="0"/>
                  </a:lnTo>
                  <a:lnTo>
                    <a:pt x="241" y="0"/>
                  </a:lnTo>
                  <a:cubicBezTo>
                    <a:pt x="224" y="0"/>
                    <a:pt x="210" y="14"/>
                    <a:pt x="210" y="31"/>
                  </a:cubicBezTo>
                  <a:lnTo>
                    <a:pt x="93" y="95"/>
                  </a:lnTo>
                  <a:lnTo>
                    <a:pt x="93" y="95"/>
                  </a:lnTo>
                  <a:cubicBezTo>
                    <a:pt x="93" y="95"/>
                    <a:pt x="0" y="95"/>
                    <a:pt x="0" y="154"/>
                  </a:cubicBezTo>
                  <a:lnTo>
                    <a:pt x="359" y="154"/>
                  </a:lnTo>
                  <a:lnTo>
                    <a:pt x="359" y="62"/>
                  </a:lnTo>
                  <a:lnTo>
                    <a:pt x="359" y="62"/>
                  </a:lnTo>
                  <a:cubicBezTo>
                    <a:pt x="359" y="50"/>
                    <a:pt x="354" y="37"/>
                    <a:pt x="345" y="28"/>
                  </a:cubicBezTo>
                  <a:lnTo>
                    <a:pt x="342" y="24"/>
                  </a:lnTo>
                </a:path>
              </a:pathLst>
            </a:custGeom>
            <a:solidFill>
              <a:srgbClr val="04132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0" name="Google Shape;600;p25"/>
            <p:cNvSpPr/>
            <p:nvPr/>
          </p:nvSpPr>
          <p:spPr>
            <a:xfrm>
              <a:off x="14501395" y="11395258"/>
              <a:ext cx="126338" cy="175778"/>
            </a:xfrm>
            <a:custGeom>
              <a:avLst/>
              <a:gdLst/>
              <a:ahLst/>
              <a:cxnLst/>
              <a:rect l="l" t="t" r="r" b="b"/>
              <a:pathLst>
                <a:path w="100" h="141" extrusionOk="0">
                  <a:moveTo>
                    <a:pt x="99" y="107"/>
                  </a:moveTo>
                  <a:lnTo>
                    <a:pt x="99" y="0"/>
                  </a:lnTo>
                  <a:lnTo>
                    <a:pt x="0" y="0"/>
                  </a:lnTo>
                  <a:lnTo>
                    <a:pt x="0" y="83"/>
                  </a:lnTo>
                  <a:lnTo>
                    <a:pt x="0" y="83"/>
                  </a:lnTo>
                  <a:cubicBezTo>
                    <a:pt x="0" y="83"/>
                    <a:pt x="18" y="140"/>
                    <a:pt x="99" y="107"/>
                  </a:cubicBezTo>
                </a:path>
              </a:pathLst>
            </a:custGeom>
            <a:solidFill>
              <a:srgbClr val="F9C5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1" name="Google Shape;601;p25"/>
            <p:cNvSpPr/>
            <p:nvPr/>
          </p:nvSpPr>
          <p:spPr>
            <a:xfrm>
              <a:off x="14199278" y="11499626"/>
              <a:ext cx="450430" cy="192255"/>
            </a:xfrm>
            <a:custGeom>
              <a:avLst/>
              <a:gdLst/>
              <a:ahLst/>
              <a:cxnLst/>
              <a:rect l="l" t="t" r="r" b="b"/>
              <a:pathLst>
                <a:path w="360" h="155" extrusionOk="0">
                  <a:moveTo>
                    <a:pt x="342" y="24"/>
                  </a:moveTo>
                  <a:lnTo>
                    <a:pt x="342" y="24"/>
                  </a:lnTo>
                  <a:cubicBezTo>
                    <a:pt x="261" y="57"/>
                    <a:pt x="243" y="0"/>
                    <a:pt x="243" y="0"/>
                  </a:cubicBezTo>
                  <a:lnTo>
                    <a:pt x="240" y="0"/>
                  </a:lnTo>
                  <a:lnTo>
                    <a:pt x="240" y="0"/>
                  </a:lnTo>
                  <a:cubicBezTo>
                    <a:pt x="224" y="0"/>
                    <a:pt x="210" y="14"/>
                    <a:pt x="210" y="31"/>
                  </a:cubicBezTo>
                  <a:lnTo>
                    <a:pt x="92" y="95"/>
                  </a:lnTo>
                  <a:lnTo>
                    <a:pt x="92" y="95"/>
                  </a:lnTo>
                  <a:cubicBezTo>
                    <a:pt x="92" y="95"/>
                    <a:pt x="0" y="95"/>
                    <a:pt x="0" y="154"/>
                  </a:cubicBezTo>
                  <a:lnTo>
                    <a:pt x="359" y="154"/>
                  </a:lnTo>
                  <a:lnTo>
                    <a:pt x="359" y="62"/>
                  </a:lnTo>
                  <a:lnTo>
                    <a:pt x="359" y="62"/>
                  </a:lnTo>
                  <a:cubicBezTo>
                    <a:pt x="359" y="50"/>
                    <a:pt x="354" y="37"/>
                    <a:pt x="345" y="28"/>
                  </a:cubicBezTo>
                  <a:lnTo>
                    <a:pt x="342" y="24"/>
                  </a:lnTo>
                </a:path>
              </a:pathLst>
            </a:custGeom>
            <a:solidFill>
              <a:srgbClr val="04132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2" name="Google Shape;602;p25"/>
            <p:cNvSpPr/>
            <p:nvPr/>
          </p:nvSpPr>
          <p:spPr>
            <a:xfrm>
              <a:off x="13781806" y="8824513"/>
              <a:ext cx="521842" cy="2631169"/>
            </a:xfrm>
            <a:custGeom>
              <a:avLst/>
              <a:gdLst/>
              <a:ahLst/>
              <a:cxnLst/>
              <a:rect l="l" t="t" r="r" b="b"/>
              <a:pathLst>
                <a:path w="421" h="2114" extrusionOk="0">
                  <a:moveTo>
                    <a:pt x="16" y="318"/>
                  </a:moveTo>
                  <a:lnTo>
                    <a:pt x="0" y="2113"/>
                  </a:lnTo>
                  <a:lnTo>
                    <a:pt x="191" y="2113"/>
                  </a:lnTo>
                  <a:lnTo>
                    <a:pt x="191" y="2113"/>
                  </a:lnTo>
                  <a:cubicBezTo>
                    <a:pt x="191" y="2113"/>
                    <a:pt x="349" y="1269"/>
                    <a:pt x="275" y="1031"/>
                  </a:cubicBezTo>
                  <a:lnTo>
                    <a:pt x="275" y="1031"/>
                  </a:lnTo>
                  <a:cubicBezTo>
                    <a:pt x="275" y="1031"/>
                    <a:pt x="420" y="464"/>
                    <a:pt x="413" y="232"/>
                  </a:cubicBezTo>
                  <a:lnTo>
                    <a:pt x="413" y="232"/>
                  </a:lnTo>
                  <a:cubicBezTo>
                    <a:pt x="406" y="0"/>
                    <a:pt x="22" y="10"/>
                    <a:pt x="16" y="318"/>
                  </a:cubicBezTo>
                </a:path>
              </a:pathLst>
            </a:custGeom>
            <a:solidFill>
              <a:srgbClr val="0620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3" name="Google Shape;603;p25"/>
            <p:cNvSpPr/>
            <p:nvPr/>
          </p:nvSpPr>
          <p:spPr>
            <a:xfrm>
              <a:off x="14018009" y="8802540"/>
              <a:ext cx="670152" cy="2642156"/>
            </a:xfrm>
            <a:custGeom>
              <a:avLst/>
              <a:gdLst/>
              <a:ahLst/>
              <a:cxnLst/>
              <a:rect l="l" t="t" r="r" b="b"/>
              <a:pathLst>
                <a:path w="538" h="2120" extrusionOk="0">
                  <a:moveTo>
                    <a:pt x="47" y="381"/>
                  </a:moveTo>
                  <a:lnTo>
                    <a:pt x="315" y="2119"/>
                  </a:lnTo>
                  <a:lnTo>
                    <a:pt x="527" y="2119"/>
                  </a:lnTo>
                  <a:lnTo>
                    <a:pt x="527" y="2119"/>
                  </a:lnTo>
                  <a:cubicBezTo>
                    <a:pt x="527" y="2119"/>
                    <a:pt x="537" y="1260"/>
                    <a:pt x="423" y="1038"/>
                  </a:cubicBezTo>
                  <a:lnTo>
                    <a:pt x="423" y="1038"/>
                  </a:lnTo>
                  <a:cubicBezTo>
                    <a:pt x="423" y="1038"/>
                    <a:pt x="470" y="455"/>
                    <a:pt x="423" y="228"/>
                  </a:cubicBezTo>
                  <a:lnTo>
                    <a:pt x="423" y="228"/>
                  </a:lnTo>
                  <a:cubicBezTo>
                    <a:pt x="376" y="0"/>
                    <a:pt x="0" y="76"/>
                    <a:pt x="47" y="381"/>
                  </a:cubicBezTo>
                </a:path>
              </a:pathLst>
            </a:custGeom>
            <a:solidFill>
              <a:srgbClr val="122F7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4" name="Google Shape;604;p25"/>
            <p:cNvSpPr/>
            <p:nvPr/>
          </p:nvSpPr>
          <p:spPr>
            <a:xfrm>
              <a:off x="13803778" y="8851981"/>
              <a:ext cx="752547" cy="582264"/>
            </a:xfrm>
            <a:custGeom>
              <a:avLst/>
              <a:gdLst/>
              <a:ahLst/>
              <a:cxnLst/>
              <a:rect l="l" t="t" r="r" b="b"/>
              <a:pathLst>
                <a:path w="606" h="466" extrusionOk="0">
                  <a:moveTo>
                    <a:pt x="339" y="437"/>
                  </a:moveTo>
                  <a:lnTo>
                    <a:pt x="339" y="437"/>
                  </a:lnTo>
                  <a:cubicBezTo>
                    <a:pt x="444" y="403"/>
                    <a:pt x="467" y="266"/>
                    <a:pt x="605" y="261"/>
                  </a:cubicBezTo>
                  <a:lnTo>
                    <a:pt x="605" y="261"/>
                  </a:lnTo>
                  <a:cubicBezTo>
                    <a:pt x="602" y="234"/>
                    <a:pt x="598" y="210"/>
                    <a:pt x="594" y="189"/>
                  </a:cubicBezTo>
                  <a:lnTo>
                    <a:pt x="594" y="189"/>
                  </a:lnTo>
                  <a:cubicBezTo>
                    <a:pt x="568" y="60"/>
                    <a:pt x="436" y="28"/>
                    <a:pt x="334" y="80"/>
                  </a:cubicBezTo>
                  <a:lnTo>
                    <a:pt x="334" y="80"/>
                  </a:lnTo>
                  <a:cubicBezTo>
                    <a:pt x="223" y="0"/>
                    <a:pt x="6" y="63"/>
                    <a:pt x="1" y="294"/>
                  </a:cubicBezTo>
                  <a:lnTo>
                    <a:pt x="0" y="378"/>
                  </a:lnTo>
                  <a:lnTo>
                    <a:pt x="0" y="378"/>
                  </a:lnTo>
                  <a:cubicBezTo>
                    <a:pt x="80" y="408"/>
                    <a:pt x="253" y="465"/>
                    <a:pt x="339" y="437"/>
                  </a:cubicBezTo>
                </a:path>
              </a:pathLst>
            </a:custGeom>
            <a:solidFill>
              <a:srgbClr val="04132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5" name="Google Shape;605;p25"/>
            <p:cNvSpPr/>
            <p:nvPr/>
          </p:nvSpPr>
          <p:spPr>
            <a:xfrm>
              <a:off x="13413775" y="7747877"/>
              <a:ext cx="670152" cy="939312"/>
            </a:xfrm>
            <a:custGeom>
              <a:avLst/>
              <a:gdLst/>
              <a:ahLst/>
              <a:cxnLst/>
              <a:rect l="l" t="t" r="r" b="b"/>
              <a:pathLst>
                <a:path w="539" h="755" extrusionOk="0">
                  <a:moveTo>
                    <a:pt x="249" y="113"/>
                  </a:moveTo>
                  <a:lnTo>
                    <a:pt x="249" y="113"/>
                  </a:lnTo>
                  <a:cubicBezTo>
                    <a:pt x="232" y="186"/>
                    <a:pt x="223" y="321"/>
                    <a:pt x="264" y="557"/>
                  </a:cubicBezTo>
                  <a:lnTo>
                    <a:pt x="264" y="557"/>
                  </a:lnTo>
                  <a:cubicBezTo>
                    <a:pt x="264" y="557"/>
                    <a:pt x="123" y="448"/>
                    <a:pt x="78" y="408"/>
                  </a:cubicBezTo>
                  <a:lnTo>
                    <a:pt x="0" y="456"/>
                  </a:lnTo>
                  <a:lnTo>
                    <a:pt x="0" y="456"/>
                  </a:lnTo>
                  <a:cubicBezTo>
                    <a:pt x="0" y="456"/>
                    <a:pt x="130" y="754"/>
                    <a:pt x="335" y="754"/>
                  </a:cubicBezTo>
                  <a:lnTo>
                    <a:pt x="335" y="754"/>
                  </a:lnTo>
                  <a:cubicBezTo>
                    <a:pt x="538" y="754"/>
                    <a:pt x="344" y="0"/>
                    <a:pt x="344" y="0"/>
                  </a:cubicBezTo>
                  <a:lnTo>
                    <a:pt x="327" y="9"/>
                  </a:lnTo>
                  <a:lnTo>
                    <a:pt x="327" y="9"/>
                  </a:lnTo>
                  <a:cubicBezTo>
                    <a:pt x="288" y="32"/>
                    <a:pt x="260" y="70"/>
                    <a:pt x="249" y="113"/>
                  </a:cubicBezTo>
                </a:path>
              </a:pathLst>
            </a:custGeom>
            <a:solidFill>
              <a:srgbClr val="5A2C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6" name="Google Shape;606;p25"/>
            <p:cNvSpPr/>
            <p:nvPr/>
          </p:nvSpPr>
          <p:spPr>
            <a:xfrm>
              <a:off x="13772030" y="7643510"/>
              <a:ext cx="772067" cy="1643042"/>
            </a:xfrm>
            <a:custGeom>
              <a:avLst/>
              <a:gdLst/>
              <a:ahLst/>
              <a:cxnLst/>
              <a:rect l="l" t="t" r="r" b="b"/>
              <a:pathLst>
                <a:path w="772067" h="1643042" extrusionOk="0">
                  <a:moveTo>
                    <a:pt x="373599" y="0"/>
                  </a:moveTo>
                  <a:lnTo>
                    <a:pt x="772067" y="149587"/>
                  </a:lnTo>
                  <a:cubicBezTo>
                    <a:pt x="772067" y="149587"/>
                    <a:pt x="727239" y="746690"/>
                    <a:pt x="674940" y="865113"/>
                  </a:cubicBezTo>
                  <a:cubicBezTo>
                    <a:pt x="655017" y="908742"/>
                    <a:pt x="772067" y="1444763"/>
                    <a:pt x="772067" y="1444763"/>
                  </a:cubicBezTo>
                  <a:cubicBezTo>
                    <a:pt x="587775" y="1424818"/>
                    <a:pt x="569097" y="1594351"/>
                    <a:pt x="445821" y="1635487"/>
                  </a:cubicBezTo>
                  <a:cubicBezTo>
                    <a:pt x="323790" y="1674130"/>
                    <a:pt x="33656" y="1551968"/>
                    <a:pt x="33656" y="1551968"/>
                  </a:cubicBezTo>
                  <a:lnTo>
                    <a:pt x="35" y="248066"/>
                  </a:lnTo>
                  <a:cubicBezTo>
                    <a:pt x="-1210" y="185738"/>
                    <a:pt x="31166" y="125903"/>
                    <a:pt x="84710" y="94739"/>
                  </a:cubicBezTo>
                  <a:lnTo>
                    <a:pt x="178101" y="41137"/>
                  </a:lnTo>
                  <a:close/>
                </a:path>
              </a:pathLst>
            </a:custGeom>
            <a:gradFill>
              <a:gsLst>
                <a:gs pos="0">
                  <a:srgbClr val="5A2C7C"/>
                </a:gs>
                <a:gs pos="19000">
                  <a:srgbClr val="5A2C7C"/>
                </a:gs>
                <a:gs pos="99000">
                  <a:srgbClr val="763B99"/>
                </a:gs>
                <a:gs pos="100000">
                  <a:srgbClr val="763B99"/>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7" name="Google Shape;607;p25"/>
            <p:cNvSpPr/>
            <p:nvPr/>
          </p:nvSpPr>
          <p:spPr>
            <a:xfrm>
              <a:off x="13666453" y="7720411"/>
              <a:ext cx="1076635" cy="1093114"/>
            </a:xfrm>
            <a:custGeom>
              <a:avLst/>
              <a:gdLst/>
              <a:ahLst/>
              <a:cxnLst/>
              <a:rect l="l" t="t" r="r" b="b"/>
              <a:pathLst>
                <a:path w="866" h="876" extrusionOk="0">
                  <a:moveTo>
                    <a:pt x="0" y="423"/>
                  </a:moveTo>
                  <a:lnTo>
                    <a:pt x="0" y="423"/>
                  </a:lnTo>
                  <a:cubicBezTo>
                    <a:pt x="0" y="423"/>
                    <a:pt x="355" y="875"/>
                    <a:pt x="528" y="809"/>
                  </a:cubicBezTo>
                  <a:lnTo>
                    <a:pt x="528" y="809"/>
                  </a:lnTo>
                  <a:cubicBezTo>
                    <a:pt x="700" y="741"/>
                    <a:pt x="865" y="121"/>
                    <a:pt x="703" y="61"/>
                  </a:cubicBezTo>
                  <a:lnTo>
                    <a:pt x="703" y="61"/>
                  </a:lnTo>
                  <a:cubicBezTo>
                    <a:pt x="542" y="0"/>
                    <a:pt x="476" y="587"/>
                    <a:pt x="476" y="587"/>
                  </a:cubicBezTo>
                  <a:lnTo>
                    <a:pt x="89" y="377"/>
                  </a:lnTo>
                  <a:lnTo>
                    <a:pt x="0" y="423"/>
                  </a:lnTo>
                </a:path>
              </a:pathLst>
            </a:custGeom>
            <a:solidFill>
              <a:srgbClr val="763B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8" name="Google Shape;608;p25"/>
            <p:cNvSpPr/>
            <p:nvPr/>
          </p:nvSpPr>
          <p:spPr>
            <a:xfrm>
              <a:off x="13584055" y="7918161"/>
              <a:ext cx="219722" cy="329582"/>
            </a:xfrm>
            <a:custGeom>
              <a:avLst/>
              <a:gdLst/>
              <a:ahLst/>
              <a:cxnLst/>
              <a:rect l="l" t="t" r="r" b="b"/>
              <a:pathLst>
                <a:path w="176" h="265" extrusionOk="0">
                  <a:moveTo>
                    <a:pt x="157" y="218"/>
                  </a:moveTo>
                  <a:lnTo>
                    <a:pt x="172" y="143"/>
                  </a:lnTo>
                  <a:lnTo>
                    <a:pt x="172" y="143"/>
                  </a:lnTo>
                  <a:cubicBezTo>
                    <a:pt x="175" y="129"/>
                    <a:pt x="173" y="113"/>
                    <a:pt x="166" y="100"/>
                  </a:cubicBezTo>
                  <a:lnTo>
                    <a:pt x="128" y="34"/>
                  </a:lnTo>
                  <a:lnTo>
                    <a:pt x="128" y="34"/>
                  </a:lnTo>
                  <a:cubicBezTo>
                    <a:pt x="124" y="28"/>
                    <a:pt x="118" y="23"/>
                    <a:pt x="110" y="21"/>
                  </a:cubicBezTo>
                  <a:lnTo>
                    <a:pt x="15" y="0"/>
                  </a:lnTo>
                  <a:lnTo>
                    <a:pt x="15" y="0"/>
                  </a:lnTo>
                  <a:cubicBezTo>
                    <a:pt x="15" y="0"/>
                    <a:pt x="7" y="31"/>
                    <a:pt x="34" y="42"/>
                  </a:cubicBezTo>
                  <a:lnTo>
                    <a:pt x="34" y="42"/>
                  </a:lnTo>
                  <a:cubicBezTo>
                    <a:pt x="44" y="45"/>
                    <a:pt x="77" y="53"/>
                    <a:pt x="77" y="53"/>
                  </a:cubicBezTo>
                  <a:lnTo>
                    <a:pt x="87" y="80"/>
                  </a:lnTo>
                  <a:lnTo>
                    <a:pt x="13" y="121"/>
                  </a:lnTo>
                  <a:lnTo>
                    <a:pt x="8" y="151"/>
                  </a:lnTo>
                  <a:lnTo>
                    <a:pt x="8" y="151"/>
                  </a:lnTo>
                  <a:cubicBezTo>
                    <a:pt x="0" y="198"/>
                    <a:pt x="24" y="245"/>
                    <a:pt x="68" y="264"/>
                  </a:cubicBezTo>
                  <a:lnTo>
                    <a:pt x="157" y="218"/>
                  </a:lnTo>
                </a:path>
              </a:pathLst>
            </a:custGeom>
            <a:solidFill>
              <a:srgbClr val="FD9FA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09" name="Google Shape;609;p25"/>
            <p:cNvSpPr/>
            <p:nvPr/>
          </p:nvSpPr>
          <p:spPr>
            <a:xfrm>
              <a:off x="13375322" y="7857736"/>
              <a:ext cx="368035" cy="444938"/>
            </a:xfrm>
            <a:custGeom>
              <a:avLst/>
              <a:gdLst/>
              <a:ahLst/>
              <a:cxnLst/>
              <a:rect l="l" t="t" r="r" b="b"/>
              <a:pathLst>
                <a:path w="297" h="356" extrusionOk="0">
                  <a:moveTo>
                    <a:pt x="283" y="355"/>
                  </a:moveTo>
                  <a:lnTo>
                    <a:pt x="115" y="355"/>
                  </a:lnTo>
                  <a:lnTo>
                    <a:pt x="115" y="355"/>
                  </a:lnTo>
                  <a:cubicBezTo>
                    <a:pt x="109" y="355"/>
                    <a:pt x="103" y="350"/>
                    <a:pt x="101" y="345"/>
                  </a:cubicBezTo>
                  <a:lnTo>
                    <a:pt x="2" y="11"/>
                  </a:lnTo>
                  <a:lnTo>
                    <a:pt x="2" y="11"/>
                  </a:lnTo>
                  <a:cubicBezTo>
                    <a:pt x="0" y="5"/>
                    <a:pt x="3" y="0"/>
                    <a:pt x="9" y="0"/>
                  </a:cubicBezTo>
                  <a:lnTo>
                    <a:pt x="176" y="0"/>
                  </a:lnTo>
                  <a:lnTo>
                    <a:pt x="176" y="0"/>
                  </a:lnTo>
                  <a:cubicBezTo>
                    <a:pt x="185" y="0"/>
                    <a:pt x="194" y="7"/>
                    <a:pt x="197" y="16"/>
                  </a:cubicBezTo>
                  <a:lnTo>
                    <a:pt x="294" y="340"/>
                  </a:lnTo>
                  <a:lnTo>
                    <a:pt x="294" y="340"/>
                  </a:lnTo>
                  <a:cubicBezTo>
                    <a:pt x="296" y="348"/>
                    <a:pt x="291" y="355"/>
                    <a:pt x="283" y="355"/>
                  </a:cubicBezTo>
                </a:path>
              </a:pathLst>
            </a:custGeom>
            <a:solidFill>
              <a:srgbClr val="122F7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0" name="Google Shape;610;p25"/>
            <p:cNvSpPr/>
            <p:nvPr/>
          </p:nvSpPr>
          <p:spPr>
            <a:xfrm>
              <a:off x="13470116" y="7857736"/>
              <a:ext cx="270078" cy="443688"/>
            </a:xfrm>
            <a:custGeom>
              <a:avLst/>
              <a:gdLst/>
              <a:ahLst/>
              <a:cxnLst/>
              <a:rect l="l" t="t" r="r" b="b"/>
              <a:pathLst>
                <a:path w="270078" h="443688" extrusionOk="0">
                  <a:moveTo>
                    <a:pt x="6598" y="54932"/>
                  </a:moveTo>
                  <a:cubicBezTo>
                    <a:pt x="12320" y="54932"/>
                    <a:pt x="19186" y="62888"/>
                    <a:pt x="22619" y="73496"/>
                  </a:cubicBezTo>
                  <a:cubicBezTo>
                    <a:pt x="24908" y="84103"/>
                    <a:pt x="22619" y="92059"/>
                    <a:pt x="16897" y="92059"/>
                  </a:cubicBezTo>
                  <a:cubicBezTo>
                    <a:pt x="11176" y="92059"/>
                    <a:pt x="4310" y="84103"/>
                    <a:pt x="877" y="73496"/>
                  </a:cubicBezTo>
                  <a:cubicBezTo>
                    <a:pt x="-1412" y="62888"/>
                    <a:pt x="877" y="54932"/>
                    <a:pt x="6598" y="54932"/>
                  </a:cubicBezTo>
                  <a:close/>
                  <a:moveTo>
                    <a:pt x="72800" y="38453"/>
                  </a:moveTo>
                  <a:cubicBezTo>
                    <a:pt x="85656" y="38453"/>
                    <a:pt x="101082" y="52835"/>
                    <a:pt x="106225" y="70813"/>
                  </a:cubicBezTo>
                  <a:cubicBezTo>
                    <a:pt x="112652" y="88790"/>
                    <a:pt x="106225" y="103172"/>
                    <a:pt x="93369" y="103172"/>
                  </a:cubicBezTo>
                  <a:cubicBezTo>
                    <a:pt x="80514" y="103172"/>
                    <a:pt x="65087" y="88790"/>
                    <a:pt x="58659" y="70813"/>
                  </a:cubicBezTo>
                  <a:cubicBezTo>
                    <a:pt x="53517" y="52835"/>
                    <a:pt x="58659" y="38453"/>
                    <a:pt x="72800" y="38453"/>
                  </a:cubicBezTo>
                  <a:close/>
                  <a:moveTo>
                    <a:pt x="113938" y="0"/>
                  </a:moveTo>
                  <a:lnTo>
                    <a:pt x="123817" y="0"/>
                  </a:lnTo>
                  <a:cubicBezTo>
                    <a:pt x="134931" y="0"/>
                    <a:pt x="146045" y="8749"/>
                    <a:pt x="149750" y="19997"/>
                  </a:cubicBezTo>
                  <a:lnTo>
                    <a:pt x="269534" y="424941"/>
                  </a:lnTo>
                  <a:cubicBezTo>
                    <a:pt x="272004" y="434940"/>
                    <a:pt x="265830" y="443688"/>
                    <a:pt x="255951" y="443688"/>
                  </a:cubicBezTo>
                  <a:lnTo>
                    <a:pt x="244837" y="443688"/>
                  </a:lnTo>
                  <a:close/>
                </a:path>
              </a:pathLst>
            </a:custGeom>
            <a:solidFill>
              <a:srgbClr val="04132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1" name="Google Shape;611;p25"/>
            <p:cNvSpPr/>
            <p:nvPr/>
          </p:nvSpPr>
          <p:spPr>
            <a:xfrm>
              <a:off x="13325886" y="8022527"/>
              <a:ext cx="225212" cy="291133"/>
            </a:xfrm>
            <a:custGeom>
              <a:avLst/>
              <a:gdLst/>
              <a:ahLst/>
              <a:cxnLst/>
              <a:rect l="l" t="t" r="r" b="b"/>
              <a:pathLst>
                <a:path w="181" h="235" extrusionOk="0">
                  <a:moveTo>
                    <a:pt x="133" y="195"/>
                  </a:moveTo>
                  <a:lnTo>
                    <a:pt x="126" y="174"/>
                  </a:lnTo>
                  <a:lnTo>
                    <a:pt x="169" y="98"/>
                  </a:lnTo>
                  <a:lnTo>
                    <a:pt x="169" y="98"/>
                  </a:lnTo>
                  <a:cubicBezTo>
                    <a:pt x="175" y="86"/>
                    <a:pt x="176" y="71"/>
                    <a:pt x="172" y="58"/>
                  </a:cubicBezTo>
                  <a:lnTo>
                    <a:pt x="169" y="47"/>
                  </a:lnTo>
                  <a:lnTo>
                    <a:pt x="176" y="34"/>
                  </a:lnTo>
                  <a:lnTo>
                    <a:pt x="176" y="34"/>
                  </a:lnTo>
                  <a:cubicBezTo>
                    <a:pt x="180" y="30"/>
                    <a:pt x="180" y="25"/>
                    <a:pt x="178" y="20"/>
                  </a:cubicBezTo>
                  <a:lnTo>
                    <a:pt x="178" y="20"/>
                  </a:lnTo>
                  <a:cubicBezTo>
                    <a:pt x="175" y="11"/>
                    <a:pt x="165" y="7"/>
                    <a:pt x="156" y="11"/>
                  </a:cubicBezTo>
                  <a:lnTo>
                    <a:pt x="150" y="14"/>
                  </a:lnTo>
                  <a:lnTo>
                    <a:pt x="150" y="14"/>
                  </a:lnTo>
                  <a:cubicBezTo>
                    <a:pt x="145" y="2"/>
                    <a:pt x="129" y="0"/>
                    <a:pt x="121" y="10"/>
                  </a:cubicBezTo>
                  <a:lnTo>
                    <a:pt x="105" y="27"/>
                  </a:lnTo>
                  <a:lnTo>
                    <a:pt x="105" y="27"/>
                  </a:lnTo>
                  <a:cubicBezTo>
                    <a:pt x="101" y="19"/>
                    <a:pt x="90" y="18"/>
                    <a:pt x="85" y="25"/>
                  </a:cubicBezTo>
                  <a:lnTo>
                    <a:pt x="85" y="25"/>
                  </a:lnTo>
                  <a:cubicBezTo>
                    <a:pt x="82" y="28"/>
                    <a:pt x="66" y="50"/>
                    <a:pt x="63" y="55"/>
                  </a:cubicBezTo>
                  <a:lnTo>
                    <a:pt x="63" y="55"/>
                  </a:lnTo>
                  <a:cubicBezTo>
                    <a:pt x="60" y="58"/>
                    <a:pt x="52" y="44"/>
                    <a:pt x="46" y="46"/>
                  </a:cubicBezTo>
                  <a:lnTo>
                    <a:pt x="46" y="46"/>
                  </a:lnTo>
                  <a:cubicBezTo>
                    <a:pt x="36" y="50"/>
                    <a:pt x="26" y="67"/>
                    <a:pt x="23" y="73"/>
                  </a:cubicBezTo>
                  <a:lnTo>
                    <a:pt x="23" y="73"/>
                  </a:lnTo>
                  <a:cubicBezTo>
                    <a:pt x="1" y="107"/>
                    <a:pt x="0" y="148"/>
                    <a:pt x="31" y="181"/>
                  </a:cubicBezTo>
                  <a:lnTo>
                    <a:pt x="70" y="234"/>
                  </a:lnTo>
                  <a:lnTo>
                    <a:pt x="133" y="195"/>
                  </a:lnTo>
                </a:path>
              </a:pathLst>
            </a:custGeom>
            <a:solidFill>
              <a:srgbClr val="F487A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2" name="Google Shape;612;p25"/>
            <p:cNvSpPr/>
            <p:nvPr/>
          </p:nvSpPr>
          <p:spPr>
            <a:xfrm>
              <a:off x="13946595" y="7363362"/>
              <a:ext cx="197750" cy="411981"/>
            </a:xfrm>
            <a:custGeom>
              <a:avLst/>
              <a:gdLst/>
              <a:ahLst/>
              <a:cxnLst/>
              <a:rect l="l" t="t" r="r" b="b"/>
              <a:pathLst>
                <a:path w="158" h="332" extrusionOk="0">
                  <a:moveTo>
                    <a:pt x="0" y="43"/>
                  </a:moveTo>
                  <a:lnTo>
                    <a:pt x="0" y="331"/>
                  </a:lnTo>
                  <a:lnTo>
                    <a:pt x="0" y="331"/>
                  </a:lnTo>
                  <a:cubicBezTo>
                    <a:pt x="0" y="331"/>
                    <a:pt x="141" y="291"/>
                    <a:pt x="157" y="227"/>
                  </a:cubicBezTo>
                  <a:lnTo>
                    <a:pt x="129" y="0"/>
                  </a:lnTo>
                  <a:lnTo>
                    <a:pt x="0" y="43"/>
                  </a:lnTo>
                </a:path>
              </a:pathLst>
            </a:custGeom>
            <a:solidFill>
              <a:srgbClr val="FD9FA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3" name="Google Shape;613;p25"/>
            <p:cNvSpPr/>
            <p:nvPr/>
          </p:nvSpPr>
          <p:spPr>
            <a:xfrm>
              <a:off x="13946598" y="7390830"/>
              <a:ext cx="98874" cy="208735"/>
            </a:xfrm>
            <a:custGeom>
              <a:avLst/>
              <a:gdLst/>
              <a:ahLst/>
              <a:cxnLst/>
              <a:rect l="l" t="t" r="r" b="b"/>
              <a:pathLst>
                <a:path w="78" h="167" extrusionOk="0">
                  <a:moveTo>
                    <a:pt x="65" y="0"/>
                  </a:moveTo>
                  <a:lnTo>
                    <a:pt x="0" y="21"/>
                  </a:lnTo>
                  <a:lnTo>
                    <a:pt x="0" y="166"/>
                  </a:lnTo>
                  <a:lnTo>
                    <a:pt x="0" y="166"/>
                  </a:lnTo>
                  <a:cubicBezTo>
                    <a:pt x="31" y="150"/>
                    <a:pt x="77" y="109"/>
                    <a:pt x="65" y="0"/>
                  </a:cubicBezTo>
                </a:path>
              </a:pathLst>
            </a:custGeom>
            <a:solidFill>
              <a:srgbClr val="F487A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4" name="Google Shape;614;p25"/>
            <p:cNvSpPr/>
            <p:nvPr/>
          </p:nvSpPr>
          <p:spPr>
            <a:xfrm>
              <a:off x="13745723" y="7072235"/>
              <a:ext cx="364424" cy="469933"/>
            </a:xfrm>
            <a:custGeom>
              <a:avLst/>
              <a:gdLst/>
              <a:ahLst/>
              <a:cxnLst/>
              <a:rect l="l" t="t" r="r" b="b"/>
              <a:pathLst>
                <a:path w="364424" h="469933" extrusionOk="0">
                  <a:moveTo>
                    <a:pt x="190941" y="0"/>
                  </a:moveTo>
                  <a:cubicBezTo>
                    <a:pt x="286356" y="0"/>
                    <a:pt x="364424" y="77076"/>
                    <a:pt x="364424" y="174043"/>
                  </a:cubicBezTo>
                  <a:cubicBezTo>
                    <a:pt x="364424" y="269767"/>
                    <a:pt x="313618" y="461214"/>
                    <a:pt x="100482" y="469916"/>
                  </a:cubicBezTo>
                  <a:cubicBezTo>
                    <a:pt x="48437" y="471159"/>
                    <a:pt x="50915" y="406515"/>
                    <a:pt x="39763" y="334411"/>
                  </a:cubicBezTo>
                  <a:cubicBezTo>
                    <a:pt x="38523" y="325709"/>
                    <a:pt x="-2369" y="335654"/>
                    <a:pt x="109" y="326952"/>
                  </a:cubicBezTo>
                  <a:cubicBezTo>
                    <a:pt x="11262" y="277226"/>
                    <a:pt x="32328" y="227499"/>
                    <a:pt x="26132" y="155396"/>
                  </a:cubicBezTo>
                  <a:cubicBezTo>
                    <a:pt x="13740" y="37295"/>
                    <a:pt x="94286" y="0"/>
                    <a:pt x="190941" y="0"/>
                  </a:cubicBezTo>
                  <a:close/>
                </a:path>
              </a:pathLst>
            </a:custGeom>
            <a:gradFill>
              <a:gsLst>
                <a:gs pos="0">
                  <a:srgbClr val="FD9FAF"/>
                </a:gs>
                <a:gs pos="1000">
                  <a:srgbClr val="FD9FAF"/>
                </a:gs>
                <a:gs pos="77000">
                  <a:srgbClr val="F9C5D0"/>
                </a:gs>
                <a:gs pos="100000">
                  <a:srgbClr val="F9C5D0"/>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5" name="Google Shape;615;p25"/>
            <p:cNvSpPr/>
            <p:nvPr/>
          </p:nvSpPr>
          <p:spPr>
            <a:xfrm>
              <a:off x="13600536" y="6956875"/>
              <a:ext cx="719588" cy="510855"/>
            </a:xfrm>
            <a:custGeom>
              <a:avLst/>
              <a:gdLst/>
              <a:ahLst/>
              <a:cxnLst/>
              <a:rect l="l" t="t" r="r" b="b"/>
              <a:pathLst>
                <a:path w="576" h="412" extrusionOk="0">
                  <a:moveTo>
                    <a:pt x="101" y="33"/>
                  </a:moveTo>
                  <a:lnTo>
                    <a:pt x="101" y="33"/>
                  </a:lnTo>
                  <a:cubicBezTo>
                    <a:pt x="24" y="62"/>
                    <a:pt x="0" y="181"/>
                    <a:pt x="157" y="200"/>
                  </a:cubicBezTo>
                  <a:lnTo>
                    <a:pt x="157" y="200"/>
                  </a:lnTo>
                  <a:cubicBezTo>
                    <a:pt x="314" y="220"/>
                    <a:pt x="329" y="150"/>
                    <a:pt x="350" y="172"/>
                  </a:cubicBezTo>
                  <a:lnTo>
                    <a:pt x="350" y="172"/>
                  </a:lnTo>
                  <a:cubicBezTo>
                    <a:pt x="372" y="194"/>
                    <a:pt x="295" y="259"/>
                    <a:pt x="333" y="274"/>
                  </a:cubicBezTo>
                  <a:lnTo>
                    <a:pt x="333" y="274"/>
                  </a:lnTo>
                  <a:cubicBezTo>
                    <a:pt x="371" y="289"/>
                    <a:pt x="340" y="244"/>
                    <a:pt x="365" y="240"/>
                  </a:cubicBezTo>
                  <a:lnTo>
                    <a:pt x="365" y="240"/>
                  </a:lnTo>
                  <a:cubicBezTo>
                    <a:pt x="390" y="236"/>
                    <a:pt x="408" y="309"/>
                    <a:pt x="373" y="305"/>
                  </a:cubicBezTo>
                  <a:lnTo>
                    <a:pt x="373" y="305"/>
                  </a:lnTo>
                  <a:cubicBezTo>
                    <a:pt x="373" y="305"/>
                    <a:pt x="398" y="411"/>
                    <a:pt x="428" y="407"/>
                  </a:cubicBezTo>
                  <a:lnTo>
                    <a:pt x="428" y="407"/>
                  </a:lnTo>
                  <a:cubicBezTo>
                    <a:pt x="459" y="403"/>
                    <a:pt x="575" y="123"/>
                    <a:pt x="483" y="93"/>
                  </a:cubicBezTo>
                  <a:lnTo>
                    <a:pt x="483" y="93"/>
                  </a:lnTo>
                  <a:cubicBezTo>
                    <a:pt x="461" y="85"/>
                    <a:pt x="450" y="101"/>
                    <a:pt x="448" y="93"/>
                  </a:cubicBezTo>
                  <a:lnTo>
                    <a:pt x="448" y="93"/>
                  </a:lnTo>
                  <a:cubicBezTo>
                    <a:pt x="445" y="80"/>
                    <a:pt x="460" y="58"/>
                    <a:pt x="434" y="49"/>
                  </a:cubicBezTo>
                  <a:lnTo>
                    <a:pt x="434" y="49"/>
                  </a:lnTo>
                  <a:cubicBezTo>
                    <a:pt x="419" y="43"/>
                    <a:pt x="373" y="52"/>
                    <a:pt x="345" y="58"/>
                  </a:cubicBezTo>
                  <a:lnTo>
                    <a:pt x="345" y="58"/>
                  </a:lnTo>
                  <a:cubicBezTo>
                    <a:pt x="296" y="68"/>
                    <a:pt x="193" y="0"/>
                    <a:pt x="101" y="33"/>
                  </a:cubicBezTo>
                </a:path>
              </a:pathLst>
            </a:custGeom>
            <a:solidFill>
              <a:srgbClr val="04132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6" name="Google Shape;616;p25"/>
            <p:cNvSpPr/>
            <p:nvPr/>
          </p:nvSpPr>
          <p:spPr>
            <a:xfrm>
              <a:off x="7393398" y="6034045"/>
              <a:ext cx="2405953" cy="736068"/>
            </a:xfrm>
            <a:custGeom>
              <a:avLst/>
              <a:gdLst/>
              <a:ahLst/>
              <a:cxnLst/>
              <a:rect l="l" t="t" r="r" b="b"/>
              <a:pathLst>
                <a:path w="1932" h="591" extrusionOk="0">
                  <a:moveTo>
                    <a:pt x="1681" y="309"/>
                  </a:moveTo>
                  <a:lnTo>
                    <a:pt x="1681" y="309"/>
                  </a:lnTo>
                  <a:cubicBezTo>
                    <a:pt x="1607" y="309"/>
                    <a:pt x="1525" y="328"/>
                    <a:pt x="1441" y="360"/>
                  </a:cubicBezTo>
                  <a:lnTo>
                    <a:pt x="1441" y="360"/>
                  </a:lnTo>
                  <a:cubicBezTo>
                    <a:pt x="1544" y="150"/>
                    <a:pt x="1502" y="0"/>
                    <a:pt x="1318" y="0"/>
                  </a:cubicBezTo>
                  <a:lnTo>
                    <a:pt x="1318" y="0"/>
                  </a:lnTo>
                  <a:cubicBezTo>
                    <a:pt x="1111" y="0"/>
                    <a:pt x="792" y="193"/>
                    <a:pt x="567" y="446"/>
                  </a:cubicBezTo>
                  <a:lnTo>
                    <a:pt x="567" y="446"/>
                  </a:lnTo>
                  <a:cubicBezTo>
                    <a:pt x="582" y="362"/>
                    <a:pt x="549" y="309"/>
                    <a:pt x="467" y="309"/>
                  </a:cubicBezTo>
                  <a:lnTo>
                    <a:pt x="467" y="309"/>
                  </a:lnTo>
                  <a:cubicBezTo>
                    <a:pt x="346" y="309"/>
                    <a:pt x="152" y="428"/>
                    <a:pt x="0" y="590"/>
                  </a:cubicBezTo>
                  <a:lnTo>
                    <a:pt x="1855" y="590"/>
                  </a:lnTo>
                  <a:lnTo>
                    <a:pt x="1855" y="590"/>
                  </a:lnTo>
                  <a:cubicBezTo>
                    <a:pt x="1931" y="428"/>
                    <a:pt x="1866" y="309"/>
                    <a:pt x="1681" y="309"/>
                  </a:cubicBezTo>
                </a:path>
              </a:pathLst>
            </a:custGeom>
            <a:solidFill>
              <a:srgbClr val="26A7B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7" name="Google Shape;617;p25"/>
            <p:cNvSpPr/>
            <p:nvPr/>
          </p:nvSpPr>
          <p:spPr>
            <a:xfrm>
              <a:off x="15968041" y="5380375"/>
              <a:ext cx="2405952" cy="736068"/>
            </a:xfrm>
            <a:custGeom>
              <a:avLst/>
              <a:gdLst/>
              <a:ahLst/>
              <a:cxnLst/>
              <a:rect l="l" t="t" r="r" b="b"/>
              <a:pathLst>
                <a:path w="1933" h="591" extrusionOk="0">
                  <a:moveTo>
                    <a:pt x="250" y="309"/>
                  </a:moveTo>
                  <a:lnTo>
                    <a:pt x="250" y="309"/>
                  </a:lnTo>
                  <a:cubicBezTo>
                    <a:pt x="324" y="309"/>
                    <a:pt x="406" y="327"/>
                    <a:pt x="490" y="360"/>
                  </a:cubicBezTo>
                  <a:lnTo>
                    <a:pt x="490" y="360"/>
                  </a:lnTo>
                  <a:cubicBezTo>
                    <a:pt x="388" y="150"/>
                    <a:pt x="430" y="0"/>
                    <a:pt x="613" y="0"/>
                  </a:cubicBezTo>
                  <a:lnTo>
                    <a:pt x="613" y="0"/>
                  </a:lnTo>
                  <a:cubicBezTo>
                    <a:pt x="821" y="0"/>
                    <a:pt x="1139" y="193"/>
                    <a:pt x="1364" y="445"/>
                  </a:cubicBezTo>
                  <a:lnTo>
                    <a:pt x="1364" y="445"/>
                  </a:lnTo>
                  <a:cubicBezTo>
                    <a:pt x="1349" y="362"/>
                    <a:pt x="1382" y="309"/>
                    <a:pt x="1464" y="309"/>
                  </a:cubicBezTo>
                  <a:lnTo>
                    <a:pt x="1464" y="309"/>
                  </a:lnTo>
                  <a:cubicBezTo>
                    <a:pt x="1586" y="309"/>
                    <a:pt x="1779" y="428"/>
                    <a:pt x="1932" y="590"/>
                  </a:cubicBezTo>
                  <a:lnTo>
                    <a:pt x="77" y="590"/>
                  </a:lnTo>
                  <a:lnTo>
                    <a:pt x="77" y="590"/>
                  </a:lnTo>
                  <a:cubicBezTo>
                    <a:pt x="0" y="428"/>
                    <a:pt x="65" y="309"/>
                    <a:pt x="250" y="309"/>
                  </a:cubicBezTo>
                </a:path>
              </a:pathLst>
            </a:custGeom>
            <a:solidFill>
              <a:srgbClr val="26A7B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8" name="Google Shape;618;p25"/>
            <p:cNvSpPr/>
            <p:nvPr/>
          </p:nvSpPr>
          <p:spPr>
            <a:xfrm>
              <a:off x="15177038" y="6006581"/>
              <a:ext cx="1494107" cy="2307078"/>
            </a:xfrm>
            <a:custGeom>
              <a:avLst/>
              <a:gdLst/>
              <a:ahLst/>
              <a:cxnLst/>
              <a:rect l="l" t="t" r="r" b="b"/>
              <a:pathLst>
                <a:path w="1198" h="1853" extrusionOk="0">
                  <a:moveTo>
                    <a:pt x="1094" y="1852"/>
                  </a:moveTo>
                  <a:lnTo>
                    <a:pt x="103" y="1852"/>
                  </a:lnTo>
                  <a:lnTo>
                    <a:pt x="103" y="1852"/>
                  </a:lnTo>
                  <a:cubicBezTo>
                    <a:pt x="46" y="1852"/>
                    <a:pt x="0" y="1805"/>
                    <a:pt x="0" y="1748"/>
                  </a:cubicBezTo>
                  <a:lnTo>
                    <a:pt x="0" y="103"/>
                  </a:lnTo>
                  <a:lnTo>
                    <a:pt x="0" y="103"/>
                  </a:lnTo>
                  <a:cubicBezTo>
                    <a:pt x="0" y="47"/>
                    <a:pt x="46" y="0"/>
                    <a:pt x="103" y="0"/>
                  </a:cubicBezTo>
                  <a:lnTo>
                    <a:pt x="1094" y="0"/>
                  </a:lnTo>
                  <a:lnTo>
                    <a:pt x="1094" y="0"/>
                  </a:lnTo>
                  <a:cubicBezTo>
                    <a:pt x="1151" y="0"/>
                    <a:pt x="1197" y="47"/>
                    <a:pt x="1197" y="103"/>
                  </a:cubicBezTo>
                  <a:lnTo>
                    <a:pt x="1197" y="1748"/>
                  </a:lnTo>
                  <a:lnTo>
                    <a:pt x="1197" y="1748"/>
                  </a:lnTo>
                  <a:cubicBezTo>
                    <a:pt x="1197" y="1805"/>
                    <a:pt x="1151" y="1852"/>
                    <a:pt x="1094" y="1852"/>
                  </a:cubicBezTo>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19" name="Google Shape;619;p25"/>
            <p:cNvSpPr/>
            <p:nvPr/>
          </p:nvSpPr>
          <p:spPr>
            <a:xfrm>
              <a:off x="7019868" y="7434774"/>
              <a:ext cx="1494107" cy="1928057"/>
            </a:xfrm>
            <a:custGeom>
              <a:avLst/>
              <a:gdLst/>
              <a:ahLst/>
              <a:cxnLst/>
              <a:rect l="l" t="t" r="r" b="b"/>
              <a:pathLst>
                <a:path w="1198" h="1548" extrusionOk="0">
                  <a:moveTo>
                    <a:pt x="1102" y="1547"/>
                  </a:moveTo>
                  <a:lnTo>
                    <a:pt x="95" y="1547"/>
                  </a:lnTo>
                  <a:lnTo>
                    <a:pt x="95" y="1547"/>
                  </a:lnTo>
                  <a:cubicBezTo>
                    <a:pt x="42" y="1547"/>
                    <a:pt x="0" y="1505"/>
                    <a:pt x="0" y="1452"/>
                  </a:cubicBezTo>
                  <a:lnTo>
                    <a:pt x="0" y="94"/>
                  </a:lnTo>
                  <a:lnTo>
                    <a:pt x="0" y="94"/>
                  </a:lnTo>
                  <a:cubicBezTo>
                    <a:pt x="0" y="42"/>
                    <a:pt x="42" y="0"/>
                    <a:pt x="95" y="0"/>
                  </a:cubicBezTo>
                  <a:lnTo>
                    <a:pt x="1102" y="0"/>
                  </a:lnTo>
                  <a:lnTo>
                    <a:pt x="1102" y="0"/>
                  </a:lnTo>
                  <a:cubicBezTo>
                    <a:pt x="1154" y="0"/>
                    <a:pt x="1197" y="42"/>
                    <a:pt x="1197" y="94"/>
                  </a:cubicBezTo>
                  <a:lnTo>
                    <a:pt x="1197" y="1452"/>
                  </a:lnTo>
                  <a:lnTo>
                    <a:pt x="1197" y="1452"/>
                  </a:lnTo>
                  <a:cubicBezTo>
                    <a:pt x="1197" y="1505"/>
                    <a:pt x="1154" y="1547"/>
                    <a:pt x="1102" y="1547"/>
                  </a:cubicBezTo>
                </a:path>
              </a:pathLst>
            </a:custGeom>
            <a:solidFill>
              <a:srgbClr val="FD9FA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0" name="Google Shape;620;p25"/>
            <p:cNvSpPr/>
            <p:nvPr/>
          </p:nvSpPr>
          <p:spPr>
            <a:xfrm>
              <a:off x="9414836" y="4710223"/>
              <a:ext cx="1494107" cy="1928057"/>
            </a:xfrm>
            <a:custGeom>
              <a:avLst/>
              <a:gdLst/>
              <a:ahLst/>
              <a:cxnLst/>
              <a:rect l="l" t="t" r="r" b="b"/>
              <a:pathLst>
                <a:path w="1199" h="1548" extrusionOk="0">
                  <a:moveTo>
                    <a:pt x="1103" y="1547"/>
                  </a:moveTo>
                  <a:lnTo>
                    <a:pt x="95" y="1547"/>
                  </a:lnTo>
                  <a:lnTo>
                    <a:pt x="95" y="1547"/>
                  </a:lnTo>
                  <a:cubicBezTo>
                    <a:pt x="43" y="1547"/>
                    <a:pt x="0" y="1505"/>
                    <a:pt x="0" y="1453"/>
                  </a:cubicBezTo>
                  <a:lnTo>
                    <a:pt x="0" y="95"/>
                  </a:lnTo>
                  <a:lnTo>
                    <a:pt x="0" y="95"/>
                  </a:lnTo>
                  <a:cubicBezTo>
                    <a:pt x="0" y="42"/>
                    <a:pt x="43" y="0"/>
                    <a:pt x="95" y="0"/>
                  </a:cubicBezTo>
                  <a:lnTo>
                    <a:pt x="1103" y="0"/>
                  </a:lnTo>
                  <a:lnTo>
                    <a:pt x="1103" y="0"/>
                  </a:lnTo>
                  <a:cubicBezTo>
                    <a:pt x="1155" y="0"/>
                    <a:pt x="1198" y="42"/>
                    <a:pt x="1198" y="95"/>
                  </a:cubicBezTo>
                  <a:lnTo>
                    <a:pt x="1198" y="1453"/>
                  </a:lnTo>
                  <a:lnTo>
                    <a:pt x="1198" y="1453"/>
                  </a:lnTo>
                  <a:cubicBezTo>
                    <a:pt x="1198" y="1505"/>
                    <a:pt x="1155" y="1547"/>
                    <a:pt x="1103" y="1547"/>
                  </a:cubicBezTo>
                </a:path>
              </a:pathLst>
            </a:custGeom>
            <a:solidFill>
              <a:srgbClr val="763B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1" name="Google Shape;621;p25"/>
            <p:cNvSpPr/>
            <p:nvPr/>
          </p:nvSpPr>
          <p:spPr>
            <a:xfrm>
              <a:off x="15567047" y="6248276"/>
              <a:ext cx="714096" cy="714095"/>
            </a:xfrm>
            <a:custGeom>
              <a:avLst/>
              <a:gdLst/>
              <a:ahLst/>
              <a:cxnLst/>
              <a:rect l="l" t="t" r="r" b="b"/>
              <a:pathLst>
                <a:path w="573" h="572" extrusionOk="0">
                  <a:moveTo>
                    <a:pt x="572" y="286"/>
                  </a:moveTo>
                  <a:lnTo>
                    <a:pt x="572" y="286"/>
                  </a:lnTo>
                  <a:cubicBezTo>
                    <a:pt x="572" y="444"/>
                    <a:pt x="445" y="571"/>
                    <a:pt x="286" y="571"/>
                  </a:cubicBezTo>
                  <a:lnTo>
                    <a:pt x="286" y="571"/>
                  </a:lnTo>
                  <a:cubicBezTo>
                    <a:pt x="129" y="571"/>
                    <a:pt x="0" y="444"/>
                    <a:pt x="0" y="286"/>
                  </a:cubicBezTo>
                  <a:lnTo>
                    <a:pt x="0" y="286"/>
                  </a:lnTo>
                  <a:cubicBezTo>
                    <a:pt x="0" y="128"/>
                    <a:pt x="129" y="0"/>
                    <a:pt x="286" y="0"/>
                  </a:cubicBezTo>
                  <a:lnTo>
                    <a:pt x="286" y="0"/>
                  </a:lnTo>
                  <a:cubicBezTo>
                    <a:pt x="445" y="0"/>
                    <a:pt x="572" y="128"/>
                    <a:pt x="572" y="286"/>
                  </a:cubicBez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2" name="Google Shape;622;p25"/>
            <p:cNvSpPr/>
            <p:nvPr/>
          </p:nvSpPr>
          <p:spPr>
            <a:xfrm>
              <a:off x="15632963" y="6286726"/>
              <a:ext cx="543810" cy="543814"/>
            </a:xfrm>
            <a:custGeom>
              <a:avLst/>
              <a:gdLst/>
              <a:ahLst/>
              <a:cxnLst/>
              <a:rect l="l" t="t" r="r" b="b"/>
              <a:pathLst>
                <a:path w="436" h="436" extrusionOk="0">
                  <a:moveTo>
                    <a:pt x="435" y="218"/>
                  </a:moveTo>
                  <a:lnTo>
                    <a:pt x="435" y="218"/>
                  </a:lnTo>
                  <a:cubicBezTo>
                    <a:pt x="435" y="338"/>
                    <a:pt x="337" y="435"/>
                    <a:pt x="217" y="435"/>
                  </a:cubicBezTo>
                  <a:lnTo>
                    <a:pt x="217" y="435"/>
                  </a:lnTo>
                  <a:cubicBezTo>
                    <a:pt x="97" y="435"/>
                    <a:pt x="0" y="338"/>
                    <a:pt x="0" y="218"/>
                  </a:cubicBezTo>
                  <a:lnTo>
                    <a:pt x="0" y="218"/>
                  </a:lnTo>
                  <a:cubicBezTo>
                    <a:pt x="0" y="97"/>
                    <a:pt x="97" y="0"/>
                    <a:pt x="217" y="0"/>
                  </a:cubicBezTo>
                  <a:lnTo>
                    <a:pt x="217" y="0"/>
                  </a:lnTo>
                  <a:cubicBezTo>
                    <a:pt x="337" y="0"/>
                    <a:pt x="435" y="97"/>
                    <a:pt x="435" y="218"/>
                  </a:cubicBezTo>
                </a:path>
              </a:pathLst>
            </a:custGeom>
            <a:solidFill>
              <a:srgbClr val="26A7B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3" name="Google Shape;623;p25"/>
            <p:cNvSpPr/>
            <p:nvPr/>
          </p:nvSpPr>
          <p:spPr>
            <a:xfrm>
              <a:off x="15259438" y="6292218"/>
              <a:ext cx="1301850" cy="593250"/>
            </a:xfrm>
            <a:custGeom>
              <a:avLst/>
              <a:gdLst/>
              <a:ahLst/>
              <a:cxnLst/>
              <a:rect l="l" t="t" r="r" b="b"/>
              <a:pathLst>
                <a:path w="1044" h="476" extrusionOk="0">
                  <a:moveTo>
                    <a:pt x="893" y="362"/>
                  </a:moveTo>
                  <a:lnTo>
                    <a:pt x="893" y="362"/>
                  </a:lnTo>
                  <a:cubicBezTo>
                    <a:pt x="869" y="349"/>
                    <a:pt x="841" y="335"/>
                    <a:pt x="813" y="320"/>
                  </a:cubicBezTo>
                  <a:lnTo>
                    <a:pt x="813" y="320"/>
                  </a:lnTo>
                  <a:cubicBezTo>
                    <a:pt x="811" y="325"/>
                    <a:pt x="809" y="331"/>
                    <a:pt x="808" y="336"/>
                  </a:cubicBezTo>
                  <a:lnTo>
                    <a:pt x="808" y="336"/>
                  </a:lnTo>
                  <a:cubicBezTo>
                    <a:pt x="931" y="399"/>
                    <a:pt x="1003" y="443"/>
                    <a:pt x="1015" y="459"/>
                  </a:cubicBezTo>
                  <a:lnTo>
                    <a:pt x="1015" y="459"/>
                  </a:lnTo>
                  <a:cubicBezTo>
                    <a:pt x="982" y="462"/>
                    <a:pt x="797" y="403"/>
                    <a:pt x="507" y="276"/>
                  </a:cubicBezTo>
                  <a:lnTo>
                    <a:pt x="507" y="276"/>
                  </a:lnTo>
                  <a:cubicBezTo>
                    <a:pt x="215" y="147"/>
                    <a:pt x="46" y="50"/>
                    <a:pt x="27" y="24"/>
                  </a:cubicBezTo>
                  <a:lnTo>
                    <a:pt x="27" y="24"/>
                  </a:lnTo>
                  <a:cubicBezTo>
                    <a:pt x="49" y="22"/>
                    <a:pt x="141" y="48"/>
                    <a:pt x="288" y="105"/>
                  </a:cubicBezTo>
                  <a:lnTo>
                    <a:pt x="288" y="105"/>
                  </a:lnTo>
                  <a:cubicBezTo>
                    <a:pt x="291" y="101"/>
                    <a:pt x="294" y="96"/>
                    <a:pt x="297" y="91"/>
                  </a:cubicBezTo>
                  <a:lnTo>
                    <a:pt x="297" y="91"/>
                  </a:lnTo>
                  <a:cubicBezTo>
                    <a:pt x="156" y="36"/>
                    <a:pt x="42" y="0"/>
                    <a:pt x="17" y="10"/>
                  </a:cubicBezTo>
                  <a:lnTo>
                    <a:pt x="17" y="10"/>
                  </a:lnTo>
                  <a:cubicBezTo>
                    <a:pt x="13" y="11"/>
                    <a:pt x="11" y="15"/>
                    <a:pt x="10" y="16"/>
                  </a:cubicBezTo>
                  <a:lnTo>
                    <a:pt x="10" y="16"/>
                  </a:lnTo>
                  <a:cubicBezTo>
                    <a:pt x="6" y="26"/>
                    <a:pt x="0" y="41"/>
                    <a:pt x="148" y="121"/>
                  </a:cubicBezTo>
                  <a:lnTo>
                    <a:pt x="148" y="121"/>
                  </a:lnTo>
                  <a:cubicBezTo>
                    <a:pt x="241" y="171"/>
                    <a:pt x="365" y="231"/>
                    <a:pt x="500" y="291"/>
                  </a:cubicBezTo>
                  <a:lnTo>
                    <a:pt x="500" y="291"/>
                  </a:lnTo>
                  <a:cubicBezTo>
                    <a:pt x="716" y="386"/>
                    <a:pt x="952" y="475"/>
                    <a:pt x="1014" y="475"/>
                  </a:cubicBezTo>
                  <a:lnTo>
                    <a:pt x="1014" y="475"/>
                  </a:lnTo>
                  <a:cubicBezTo>
                    <a:pt x="1018" y="475"/>
                    <a:pt x="1022" y="474"/>
                    <a:pt x="1024" y="473"/>
                  </a:cubicBezTo>
                  <a:lnTo>
                    <a:pt x="1024" y="473"/>
                  </a:lnTo>
                  <a:cubicBezTo>
                    <a:pt x="1029" y="471"/>
                    <a:pt x="1031" y="469"/>
                    <a:pt x="1032" y="466"/>
                  </a:cubicBezTo>
                  <a:lnTo>
                    <a:pt x="1032" y="466"/>
                  </a:lnTo>
                  <a:cubicBezTo>
                    <a:pt x="1036" y="457"/>
                    <a:pt x="1043" y="443"/>
                    <a:pt x="893" y="362"/>
                  </a:cubicBez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4" name="Google Shape;624;p25"/>
            <p:cNvSpPr/>
            <p:nvPr/>
          </p:nvSpPr>
          <p:spPr>
            <a:xfrm>
              <a:off x="15462680" y="7044766"/>
              <a:ext cx="917340" cy="214231"/>
            </a:xfrm>
            <a:custGeom>
              <a:avLst/>
              <a:gdLst/>
              <a:ahLst/>
              <a:cxnLst/>
              <a:rect l="l" t="t" r="r" b="b"/>
              <a:pathLst>
                <a:path w="738" h="172" extrusionOk="0">
                  <a:moveTo>
                    <a:pt x="662" y="171"/>
                  </a:moveTo>
                  <a:lnTo>
                    <a:pt x="75" y="171"/>
                  </a:lnTo>
                  <a:lnTo>
                    <a:pt x="75" y="171"/>
                  </a:lnTo>
                  <a:cubicBezTo>
                    <a:pt x="34" y="171"/>
                    <a:pt x="0" y="136"/>
                    <a:pt x="0" y="95"/>
                  </a:cubicBezTo>
                  <a:lnTo>
                    <a:pt x="0" y="76"/>
                  </a:lnTo>
                  <a:lnTo>
                    <a:pt x="0" y="76"/>
                  </a:lnTo>
                  <a:cubicBezTo>
                    <a:pt x="0" y="34"/>
                    <a:pt x="34" y="0"/>
                    <a:pt x="75" y="0"/>
                  </a:cubicBezTo>
                  <a:lnTo>
                    <a:pt x="662" y="0"/>
                  </a:lnTo>
                  <a:lnTo>
                    <a:pt x="662" y="0"/>
                  </a:lnTo>
                  <a:cubicBezTo>
                    <a:pt x="704" y="0"/>
                    <a:pt x="737" y="34"/>
                    <a:pt x="737" y="76"/>
                  </a:cubicBezTo>
                  <a:lnTo>
                    <a:pt x="737" y="95"/>
                  </a:lnTo>
                  <a:lnTo>
                    <a:pt x="737" y="95"/>
                  </a:lnTo>
                  <a:cubicBezTo>
                    <a:pt x="737" y="136"/>
                    <a:pt x="704" y="171"/>
                    <a:pt x="662" y="171"/>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5" name="Google Shape;625;p25"/>
            <p:cNvSpPr/>
            <p:nvPr/>
          </p:nvSpPr>
          <p:spPr>
            <a:xfrm>
              <a:off x="15462677" y="7423789"/>
              <a:ext cx="916099" cy="624970"/>
            </a:xfrm>
            <a:custGeom>
              <a:avLst/>
              <a:gdLst/>
              <a:ahLst/>
              <a:cxnLst/>
              <a:rect l="l" t="t" r="r" b="b"/>
              <a:pathLst>
                <a:path w="916099" h="624970" extrusionOk="0">
                  <a:moveTo>
                    <a:pt x="21258" y="576766"/>
                  </a:moveTo>
                  <a:lnTo>
                    <a:pt x="440157" y="576766"/>
                  </a:lnTo>
                  <a:cubicBezTo>
                    <a:pt x="451411" y="576766"/>
                    <a:pt x="460165" y="586654"/>
                    <a:pt x="460165" y="597778"/>
                  </a:cubicBezTo>
                  <a:lnTo>
                    <a:pt x="460165" y="603958"/>
                  </a:lnTo>
                  <a:cubicBezTo>
                    <a:pt x="460165" y="615082"/>
                    <a:pt x="451411" y="624970"/>
                    <a:pt x="440157" y="624970"/>
                  </a:cubicBezTo>
                  <a:lnTo>
                    <a:pt x="21258" y="624970"/>
                  </a:lnTo>
                  <a:cubicBezTo>
                    <a:pt x="8753" y="624970"/>
                    <a:pt x="0" y="615082"/>
                    <a:pt x="0" y="603958"/>
                  </a:cubicBezTo>
                  <a:lnTo>
                    <a:pt x="0" y="597778"/>
                  </a:lnTo>
                  <a:cubicBezTo>
                    <a:pt x="0" y="586654"/>
                    <a:pt x="8753" y="576766"/>
                    <a:pt x="21258" y="576766"/>
                  </a:cubicBezTo>
                  <a:close/>
                  <a:moveTo>
                    <a:pt x="21133" y="384513"/>
                  </a:moveTo>
                  <a:lnTo>
                    <a:pt x="896211" y="384513"/>
                  </a:lnTo>
                  <a:cubicBezTo>
                    <a:pt x="907398" y="384513"/>
                    <a:pt x="916099" y="394653"/>
                    <a:pt x="916099" y="406062"/>
                  </a:cubicBezTo>
                  <a:lnTo>
                    <a:pt x="916099" y="412400"/>
                  </a:lnTo>
                  <a:cubicBezTo>
                    <a:pt x="916099" y="423808"/>
                    <a:pt x="907398" y="432681"/>
                    <a:pt x="896211" y="432681"/>
                  </a:cubicBezTo>
                  <a:lnTo>
                    <a:pt x="21133" y="432681"/>
                  </a:lnTo>
                  <a:cubicBezTo>
                    <a:pt x="8703" y="432681"/>
                    <a:pt x="2" y="423808"/>
                    <a:pt x="2" y="412400"/>
                  </a:cubicBezTo>
                  <a:lnTo>
                    <a:pt x="2" y="406062"/>
                  </a:lnTo>
                  <a:cubicBezTo>
                    <a:pt x="2" y="394653"/>
                    <a:pt x="8703" y="384513"/>
                    <a:pt x="21133" y="384513"/>
                  </a:cubicBezTo>
                  <a:close/>
                  <a:moveTo>
                    <a:pt x="21133" y="192251"/>
                  </a:moveTo>
                  <a:lnTo>
                    <a:pt x="896211" y="192251"/>
                  </a:lnTo>
                  <a:cubicBezTo>
                    <a:pt x="907398" y="192251"/>
                    <a:pt x="916099" y="203375"/>
                    <a:pt x="916099" y="214499"/>
                  </a:cubicBezTo>
                  <a:lnTo>
                    <a:pt x="916099" y="219443"/>
                  </a:lnTo>
                  <a:cubicBezTo>
                    <a:pt x="916099" y="230567"/>
                    <a:pt x="907398" y="240455"/>
                    <a:pt x="896211" y="240455"/>
                  </a:cubicBezTo>
                  <a:lnTo>
                    <a:pt x="21133" y="240455"/>
                  </a:lnTo>
                  <a:cubicBezTo>
                    <a:pt x="8703" y="240455"/>
                    <a:pt x="2" y="230567"/>
                    <a:pt x="2" y="219443"/>
                  </a:cubicBezTo>
                  <a:lnTo>
                    <a:pt x="2" y="214499"/>
                  </a:lnTo>
                  <a:cubicBezTo>
                    <a:pt x="2" y="203375"/>
                    <a:pt x="8703" y="192251"/>
                    <a:pt x="21133" y="192251"/>
                  </a:cubicBezTo>
                  <a:close/>
                  <a:moveTo>
                    <a:pt x="21133" y="0"/>
                  </a:moveTo>
                  <a:lnTo>
                    <a:pt x="896211" y="0"/>
                  </a:lnTo>
                  <a:cubicBezTo>
                    <a:pt x="907398" y="0"/>
                    <a:pt x="916099" y="10140"/>
                    <a:pt x="916099" y="22816"/>
                  </a:cubicBezTo>
                  <a:lnTo>
                    <a:pt x="916099" y="27887"/>
                  </a:lnTo>
                  <a:cubicBezTo>
                    <a:pt x="916099" y="39295"/>
                    <a:pt x="907398" y="48168"/>
                    <a:pt x="896211" y="48168"/>
                  </a:cubicBezTo>
                  <a:lnTo>
                    <a:pt x="21133" y="48168"/>
                  </a:lnTo>
                  <a:cubicBezTo>
                    <a:pt x="8703" y="48168"/>
                    <a:pt x="2" y="39295"/>
                    <a:pt x="2" y="27887"/>
                  </a:cubicBezTo>
                  <a:lnTo>
                    <a:pt x="2" y="22816"/>
                  </a:lnTo>
                  <a:cubicBezTo>
                    <a:pt x="2" y="10140"/>
                    <a:pt x="8703" y="0"/>
                    <a:pt x="21133" y="0"/>
                  </a:cubicBezTo>
                  <a:close/>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6" name="Google Shape;626;p25"/>
            <p:cNvSpPr/>
            <p:nvPr/>
          </p:nvSpPr>
          <p:spPr>
            <a:xfrm>
              <a:off x="7267054" y="8560846"/>
              <a:ext cx="961285" cy="214231"/>
            </a:xfrm>
            <a:custGeom>
              <a:avLst/>
              <a:gdLst/>
              <a:ahLst/>
              <a:cxnLst/>
              <a:rect l="l" t="t" r="r" b="b"/>
              <a:pathLst>
                <a:path w="771" h="171" extrusionOk="0">
                  <a:moveTo>
                    <a:pt x="694" y="170"/>
                  </a:moveTo>
                  <a:lnTo>
                    <a:pt x="75" y="170"/>
                  </a:lnTo>
                  <a:lnTo>
                    <a:pt x="75" y="170"/>
                  </a:lnTo>
                  <a:cubicBezTo>
                    <a:pt x="34" y="170"/>
                    <a:pt x="0" y="137"/>
                    <a:pt x="0" y="95"/>
                  </a:cubicBezTo>
                  <a:lnTo>
                    <a:pt x="0" y="76"/>
                  </a:lnTo>
                  <a:lnTo>
                    <a:pt x="0" y="76"/>
                  </a:lnTo>
                  <a:cubicBezTo>
                    <a:pt x="0" y="34"/>
                    <a:pt x="34" y="0"/>
                    <a:pt x="75" y="0"/>
                  </a:cubicBezTo>
                  <a:lnTo>
                    <a:pt x="694" y="0"/>
                  </a:lnTo>
                  <a:lnTo>
                    <a:pt x="694" y="0"/>
                  </a:lnTo>
                  <a:cubicBezTo>
                    <a:pt x="736" y="0"/>
                    <a:pt x="770" y="34"/>
                    <a:pt x="770" y="76"/>
                  </a:cubicBezTo>
                  <a:lnTo>
                    <a:pt x="770" y="95"/>
                  </a:lnTo>
                  <a:lnTo>
                    <a:pt x="770" y="95"/>
                  </a:lnTo>
                  <a:cubicBezTo>
                    <a:pt x="770" y="137"/>
                    <a:pt x="736" y="170"/>
                    <a:pt x="694" y="170"/>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7" name="Google Shape;627;p25"/>
            <p:cNvSpPr/>
            <p:nvPr/>
          </p:nvSpPr>
          <p:spPr>
            <a:xfrm>
              <a:off x="7267052" y="8901414"/>
              <a:ext cx="960040" cy="240461"/>
            </a:xfrm>
            <a:custGeom>
              <a:avLst/>
              <a:gdLst/>
              <a:ahLst/>
              <a:cxnLst/>
              <a:rect l="l" t="t" r="r" b="b"/>
              <a:pathLst>
                <a:path w="960040" h="240461" extrusionOk="0">
                  <a:moveTo>
                    <a:pt x="21289" y="192261"/>
                  </a:moveTo>
                  <a:lnTo>
                    <a:pt x="460848" y="192261"/>
                  </a:lnTo>
                  <a:cubicBezTo>
                    <a:pt x="472119" y="192261"/>
                    <a:pt x="482137" y="202148"/>
                    <a:pt x="482137" y="213271"/>
                  </a:cubicBezTo>
                  <a:lnTo>
                    <a:pt x="482137" y="219451"/>
                  </a:lnTo>
                  <a:cubicBezTo>
                    <a:pt x="482137" y="230574"/>
                    <a:pt x="472119" y="240461"/>
                    <a:pt x="460848" y="240461"/>
                  </a:cubicBezTo>
                  <a:lnTo>
                    <a:pt x="21289" y="240461"/>
                  </a:lnTo>
                  <a:cubicBezTo>
                    <a:pt x="10019" y="240461"/>
                    <a:pt x="0" y="230574"/>
                    <a:pt x="0" y="219451"/>
                  </a:cubicBezTo>
                  <a:lnTo>
                    <a:pt x="0" y="213271"/>
                  </a:lnTo>
                  <a:cubicBezTo>
                    <a:pt x="0" y="202148"/>
                    <a:pt x="10019" y="192261"/>
                    <a:pt x="21289" y="192261"/>
                  </a:cubicBezTo>
                  <a:close/>
                  <a:moveTo>
                    <a:pt x="21198" y="0"/>
                  </a:moveTo>
                  <a:lnTo>
                    <a:pt x="938845" y="0"/>
                  </a:lnTo>
                  <a:cubicBezTo>
                    <a:pt x="950066" y="0"/>
                    <a:pt x="960040" y="8874"/>
                    <a:pt x="960040" y="21551"/>
                  </a:cubicBezTo>
                  <a:lnTo>
                    <a:pt x="960040" y="27889"/>
                  </a:lnTo>
                  <a:cubicBezTo>
                    <a:pt x="960040" y="39298"/>
                    <a:pt x="950066" y="48172"/>
                    <a:pt x="938845" y="48172"/>
                  </a:cubicBezTo>
                  <a:lnTo>
                    <a:pt x="21198" y="48172"/>
                  </a:lnTo>
                  <a:cubicBezTo>
                    <a:pt x="9977" y="48172"/>
                    <a:pt x="2" y="39298"/>
                    <a:pt x="2" y="27889"/>
                  </a:cubicBezTo>
                  <a:lnTo>
                    <a:pt x="2" y="21551"/>
                  </a:lnTo>
                  <a:cubicBezTo>
                    <a:pt x="2" y="8874"/>
                    <a:pt x="9977" y="0"/>
                    <a:pt x="21198" y="0"/>
                  </a:cubicBezTo>
                  <a:close/>
                </a:path>
              </a:pathLst>
            </a:custGeom>
            <a:solidFill>
              <a:srgbClr val="F487A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8" name="Google Shape;628;p25"/>
            <p:cNvSpPr/>
            <p:nvPr/>
          </p:nvSpPr>
          <p:spPr>
            <a:xfrm>
              <a:off x="9700473" y="5858269"/>
              <a:ext cx="922832" cy="214231"/>
            </a:xfrm>
            <a:custGeom>
              <a:avLst/>
              <a:gdLst/>
              <a:ahLst/>
              <a:cxnLst/>
              <a:rect l="l" t="t" r="r" b="b"/>
              <a:pathLst>
                <a:path w="739" h="171" extrusionOk="0">
                  <a:moveTo>
                    <a:pt x="662" y="170"/>
                  </a:moveTo>
                  <a:lnTo>
                    <a:pt x="76" y="170"/>
                  </a:lnTo>
                  <a:lnTo>
                    <a:pt x="76" y="170"/>
                  </a:lnTo>
                  <a:cubicBezTo>
                    <a:pt x="34" y="170"/>
                    <a:pt x="0" y="136"/>
                    <a:pt x="0" y="94"/>
                  </a:cubicBezTo>
                  <a:lnTo>
                    <a:pt x="0" y="75"/>
                  </a:lnTo>
                  <a:lnTo>
                    <a:pt x="0" y="75"/>
                  </a:lnTo>
                  <a:cubicBezTo>
                    <a:pt x="0" y="33"/>
                    <a:pt x="34" y="0"/>
                    <a:pt x="76" y="0"/>
                  </a:cubicBezTo>
                  <a:lnTo>
                    <a:pt x="662" y="0"/>
                  </a:lnTo>
                  <a:lnTo>
                    <a:pt x="662" y="0"/>
                  </a:lnTo>
                  <a:cubicBezTo>
                    <a:pt x="704" y="0"/>
                    <a:pt x="738" y="33"/>
                    <a:pt x="738" y="75"/>
                  </a:cubicBezTo>
                  <a:lnTo>
                    <a:pt x="738" y="94"/>
                  </a:lnTo>
                  <a:lnTo>
                    <a:pt x="738" y="94"/>
                  </a:lnTo>
                  <a:cubicBezTo>
                    <a:pt x="738" y="136"/>
                    <a:pt x="704" y="170"/>
                    <a:pt x="662" y="170"/>
                  </a:cubicBez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29" name="Google Shape;629;p25"/>
            <p:cNvSpPr/>
            <p:nvPr/>
          </p:nvSpPr>
          <p:spPr>
            <a:xfrm>
              <a:off x="9700473" y="6204333"/>
              <a:ext cx="921583" cy="240424"/>
            </a:xfrm>
            <a:custGeom>
              <a:avLst/>
              <a:gdLst/>
              <a:ahLst/>
              <a:cxnLst/>
              <a:rect l="l" t="t" r="r" b="b"/>
              <a:pathLst>
                <a:path w="921583" h="240424" extrusionOk="0">
                  <a:moveTo>
                    <a:pt x="21202" y="192251"/>
                  </a:moveTo>
                  <a:lnTo>
                    <a:pt x="438970" y="192251"/>
                  </a:lnTo>
                  <a:cubicBezTo>
                    <a:pt x="451440" y="192251"/>
                    <a:pt x="460170" y="201125"/>
                    <a:pt x="460170" y="213802"/>
                  </a:cubicBezTo>
                  <a:lnTo>
                    <a:pt x="460170" y="218873"/>
                  </a:lnTo>
                  <a:cubicBezTo>
                    <a:pt x="460170" y="230282"/>
                    <a:pt x="451440" y="240424"/>
                    <a:pt x="438970" y="240424"/>
                  </a:cubicBezTo>
                  <a:lnTo>
                    <a:pt x="21202" y="240424"/>
                  </a:lnTo>
                  <a:cubicBezTo>
                    <a:pt x="9979" y="240424"/>
                    <a:pt x="2" y="230282"/>
                    <a:pt x="2" y="218873"/>
                  </a:cubicBezTo>
                  <a:lnTo>
                    <a:pt x="2" y="213802"/>
                  </a:lnTo>
                  <a:cubicBezTo>
                    <a:pt x="2" y="201125"/>
                    <a:pt x="9979" y="192251"/>
                    <a:pt x="21202" y="192251"/>
                  </a:cubicBezTo>
                  <a:close/>
                  <a:moveTo>
                    <a:pt x="21229" y="0"/>
                  </a:moveTo>
                  <a:lnTo>
                    <a:pt x="899106" y="0"/>
                  </a:lnTo>
                  <a:cubicBezTo>
                    <a:pt x="911593" y="0"/>
                    <a:pt x="921583" y="8873"/>
                    <a:pt x="921583" y="20281"/>
                  </a:cubicBezTo>
                  <a:lnTo>
                    <a:pt x="921583" y="26619"/>
                  </a:lnTo>
                  <a:cubicBezTo>
                    <a:pt x="921583" y="38027"/>
                    <a:pt x="911593" y="48168"/>
                    <a:pt x="899106" y="48168"/>
                  </a:cubicBezTo>
                  <a:lnTo>
                    <a:pt x="21229" y="48168"/>
                  </a:lnTo>
                  <a:cubicBezTo>
                    <a:pt x="9990" y="48168"/>
                    <a:pt x="0" y="38027"/>
                    <a:pt x="0" y="26619"/>
                  </a:cubicBezTo>
                  <a:lnTo>
                    <a:pt x="0" y="20281"/>
                  </a:lnTo>
                  <a:cubicBezTo>
                    <a:pt x="0" y="8873"/>
                    <a:pt x="9990" y="0"/>
                    <a:pt x="21229" y="0"/>
                  </a:cubicBezTo>
                  <a:close/>
                </a:path>
              </a:pathLst>
            </a:custGeom>
            <a:solidFill>
              <a:srgbClr val="5A2C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0" name="Google Shape;630;p25"/>
            <p:cNvSpPr/>
            <p:nvPr/>
          </p:nvSpPr>
          <p:spPr>
            <a:xfrm>
              <a:off x="15297888" y="6770112"/>
              <a:ext cx="164791" cy="153804"/>
            </a:xfrm>
            <a:custGeom>
              <a:avLst/>
              <a:gdLst/>
              <a:ahLst/>
              <a:cxnLst/>
              <a:rect l="l" t="t" r="r" b="b"/>
              <a:pathLst>
                <a:path w="133" h="125" extrusionOk="0">
                  <a:moveTo>
                    <a:pt x="66" y="0"/>
                  </a:moveTo>
                  <a:lnTo>
                    <a:pt x="81" y="49"/>
                  </a:lnTo>
                  <a:lnTo>
                    <a:pt x="132" y="47"/>
                  </a:lnTo>
                  <a:lnTo>
                    <a:pt x="90" y="76"/>
                  </a:lnTo>
                  <a:lnTo>
                    <a:pt x="107" y="124"/>
                  </a:lnTo>
                  <a:lnTo>
                    <a:pt x="66" y="94"/>
                  </a:lnTo>
                  <a:lnTo>
                    <a:pt x="25" y="124"/>
                  </a:lnTo>
                  <a:lnTo>
                    <a:pt x="42" y="76"/>
                  </a:lnTo>
                  <a:lnTo>
                    <a:pt x="0" y="47"/>
                  </a:lnTo>
                  <a:lnTo>
                    <a:pt x="51" y="49"/>
                  </a:lnTo>
                  <a:lnTo>
                    <a:pt x="66" y="0"/>
                  </a:ln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1" name="Google Shape;631;p25"/>
            <p:cNvSpPr/>
            <p:nvPr/>
          </p:nvSpPr>
          <p:spPr>
            <a:xfrm>
              <a:off x="16319594" y="6149402"/>
              <a:ext cx="164791" cy="159297"/>
            </a:xfrm>
            <a:custGeom>
              <a:avLst/>
              <a:gdLst/>
              <a:ahLst/>
              <a:cxnLst/>
              <a:rect l="l" t="t" r="r" b="b"/>
              <a:pathLst>
                <a:path w="133" h="126" extrusionOk="0">
                  <a:moveTo>
                    <a:pt x="66" y="0"/>
                  </a:moveTo>
                  <a:lnTo>
                    <a:pt x="81" y="49"/>
                  </a:lnTo>
                  <a:lnTo>
                    <a:pt x="132" y="47"/>
                  </a:lnTo>
                  <a:lnTo>
                    <a:pt x="90" y="78"/>
                  </a:lnTo>
                  <a:lnTo>
                    <a:pt x="107" y="125"/>
                  </a:lnTo>
                  <a:lnTo>
                    <a:pt x="66" y="95"/>
                  </a:lnTo>
                  <a:lnTo>
                    <a:pt x="26" y="125"/>
                  </a:lnTo>
                  <a:lnTo>
                    <a:pt x="42" y="78"/>
                  </a:lnTo>
                  <a:lnTo>
                    <a:pt x="0" y="47"/>
                  </a:lnTo>
                  <a:lnTo>
                    <a:pt x="51" y="49"/>
                  </a:lnTo>
                  <a:lnTo>
                    <a:pt x="66" y="0"/>
                  </a:ln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2" name="Google Shape;632;p25"/>
            <p:cNvSpPr/>
            <p:nvPr/>
          </p:nvSpPr>
          <p:spPr>
            <a:xfrm>
              <a:off x="9942168" y="5083749"/>
              <a:ext cx="681136" cy="681136"/>
            </a:xfrm>
            <a:custGeom>
              <a:avLst/>
              <a:gdLst/>
              <a:ahLst/>
              <a:cxnLst/>
              <a:rect l="l" t="t" r="r" b="b"/>
              <a:pathLst>
                <a:path w="546" h="546" extrusionOk="0">
                  <a:moveTo>
                    <a:pt x="205" y="102"/>
                  </a:moveTo>
                  <a:lnTo>
                    <a:pt x="153" y="50"/>
                  </a:lnTo>
                  <a:lnTo>
                    <a:pt x="161" y="43"/>
                  </a:lnTo>
                  <a:lnTo>
                    <a:pt x="161" y="43"/>
                  </a:lnTo>
                  <a:cubicBezTo>
                    <a:pt x="170" y="33"/>
                    <a:pt x="170" y="18"/>
                    <a:pt x="161" y="9"/>
                  </a:cubicBezTo>
                  <a:lnTo>
                    <a:pt x="161" y="9"/>
                  </a:lnTo>
                  <a:cubicBezTo>
                    <a:pt x="151" y="0"/>
                    <a:pt x="136" y="0"/>
                    <a:pt x="127" y="9"/>
                  </a:cubicBezTo>
                  <a:lnTo>
                    <a:pt x="9" y="127"/>
                  </a:lnTo>
                  <a:lnTo>
                    <a:pt x="9" y="127"/>
                  </a:lnTo>
                  <a:cubicBezTo>
                    <a:pt x="0" y="136"/>
                    <a:pt x="0" y="151"/>
                    <a:pt x="9" y="161"/>
                  </a:cubicBezTo>
                  <a:lnTo>
                    <a:pt x="9" y="161"/>
                  </a:lnTo>
                  <a:cubicBezTo>
                    <a:pt x="18" y="170"/>
                    <a:pt x="33" y="170"/>
                    <a:pt x="43" y="161"/>
                  </a:cubicBezTo>
                  <a:lnTo>
                    <a:pt x="50" y="153"/>
                  </a:lnTo>
                  <a:lnTo>
                    <a:pt x="102" y="204"/>
                  </a:lnTo>
                  <a:lnTo>
                    <a:pt x="102" y="204"/>
                  </a:lnTo>
                  <a:cubicBezTo>
                    <a:pt x="61" y="287"/>
                    <a:pt x="76" y="389"/>
                    <a:pt x="145" y="458"/>
                  </a:cubicBezTo>
                  <a:lnTo>
                    <a:pt x="145" y="458"/>
                  </a:lnTo>
                  <a:cubicBezTo>
                    <a:pt x="231" y="545"/>
                    <a:pt x="371" y="545"/>
                    <a:pt x="458" y="458"/>
                  </a:cubicBezTo>
                  <a:lnTo>
                    <a:pt x="458" y="458"/>
                  </a:lnTo>
                  <a:cubicBezTo>
                    <a:pt x="545" y="371"/>
                    <a:pt x="545" y="232"/>
                    <a:pt x="458" y="145"/>
                  </a:cubicBezTo>
                  <a:lnTo>
                    <a:pt x="458" y="145"/>
                  </a:lnTo>
                  <a:cubicBezTo>
                    <a:pt x="389" y="76"/>
                    <a:pt x="287" y="62"/>
                    <a:pt x="205" y="102"/>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3" name="Google Shape;633;p25"/>
            <p:cNvSpPr/>
            <p:nvPr/>
          </p:nvSpPr>
          <p:spPr>
            <a:xfrm>
              <a:off x="10046535" y="5237557"/>
              <a:ext cx="571276" cy="532823"/>
            </a:xfrm>
            <a:custGeom>
              <a:avLst/>
              <a:gdLst/>
              <a:ahLst/>
              <a:cxnLst/>
              <a:rect l="l" t="t" r="r" b="b"/>
              <a:pathLst>
                <a:path w="459" h="426" extrusionOk="0">
                  <a:moveTo>
                    <a:pt x="193" y="201"/>
                  </a:moveTo>
                  <a:lnTo>
                    <a:pt x="193" y="201"/>
                  </a:lnTo>
                  <a:cubicBezTo>
                    <a:pt x="94" y="170"/>
                    <a:pt x="34" y="203"/>
                    <a:pt x="0" y="239"/>
                  </a:cubicBezTo>
                  <a:lnTo>
                    <a:pt x="0" y="239"/>
                  </a:lnTo>
                  <a:cubicBezTo>
                    <a:pt x="10" y="275"/>
                    <a:pt x="29" y="310"/>
                    <a:pt x="58" y="338"/>
                  </a:cubicBezTo>
                  <a:lnTo>
                    <a:pt x="58" y="338"/>
                  </a:lnTo>
                  <a:cubicBezTo>
                    <a:pt x="144" y="425"/>
                    <a:pt x="284" y="425"/>
                    <a:pt x="371" y="338"/>
                  </a:cubicBezTo>
                  <a:lnTo>
                    <a:pt x="371" y="338"/>
                  </a:lnTo>
                  <a:cubicBezTo>
                    <a:pt x="458" y="251"/>
                    <a:pt x="458" y="112"/>
                    <a:pt x="371" y="25"/>
                  </a:cubicBezTo>
                  <a:lnTo>
                    <a:pt x="371" y="25"/>
                  </a:lnTo>
                  <a:cubicBezTo>
                    <a:pt x="362" y="15"/>
                    <a:pt x="352" y="8"/>
                    <a:pt x="341" y="0"/>
                  </a:cubicBezTo>
                  <a:lnTo>
                    <a:pt x="341" y="0"/>
                  </a:lnTo>
                  <a:cubicBezTo>
                    <a:pt x="346" y="77"/>
                    <a:pt x="341" y="249"/>
                    <a:pt x="193" y="201"/>
                  </a:cubicBezTo>
                </a:path>
              </a:pathLst>
            </a:custGeom>
            <a:solidFill>
              <a:srgbClr val="FD9FA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4" name="Google Shape;634;p25"/>
            <p:cNvSpPr/>
            <p:nvPr/>
          </p:nvSpPr>
          <p:spPr>
            <a:xfrm>
              <a:off x="10142824" y="5466404"/>
              <a:ext cx="376760" cy="207891"/>
            </a:xfrm>
            <a:custGeom>
              <a:avLst/>
              <a:gdLst/>
              <a:ahLst/>
              <a:cxnLst/>
              <a:rect l="l" t="t" r="r" b="b"/>
              <a:pathLst>
                <a:path w="376760" h="207891" extrusionOk="0">
                  <a:moveTo>
                    <a:pt x="139440" y="69215"/>
                  </a:moveTo>
                  <a:cubicBezTo>
                    <a:pt x="157247" y="69215"/>
                    <a:pt x="175212" y="76149"/>
                    <a:pt x="189079" y="90016"/>
                  </a:cubicBezTo>
                  <a:cubicBezTo>
                    <a:pt x="215553" y="116491"/>
                    <a:pt x="215553" y="160615"/>
                    <a:pt x="189079" y="187089"/>
                  </a:cubicBezTo>
                  <a:cubicBezTo>
                    <a:pt x="161344" y="214825"/>
                    <a:pt x="117220" y="214825"/>
                    <a:pt x="90745" y="187089"/>
                  </a:cubicBezTo>
                  <a:cubicBezTo>
                    <a:pt x="63010" y="160615"/>
                    <a:pt x="63010" y="116491"/>
                    <a:pt x="90745" y="90016"/>
                  </a:cubicBezTo>
                  <a:cubicBezTo>
                    <a:pt x="103983" y="76149"/>
                    <a:pt x="121632" y="69215"/>
                    <a:pt x="139440" y="69215"/>
                  </a:cubicBezTo>
                  <a:close/>
                  <a:moveTo>
                    <a:pt x="29404" y="59207"/>
                  </a:moveTo>
                  <a:cubicBezTo>
                    <a:pt x="36836" y="59207"/>
                    <a:pt x="44268" y="61624"/>
                    <a:pt x="50084" y="66458"/>
                  </a:cubicBezTo>
                  <a:cubicBezTo>
                    <a:pt x="61717" y="77333"/>
                    <a:pt x="61717" y="94251"/>
                    <a:pt x="50084" y="106335"/>
                  </a:cubicBezTo>
                  <a:cubicBezTo>
                    <a:pt x="38452" y="116003"/>
                    <a:pt x="20357" y="116003"/>
                    <a:pt x="8724" y="106335"/>
                  </a:cubicBezTo>
                  <a:cubicBezTo>
                    <a:pt x="-2908" y="94251"/>
                    <a:pt x="-2908" y="77333"/>
                    <a:pt x="8724" y="66458"/>
                  </a:cubicBezTo>
                  <a:cubicBezTo>
                    <a:pt x="14541" y="61624"/>
                    <a:pt x="21973" y="59207"/>
                    <a:pt x="29404" y="59207"/>
                  </a:cubicBezTo>
                  <a:close/>
                  <a:moveTo>
                    <a:pt x="339349" y="0"/>
                  </a:moveTo>
                  <a:cubicBezTo>
                    <a:pt x="348891" y="0"/>
                    <a:pt x="358584" y="3635"/>
                    <a:pt x="365855" y="10905"/>
                  </a:cubicBezTo>
                  <a:cubicBezTo>
                    <a:pt x="380395" y="25446"/>
                    <a:pt x="380395" y="48469"/>
                    <a:pt x="365855" y="64222"/>
                  </a:cubicBezTo>
                  <a:cubicBezTo>
                    <a:pt x="351314" y="77551"/>
                    <a:pt x="327080" y="77551"/>
                    <a:pt x="313751" y="64222"/>
                  </a:cubicBezTo>
                  <a:cubicBezTo>
                    <a:pt x="299210" y="48469"/>
                    <a:pt x="299210" y="25446"/>
                    <a:pt x="313751" y="10905"/>
                  </a:cubicBezTo>
                  <a:cubicBezTo>
                    <a:pt x="320415" y="3635"/>
                    <a:pt x="329806" y="0"/>
                    <a:pt x="339349" y="0"/>
                  </a:cubicBezTo>
                  <a:close/>
                </a:path>
              </a:pathLst>
            </a:custGeom>
            <a:solidFill>
              <a:srgbClr val="F487A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5" name="Google Shape;635;p25"/>
            <p:cNvSpPr/>
            <p:nvPr/>
          </p:nvSpPr>
          <p:spPr>
            <a:xfrm>
              <a:off x="9887238" y="4979381"/>
              <a:ext cx="153804" cy="153804"/>
            </a:xfrm>
            <a:custGeom>
              <a:avLst/>
              <a:gdLst/>
              <a:ahLst/>
              <a:cxnLst/>
              <a:rect l="l" t="t" r="r" b="b"/>
              <a:pathLst>
                <a:path w="122" h="122" extrusionOk="0">
                  <a:moveTo>
                    <a:pt x="100" y="22"/>
                  </a:moveTo>
                  <a:lnTo>
                    <a:pt x="100" y="22"/>
                  </a:lnTo>
                  <a:cubicBezTo>
                    <a:pt x="121" y="43"/>
                    <a:pt x="121" y="78"/>
                    <a:pt x="100" y="99"/>
                  </a:cubicBezTo>
                  <a:lnTo>
                    <a:pt x="100" y="99"/>
                  </a:lnTo>
                  <a:cubicBezTo>
                    <a:pt x="78" y="121"/>
                    <a:pt x="43" y="121"/>
                    <a:pt x="22" y="99"/>
                  </a:cubicBezTo>
                  <a:lnTo>
                    <a:pt x="22" y="99"/>
                  </a:lnTo>
                  <a:cubicBezTo>
                    <a:pt x="0" y="78"/>
                    <a:pt x="0" y="43"/>
                    <a:pt x="22" y="22"/>
                  </a:cubicBezTo>
                  <a:lnTo>
                    <a:pt x="22" y="22"/>
                  </a:lnTo>
                  <a:cubicBezTo>
                    <a:pt x="43" y="0"/>
                    <a:pt x="78" y="0"/>
                    <a:pt x="100" y="22"/>
                  </a:cubicBezTo>
                </a:path>
              </a:pathLst>
            </a:custGeom>
            <a:solidFill>
              <a:srgbClr val="FD9FA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6" name="Google Shape;636;p25"/>
            <p:cNvSpPr/>
            <p:nvPr/>
          </p:nvSpPr>
          <p:spPr>
            <a:xfrm>
              <a:off x="9799351" y="5050792"/>
              <a:ext cx="54930" cy="54930"/>
            </a:xfrm>
            <a:custGeom>
              <a:avLst/>
              <a:gdLst/>
              <a:ahLst/>
              <a:cxnLst/>
              <a:rect l="l" t="t" r="r" b="b"/>
              <a:pathLst>
                <a:path w="46" h="46" extrusionOk="0">
                  <a:moveTo>
                    <a:pt x="37" y="8"/>
                  </a:moveTo>
                  <a:lnTo>
                    <a:pt x="37" y="8"/>
                  </a:lnTo>
                  <a:cubicBezTo>
                    <a:pt x="45" y="16"/>
                    <a:pt x="45" y="29"/>
                    <a:pt x="37" y="37"/>
                  </a:cubicBezTo>
                  <a:lnTo>
                    <a:pt x="37" y="37"/>
                  </a:lnTo>
                  <a:cubicBezTo>
                    <a:pt x="29" y="45"/>
                    <a:pt x="16" y="45"/>
                    <a:pt x="8" y="37"/>
                  </a:cubicBezTo>
                  <a:lnTo>
                    <a:pt x="8" y="37"/>
                  </a:lnTo>
                  <a:cubicBezTo>
                    <a:pt x="0" y="29"/>
                    <a:pt x="0" y="16"/>
                    <a:pt x="8" y="8"/>
                  </a:cubicBezTo>
                  <a:lnTo>
                    <a:pt x="8" y="8"/>
                  </a:lnTo>
                  <a:cubicBezTo>
                    <a:pt x="16" y="0"/>
                    <a:pt x="29" y="0"/>
                    <a:pt x="37" y="8"/>
                  </a:cubicBezTo>
                </a:path>
              </a:pathLst>
            </a:custGeom>
            <a:solidFill>
              <a:srgbClr val="F487A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7" name="Google Shape;637;p25"/>
            <p:cNvSpPr/>
            <p:nvPr/>
          </p:nvSpPr>
          <p:spPr>
            <a:xfrm>
              <a:off x="9771883" y="4918960"/>
              <a:ext cx="54930" cy="54930"/>
            </a:xfrm>
            <a:custGeom>
              <a:avLst/>
              <a:gdLst/>
              <a:ahLst/>
              <a:cxnLst/>
              <a:rect l="l" t="t" r="r" b="b"/>
              <a:pathLst>
                <a:path w="45" h="45" extrusionOk="0">
                  <a:moveTo>
                    <a:pt x="36" y="8"/>
                  </a:moveTo>
                  <a:lnTo>
                    <a:pt x="36" y="8"/>
                  </a:lnTo>
                  <a:cubicBezTo>
                    <a:pt x="44" y="16"/>
                    <a:pt x="44" y="28"/>
                    <a:pt x="36" y="37"/>
                  </a:cubicBezTo>
                  <a:lnTo>
                    <a:pt x="36" y="37"/>
                  </a:lnTo>
                  <a:cubicBezTo>
                    <a:pt x="28" y="44"/>
                    <a:pt x="15" y="44"/>
                    <a:pt x="8" y="37"/>
                  </a:cubicBezTo>
                  <a:lnTo>
                    <a:pt x="8" y="37"/>
                  </a:lnTo>
                  <a:cubicBezTo>
                    <a:pt x="0" y="28"/>
                    <a:pt x="0" y="16"/>
                    <a:pt x="8" y="8"/>
                  </a:cubicBezTo>
                  <a:lnTo>
                    <a:pt x="8" y="8"/>
                  </a:lnTo>
                  <a:cubicBezTo>
                    <a:pt x="15" y="0"/>
                    <a:pt x="28" y="0"/>
                    <a:pt x="36" y="8"/>
                  </a:cubicBezTo>
                </a:path>
              </a:pathLst>
            </a:custGeom>
            <a:solidFill>
              <a:srgbClr val="F487A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8" name="Google Shape;638;p25"/>
            <p:cNvSpPr/>
            <p:nvPr/>
          </p:nvSpPr>
          <p:spPr>
            <a:xfrm>
              <a:off x="7316494" y="7676467"/>
              <a:ext cx="538320" cy="697614"/>
            </a:xfrm>
            <a:custGeom>
              <a:avLst/>
              <a:gdLst/>
              <a:ahLst/>
              <a:cxnLst/>
              <a:rect l="l" t="t" r="r" b="b"/>
              <a:pathLst>
                <a:path w="432" h="559" extrusionOk="0">
                  <a:moveTo>
                    <a:pt x="431" y="558"/>
                  </a:moveTo>
                  <a:lnTo>
                    <a:pt x="0" y="558"/>
                  </a:lnTo>
                  <a:lnTo>
                    <a:pt x="0" y="0"/>
                  </a:lnTo>
                  <a:lnTo>
                    <a:pt x="431" y="0"/>
                  </a:lnTo>
                  <a:lnTo>
                    <a:pt x="431" y="558"/>
                  </a:lnTo>
                </a:path>
              </a:pathLst>
            </a:custGeom>
            <a:solidFill>
              <a:srgbClr val="1B7D8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39" name="Google Shape;639;p25"/>
            <p:cNvSpPr/>
            <p:nvPr/>
          </p:nvSpPr>
          <p:spPr>
            <a:xfrm>
              <a:off x="7398886" y="7758862"/>
              <a:ext cx="377784" cy="399727"/>
            </a:xfrm>
            <a:custGeom>
              <a:avLst/>
              <a:gdLst/>
              <a:ahLst/>
              <a:cxnLst/>
              <a:rect l="l" t="t" r="r" b="b"/>
              <a:pathLst>
                <a:path w="377784" h="399727" extrusionOk="0">
                  <a:moveTo>
                    <a:pt x="13625" y="368035"/>
                  </a:moveTo>
                  <a:lnTo>
                    <a:pt x="364159" y="368035"/>
                  </a:lnTo>
                  <a:cubicBezTo>
                    <a:pt x="372829" y="368035"/>
                    <a:pt x="377784" y="374374"/>
                    <a:pt x="377784" y="381979"/>
                  </a:cubicBezTo>
                  <a:lnTo>
                    <a:pt x="377784" y="385782"/>
                  </a:lnTo>
                  <a:cubicBezTo>
                    <a:pt x="377784" y="393388"/>
                    <a:pt x="372829" y="399727"/>
                    <a:pt x="364159" y="399727"/>
                  </a:cubicBezTo>
                  <a:lnTo>
                    <a:pt x="13625" y="399727"/>
                  </a:lnTo>
                  <a:cubicBezTo>
                    <a:pt x="6193" y="399727"/>
                    <a:pt x="0" y="393388"/>
                    <a:pt x="0" y="385782"/>
                  </a:cubicBezTo>
                  <a:lnTo>
                    <a:pt x="0" y="381979"/>
                  </a:lnTo>
                  <a:cubicBezTo>
                    <a:pt x="0" y="374374"/>
                    <a:pt x="6193" y="368035"/>
                    <a:pt x="13625" y="368035"/>
                  </a:cubicBezTo>
                  <a:close/>
                  <a:moveTo>
                    <a:pt x="13625" y="241695"/>
                  </a:moveTo>
                  <a:lnTo>
                    <a:pt x="364159" y="241695"/>
                  </a:lnTo>
                  <a:cubicBezTo>
                    <a:pt x="372829" y="241695"/>
                    <a:pt x="377784" y="248033"/>
                    <a:pt x="377784" y="255639"/>
                  </a:cubicBezTo>
                  <a:lnTo>
                    <a:pt x="377784" y="259442"/>
                  </a:lnTo>
                  <a:cubicBezTo>
                    <a:pt x="377784" y="267048"/>
                    <a:pt x="372829" y="273386"/>
                    <a:pt x="364159" y="273386"/>
                  </a:cubicBezTo>
                  <a:lnTo>
                    <a:pt x="13625" y="273386"/>
                  </a:lnTo>
                  <a:cubicBezTo>
                    <a:pt x="6193" y="273386"/>
                    <a:pt x="0" y="267048"/>
                    <a:pt x="0" y="259442"/>
                  </a:cubicBezTo>
                  <a:lnTo>
                    <a:pt x="0" y="255639"/>
                  </a:lnTo>
                  <a:cubicBezTo>
                    <a:pt x="0" y="248033"/>
                    <a:pt x="6193" y="241695"/>
                    <a:pt x="13625" y="241695"/>
                  </a:cubicBezTo>
                  <a:close/>
                  <a:moveTo>
                    <a:pt x="13625" y="120847"/>
                  </a:moveTo>
                  <a:lnTo>
                    <a:pt x="364159" y="120847"/>
                  </a:lnTo>
                  <a:cubicBezTo>
                    <a:pt x="372829" y="120847"/>
                    <a:pt x="377784" y="127185"/>
                    <a:pt x="377784" y="134791"/>
                  </a:cubicBezTo>
                  <a:lnTo>
                    <a:pt x="377784" y="138594"/>
                  </a:lnTo>
                  <a:cubicBezTo>
                    <a:pt x="377784" y="146200"/>
                    <a:pt x="372829" y="152538"/>
                    <a:pt x="364159" y="152538"/>
                  </a:cubicBezTo>
                  <a:lnTo>
                    <a:pt x="13625" y="152538"/>
                  </a:lnTo>
                  <a:cubicBezTo>
                    <a:pt x="6193" y="152538"/>
                    <a:pt x="0" y="146200"/>
                    <a:pt x="0" y="138594"/>
                  </a:cubicBezTo>
                  <a:lnTo>
                    <a:pt x="0" y="134791"/>
                  </a:lnTo>
                  <a:cubicBezTo>
                    <a:pt x="0" y="127185"/>
                    <a:pt x="6193" y="120847"/>
                    <a:pt x="13625" y="120847"/>
                  </a:cubicBezTo>
                  <a:close/>
                  <a:moveTo>
                    <a:pt x="13625" y="0"/>
                  </a:moveTo>
                  <a:lnTo>
                    <a:pt x="364159" y="0"/>
                  </a:lnTo>
                  <a:cubicBezTo>
                    <a:pt x="372829" y="0"/>
                    <a:pt x="377784" y="6338"/>
                    <a:pt x="377784" y="13944"/>
                  </a:cubicBezTo>
                  <a:lnTo>
                    <a:pt x="377784" y="17747"/>
                  </a:lnTo>
                  <a:cubicBezTo>
                    <a:pt x="377784" y="25353"/>
                    <a:pt x="372829" y="31691"/>
                    <a:pt x="364159" y="31691"/>
                  </a:cubicBezTo>
                  <a:lnTo>
                    <a:pt x="13625" y="31691"/>
                  </a:lnTo>
                  <a:cubicBezTo>
                    <a:pt x="6193" y="31691"/>
                    <a:pt x="0" y="25353"/>
                    <a:pt x="0" y="17747"/>
                  </a:cubicBezTo>
                  <a:lnTo>
                    <a:pt x="0" y="13944"/>
                  </a:lnTo>
                  <a:cubicBezTo>
                    <a:pt x="0" y="6338"/>
                    <a:pt x="6193" y="0"/>
                    <a:pt x="13625" y="0"/>
                  </a:cubicBezTo>
                  <a:close/>
                </a:path>
              </a:pathLst>
            </a:custGeom>
            <a:solidFill>
              <a:srgbClr val="26A7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40" name="Google Shape;640;p25"/>
            <p:cNvSpPr/>
            <p:nvPr/>
          </p:nvSpPr>
          <p:spPr>
            <a:xfrm>
              <a:off x="7838332" y="8055488"/>
              <a:ext cx="148314" cy="148314"/>
            </a:xfrm>
            <a:custGeom>
              <a:avLst/>
              <a:gdLst/>
              <a:ahLst/>
              <a:cxnLst/>
              <a:rect l="l" t="t" r="r" b="b"/>
              <a:pathLst>
                <a:path w="119" h="119" extrusionOk="0">
                  <a:moveTo>
                    <a:pt x="118" y="73"/>
                  </a:moveTo>
                  <a:lnTo>
                    <a:pt x="73" y="118"/>
                  </a:lnTo>
                  <a:lnTo>
                    <a:pt x="0" y="46"/>
                  </a:lnTo>
                  <a:lnTo>
                    <a:pt x="46" y="0"/>
                  </a:lnTo>
                  <a:lnTo>
                    <a:pt x="118" y="73"/>
                  </a:lnTo>
                </a:path>
              </a:pathLst>
            </a:custGeom>
            <a:solidFill>
              <a:srgbClr val="A892A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41" name="Google Shape;641;p25"/>
            <p:cNvSpPr/>
            <p:nvPr/>
          </p:nvSpPr>
          <p:spPr>
            <a:xfrm>
              <a:off x="7882275" y="8099431"/>
              <a:ext cx="324092" cy="324092"/>
            </a:xfrm>
            <a:custGeom>
              <a:avLst/>
              <a:gdLst/>
              <a:ahLst/>
              <a:cxnLst/>
              <a:rect l="l" t="t" r="r" b="b"/>
              <a:pathLst>
                <a:path w="259" h="259" extrusionOk="0">
                  <a:moveTo>
                    <a:pt x="243" y="235"/>
                  </a:moveTo>
                  <a:lnTo>
                    <a:pt x="235" y="242"/>
                  </a:lnTo>
                  <a:lnTo>
                    <a:pt x="235" y="242"/>
                  </a:lnTo>
                  <a:cubicBezTo>
                    <a:pt x="220" y="258"/>
                    <a:pt x="195" y="258"/>
                    <a:pt x="180" y="242"/>
                  </a:cubicBezTo>
                  <a:lnTo>
                    <a:pt x="0" y="62"/>
                  </a:lnTo>
                  <a:lnTo>
                    <a:pt x="62" y="0"/>
                  </a:lnTo>
                  <a:lnTo>
                    <a:pt x="243" y="180"/>
                  </a:lnTo>
                  <a:lnTo>
                    <a:pt x="243" y="180"/>
                  </a:lnTo>
                  <a:cubicBezTo>
                    <a:pt x="258" y="195"/>
                    <a:pt x="258" y="220"/>
                    <a:pt x="243" y="235"/>
                  </a:cubicBezTo>
                </a:path>
              </a:pathLst>
            </a:custGeom>
            <a:solidFill>
              <a:srgbClr val="122F7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42" name="Google Shape;642;p25"/>
            <p:cNvSpPr/>
            <p:nvPr/>
          </p:nvSpPr>
          <p:spPr>
            <a:xfrm>
              <a:off x="7519734" y="7742384"/>
              <a:ext cx="455924" cy="455921"/>
            </a:xfrm>
            <a:custGeom>
              <a:avLst/>
              <a:gdLst/>
              <a:ahLst/>
              <a:cxnLst/>
              <a:rect l="l" t="t" r="r" b="b"/>
              <a:pathLst>
                <a:path w="365" h="366" extrusionOk="0">
                  <a:moveTo>
                    <a:pt x="263" y="263"/>
                  </a:moveTo>
                  <a:lnTo>
                    <a:pt x="263" y="263"/>
                  </a:lnTo>
                  <a:cubicBezTo>
                    <a:pt x="218" y="308"/>
                    <a:pt x="146" y="308"/>
                    <a:pt x="101" y="263"/>
                  </a:cubicBezTo>
                  <a:lnTo>
                    <a:pt x="101" y="263"/>
                  </a:lnTo>
                  <a:cubicBezTo>
                    <a:pt x="56" y="219"/>
                    <a:pt x="56" y="146"/>
                    <a:pt x="101" y="102"/>
                  </a:cubicBezTo>
                  <a:lnTo>
                    <a:pt x="101" y="102"/>
                  </a:lnTo>
                  <a:cubicBezTo>
                    <a:pt x="146" y="57"/>
                    <a:pt x="218" y="57"/>
                    <a:pt x="263" y="102"/>
                  </a:cubicBezTo>
                  <a:lnTo>
                    <a:pt x="263" y="102"/>
                  </a:lnTo>
                  <a:cubicBezTo>
                    <a:pt x="307" y="146"/>
                    <a:pt x="307" y="219"/>
                    <a:pt x="263" y="263"/>
                  </a:cubicBezTo>
                  <a:close/>
                  <a:moveTo>
                    <a:pt x="299" y="65"/>
                  </a:moveTo>
                  <a:lnTo>
                    <a:pt x="299" y="65"/>
                  </a:lnTo>
                  <a:cubicBezTo>
                    <a:pt x="234" y="0"/>
                    <a:pt x="129" y="0"/>
                    <a:pt x="65" y="65"/>
                  </a:cubicBezTo>
                  <a:lnTo>
                    <a:pt x="65" y="65"/>
                  </a:lnTo>
                  <a:cubicBezTo>
                    <a:pt x="0" y="130"/>
                    <a:pt x="0" y="235"/>
                    <a:pt x="65" y="300"/>
                  </a:cubicBezTo>
                  <a:lnTo>
                    <a:pt x="65" y="300"/>
                  </a:lnTo>
                  <a:cubicBezTo>
                    <a:pt x="129" y="365"/>
                    <a:pt x="234" y="365"/>
                    <a:pt x="299" y="300"/>
                  </a:cubicBezTo>
                  <a:lnTo>
                    <a:pt x="299" y="300"/>
                  </a:lnTo>
                  <a:cubicBezTo>
                    <a:pt x="364" y="235"/>
                    <a:pt x="364" y="130"/>
                    <a:pt x="299" y="65"/>
                  </a:cubicBezTo>
                  <a:close/>
                </a:path>
              </a:pathLst>
            </a:custGeom>
            <a:solidFill>
              <a:srgbClr val="E5D8E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643" name="Google Shape;643;p25"/>
          <p:cNvSpPr/>
          <p:nvPr/>
        </p:nvSpPr>
        <p:spPr>
          <a:xfrm>
            <a:off x="1044922" y="2984624"/>
            <a:ext cx="801900" cy="801600"/>
          </a:xfrm>
          <a:prstGeom prst="ellipse">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644" name="Google Shape;644;p25"/>
          <p:cNvSpPr txBox="1"/>
          <p:nvPr/>
        </p:nvSpPr>
        <p:spPr>
          <a:xfrm>
            <a:off x="688744" y="3910736"/>
            <a:ext cx="15141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Google Calendar</a:t>
            </a:r>
            <a:endParaRPr sz="500"/>
          </a:p>
        </p:txBody>
      </p:sp>
      <p:sp>
        <p:nvSpPr>
          <p:cNvPr id="645" name="Google Shape;645;p25"/>
          <p:cNvSpPr txBox="1"/>
          <p:nvPr/>
        </p:nvSpPr>
        <p:spPr>
          <a:xfrm>
            <a:off x="609561" y="4144118"/>
            <a:ext cx="1672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All your calendars in one place-- save time and make the most of every day. </a:t>
            </a:r>
            <a:endParaRPr sz="500"/>
          </a:p>
        </p:txBody>
      </p:sp>
      <p:pic>
        <p:nvPicPr>
          <p:cNvPr id="646" name="Google Shape;646;p25"/>
          <p:cNvPicPr preferRelativeResize="0"/>
          <p:nvPr/>
        </p:nvPicPr>
        <p:blipFill>
          <a:blip r:embed="rId4">
            <a:alphaModFix/>
          </a:blip>
          <a:stretch>
            <a:fillRect/>
          </a:stretch>
        </p:blipFill>
        <p:spPr>
          <a:xfrm>
            <a:off x="999905" y="2923218"/>
            <a:ext cx="891925" cy="891925"/>
          </a:xfrm>
          <a:prstGeom prst="rect">
            <a:avLst/>
          </a:prstGeom>
          <a:noFill/>
          <a:ln>
            <a:noFill/>
          </a:ln>
        </p:spPr>
      </p:pic>
      <p:sp>
        <p:nvSpPr>
          <p:cNvPr id="647" name="Google Shape;647;p25"/>
          <p:cNvSpPr/>
          <p:nvPr/>
        </p:nvSpPr>
        <p:spPr>
          <a:xfrm>
            <a:off x="6531022" y="1033224"/>
            <a:ext cx="801900" cy="801600"/>
          </a:xfrm>
          <a:prstGeom prst="ellipse">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648" name="Google Shape;648;p25"/>
          <p:cNvSpPr txBox="1"/>
          <p:nvPr/>
        </p:nvSpPr>
        <p:spPr>
          <a:xfrm>
            <a:off x="6295262" y="1973425"/>
            <a:ext cx="1273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Google Keep</a:t>
            </a:r>
            <a:endParaRPr sz="500"/>
          </a:p>
        </p:txBody>
      </p:sp>
      <p:sp>
        <p:nvSpPr>
          <p:cNvPr id="649" name="Google Shape;649;p25"/>
          <p:cNvSpPr txBox="1"/>
          <p:nvPr/>
        </p:nvSpPr>
        <p:spPr>
          <a:xfrm>
            <a:off x="6095662" y="2192718"/>
            <a:ext cx="1672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Quickly capture what’s on your mind and get a reminder later at the right place or time. </a:t>
            </a:r>
            <a:endParaRPr sz="500"/>
          </a:p>
        </p:txBody>
      </p:sp>
      <p:pic>
        <p:nvPicPr>
          <p:cNvPr id="650" name="Google Shape;650;p25"/>
          <p:cNvPicPr preferRelativeResize="0"/>
          <p:nvPr/>
        </p:nvPicPr>
        <p:blipFill>
          <a:blip r:embed="rId5">
            <a:alphaModFix/>
          </a:blip>
          <a:stretch>
            <a:fillRect/>
          </a:stretch>
        </p:blipFill>
        <p:spPr>
          <a:xfrm>
            <a:off x="6378612" y="880675"/>
            <a:ext cx="1106700" cy="1106700"/>
          </a:xfrm>
          <a:prstGeom prst="rect">
            <a:avLst/>
          </a:prstGeom>
          <a:noFill/>
          <a:ln>
            <a:noFill/>
          </a:ln>
        </p:spPr>
      </p:pic>
      <p:sp>
        <p:nvSpPr>
          <p:cNvPr id="651" name="Google Shape;651;p25"/>
          <p:cNvSpPr/>
          <p:nvPr/>
        </p:nvSpPr>
        <p:spPr>
          <a:xfrm>
            <a:off x="7485509" y="2979462"/>
            <a:ext cx="801900" cy="801600"/>
          </a:xfrm>
          <a:prstGeom prst="ellipse">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652" name="Google Shape;652;p25"/>
          <p:cNvSpPr txBox="1"/>
          <p:nvPr/>
        </p:nvSpPr>
        <p:spPr>
          <a:xfrm>
            <a:off x="7249750" y="3919663"/>
            <a:ext cx="1273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Google Tasks</a:t>
            </a:r>
            <a:endParaRPr sz="500"/>
          </a:p>
        </p:txBody>
      </p:sp>
      <p:sp>
        <p:nvSpPr>
          <p:cNvPr id="653" name="Google Shape;653;p25"/>
          <p:cNvSpPr txBox="1"/>
          <p:nvPr/>
        </p:nvSpPr>
        <p:spPr>
          <a:xfrm>
            <a:off x="7050149" y="4138955"/>
            <a:ext cx="1672500" cy="522000"/>
          </a:xfrm>
          <a:prstGeom prst="rect">
            <a:avLst/>
          </a:prstGeom>
          <a:noFill/>
          <a:ln>
            <a:noFill/>
          </a:ln>
        </p:spPr>
        <p:txBody>
          <a:bodyPr spcFirstLastPara="1" wrap="square" lIns="34300" tIns="17150" rIns="34300" bIns="17150" anchor="t" anchorCtr="0">
            <a:noAutofit/>
          </a:bodyPr>
          <a:lstStyle/>
          <a:p>
            <a:pPr marL="0" marR="0" lvl="0" indent="0" algn="l"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Get more done and integrated with Gmail and Google Calendar. . </a:t>
            </a:r>
            <a:endParaRPr sz="500"/>
          </a:p>
        </p:txBody>
      </p:sp>
      <p:pic>
        <p:nvPicPr>
          <p:cNvPr id="654" name="Google Shape;654;p25"/>
          <p:cNvPicPr preferRelativeResize="0"/>
          <p:nvPr/>
        </p:nvPicPr>
        <p:blipFill>
          <a:blip r:embed="rId6">
            <a:alphaModFix/>
          </a:blip>
          <a:stretch>
            <a:fillRect/>
          </a:stretch>
        </p:blipFill>
        <p:spPr>
          <a:xfrm>
            <a:off x="7409299" y="2923237"/>
            <a:ext cx="954300" cy="954300"/>
          </a:xfrm>
          <a:prstGeom prst="rect">
            <a:avLst/>
          </a:prstGeom>
          <a:noFill/>
          <a:ln>
            <a:noFill/>
          </a:ln>
        </p:spPr>
      </p:pic>
      <p:pic>
        <p:nvPicPr>
          <p:cNvPr id="655" name="Google Shape;655;p25"/>
          <p:cNvPicPr preferRelativeResize="0"/>
          <p:nvPr/>
        </p:nvPicPr>
        <p:blipFill>
          <a:blip r:embed="rId7">
            <a:alphaModFix/>
          </a:blip>
          <a:stretch>
            <a:fillRect/>
          </a:stretch>
        </p:blipFill>
        <p:spPr>
          <a:xfrm>
            <a:off x="3852446" y="880578"/>
            <a:ext cx="1672500" cy="1259218"/>
          </a:xfrm>
          <a:prstGeom prst="rect">
            <a:avLst/>
          </a:prstGeom>
          <a:noFill/>
          <a:ln>
            <a:noFill/>
          </a:ln>
        </p:spPr>
      </p:pic>
      <p:sp>
        <p:nvSpPr>
          <p:cNvPr id="656" name="Google Shape;656;p25"/>
          <p:cNvSpPr txBox="1"/>
          <p:nvPr/>
        </p:nvSpPr>
        <p:spPr>
          <a:xfrm>
            <a:off x="4135362" y="1955588"/>
            <a:ext cx="11067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Gmail</a:t>
            </a:r>
            <a:endParaRPr sz="500"/>
          </a:p>
        </p:txBody>
      </p:sp>
      <p:sp>
        <p:nvSpPr>
          <p:cNvPr id="657" name="Google Shape;657;p25"/>
          <p:cNvSpPr txBox="1"/>
          <p:nvPr/>
        </p:nvSpPr>
        <p:spPr>
          <a:xfrm>
            <a:off x="3852350" y="2188989"/>
            <a:ext cx="1672500" cy="657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Minimal and streamlined email client integrated with all other Google Apps.</a:t>
            </a:r>
            <a:endParaRPr sz="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26"/>
          <p:cNvGrpSpPr/>
          <p:nvPr/>
        </p:nvGrpSpPr>
        <p:grpSpPr>
          <a:xfrm>
            <a:off x="2163372" y="1931125"/>
            <a:ext cx="4819371" cy="2230862"/>
            <a:chOff x="5767455" y="5149666"/>
            <a:chExt cx="12848229" cy="5948966"/>
          </a:xfrm>
        </p:grpSpPr>
        <p:sp>
          <p:nvSpPr>
            <p:cNvPr id="663" name="Google Shape;663;p26"/>
            <p:cNvSpPr/>
            <p:nvPr/>
          </p:nvSpPr>
          <p:spPr>
            <a:xfrm>
              <a:off x="6168444" y="10714121"/>
              <a:ext cx="11958364" cy="54930"/>
            </a:xfrm>
            <a:custGeom>
              <a:avLst/>
              <a:gdLst/>
              <a:ahLst/>
              <a:cxnLst/>
              <a:rect l="l" t="t" r="r" b="b"/>
              <a:pathLst>
                <a:path w="9598" h="45" extrusionOk="0">
                  <a:moveTo>
                    <a:pt x="9576" y="44"/>
                  </a:moveTo>
                  <a:lnTo>
                    <a:pt x="20" y="44"/>
                  </a:lnTo>
                  <a:lnTo>
                    <a:pt x="20" y="44"/>
                  </a:lnTo>
                  <a:cubicBezTo>
                    <a:pt x="9" y="44"/>
                    <a:pt x="0" y="34"/>
                    <a:pt x="0" y="23"/>
                  </a:cubicBezTo>
                  <a:lnTo>
                    <a:pt x="0" y="21"/>
                  </a:lnTo>
                  <a:lnTo>
                    <a:pt x="0" y="21"/>
                  </a:lnTo>
                  <a:cubicBezTo>
                    <a:pt x="0" y="10"/>
                    <a:pt x="9" y="0"/>
                    <a:pt x="20" y="0"/>
                  </a:cubicBezTo>
                  <a:lnTo>
                    <a:pt x="9576" y="0"/>
                  </a:lnTo>
                  <a:lnTo>
                    <a:pt x="9576" y="0"/>
                  </a:lnTo>
                  <a:cubicBezTo>
                    <a:pt x="9588" y="0"/>
                    <a:pt x="9597" y="10"/>
                    <a:pt x="9597" y="21"/>
                  </a:cubicBezTo>
                  <a:lnTo>
                    <a:pt x="9597" y="23"/>
                  </a:lnTo>
                  <a:lnTo>
                    <a:pt x="9597" y="23"/>
                  </a:lnTo>
                  <a:cubicBezTo>
                    <a:pt x="9597" y="34"/>
                    <a:pt x="9588" y="44"/>
                    <a:pt x="9576" y="44"/>
                  </a:cubicBez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64" name="Google Shape;664;p26"/>
            <p:cNvSpPr/>
            <p:nvPr/>
          </p:nvSpPr>
          <p:spPr>
            <a:xfrm>
              <a:off x="6360703" y="9780302"/>
              <a:ext cx="2581733" cy="1038187"/>
            </a:xfrm>
            <a:custGeom>
              <a:avLst/>
              <a:gdLst/>
              <a:ahLst/>
              <a:cxnLst/>
              <a:rect l="l" t="t" r="r" b="b"/>
              <a:pathLst>
                <a:path w="2072" h="835" extrusionOk="0">
                  <a:moveTo>
                    <a:pt x="611" y="657"/>
                  </a:moveTo>
                  <a:lnTo>
                    <a:pt x="611" y="657"/>
                  </a:lnTo>
                  <a:cubicBezTo>
                    <a:pt x="1039" y="753"/>
                    <a:pt x="1995" y="834"/>
                    <a:pt x="2033" y="679"/>
                  </a:cubicBezTo>
                  <a:lnTo>
                    <a:pt x="2033" y="679"/>
                  </a:lnTo>
                  <a:cubicBezTo>
                    <a:pt x="2071" y="524"/>
                    <a:pt x="1177" y="192"/>
                    <a:pt x="751" y="97"/>
                  </a:cubicBezTo>
                  <a:lnTo>
                    <a:pt x="751" y="97"/>
                  </a:lnTo>
                  <a:cubicBezTo>
                    <a:pt x="323" y="0"/>
                    <a:pt x="77" y="78"/>
                    <a:pt x="38" y="233"/>
                  </a:cubicBezTo>
                  <a:lnTo>
                    <a:pt x="38" y="233"/>
                  </a:lnTo>
                  <a:cubicBezTo>
                    <a:pt x="0" y="388"/>
                    <a:pt x="184" y="561"/>
                    <a:pt x="611" y="657"/>
                  </a:cubicBez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65" name="Google Shape;665;p26"/>
            <p:cNvSpPr/>
            <p:nvPr/>
          </p:nvSpPr>
          <p:spPr>
            <a:xfrm>
              <a:off x="6673804" y="10153830"/>
              <a:ext cx="1889606" cy="461415"/>
            </a:xfrm>
            <a:custGeom>
              <a:avLst/>
              <a:gdLst/>
              <a:ahLst/>
              <a:cxnLst/>
              <a:rect l="l" t="t" r="r" b="b"/>
              <a:pathLst>
                <a:path w="1518" h="372" extrusionOk="0">
                  <a:moveTo>
                    <a:pt x="1510" y="371"/>
                  </a:moveTo>
                  <a:lnTo>
                    <a:pt x="1510" y="371"/>
                  </a:lnTo>
                  <a:cubicBezTo>
                    <a:pt x="1513" y="371"/>
                    <a:pt x="1516" y="369"/>
                    <a:pt x="1517" y="366"/>
                  </a:cubicBezTo>
                  <a:lnTo>
                    <a:pt x="1517" y="366"/>
                  </a:lnTo>
                  <a:cubicBezTo>
                    <a:pt x="1517" y="362"/>
                    <a:pt x="1516" y="358"/>
                    <a:pt x="1511" y="357"/>
                  </a:cubicBezTo>
                  <a:lnTo>
                    <a:pt x="10" y="1"/>
                  </a:lnTo>
                  <a:lnTo>
                    <a:pt x="10" y="1"/>
                  </a:lnTo>
                  <a:cubicBezTo>
                    <a:pt x="6" y="0"/>
                    <a:pt x="2" y="3"/>
                    <a:pt x="1" y="7"/>
                  </a:cubicBezTo>
                  <a:lnTo>
                    <a:pt x="1" y="7"/>
                  </a:lnTo>
                  <a:cubicBezTo>
                    <a:pt x="0" y="10"/>
                    <a:pt x="3" y="14"/>
                    <a:pt x="6" y="15"/>
                  </a:cubicBezTo>
                  <a:lnTo>
                    <a:pt x="1508" y="371"/>
                  </a:lnTo>
                  <a:lnTo>
                    <a:pt x="1508" y="371"/>
                  </a:lnTo>
                  <a:cubicBezTo>
                    <a:pt x="1509" y="371"/>
                    <a:pt x="1510" y="371"/>
                    <a:pt x="1510" y="371"/>
                  </a:cubicBez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66" name="Google Shape;666;p26"/>
            <p:cNvSpPr/>
            <p:nvPr/>
          </p:nvSpPr>
          <p:spPr>
            <a:xfrm>
              <a:off x="15600006" y="9747343"/>
              <a:ext cx="2581730" cy="1038187"/>
            </a:xfrm>
            <a:custGeom>
              <a:avLst/>
              <a:gdLst/>
              <a:ahLst/>
              <a:cxnLst/>
              <a:rect l="l" t="t" r="r" b="b"/>
              <a:pathLst>
                <a:path w="2073" h="835" extrusionOk="0">
                  <a:moveTo>
                    <a:pt x="1461" y="656"/>
                  </a:moveTo>
                  <a:lnTo>
                    <a:pt x="1461" y="656"/>
                  </a:lnTo>
                  <a:cubicBezTo>
                    <a:pt x="1033" y="752"/>
                    <a:pt x="77" y="834"/>
                    <a:pt x="39" y="679"/>
                  </a:cubicBezTo>
                  <a:lnTo>
                    <a:pt x="39" y="679"/>
                  </a:lnTo>
                  <a:cubicBezTo>
                    <a:pt x="0" y="524"/>
                    <a:pt x="894" y="192"/>
                    <a:pt x="1321" y="96"/>
                  </a:cubicBezTo>
                  <a:lnTo>
                    <a:pt x="1321" y="96"/>
                  </a:lnTo>
                  <a:cubicBezTo>
                    <a:pt x="1749" y="0"/>
                    <a:pt x="1995" y="77"/>
                    <a:pt x="2033" y="233"/>
                  </a:cubicBezTo>
                  <a:lnTo>
                    <a:pt x="2033" y="233"/>
                  </a:lnTo>
                  <a:cubicBezTo>
                    <a:pt x="2072" y="388"/>
                    <a:pt x="1888" y="561"/>
                    <a:pt x="1461" y="656"/>
                  </a:cubicBezTo>
                </a:path>
              </a:pathLst>
            </a:custGeom>
            <a:solidFill>
              <a:srgbClr val="5E53C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67" name="Google Shape;667;p26"/>
            <p:cNvSpPr/>
            <p:nvPr/>
          </p:nvSpPr>
          <p:spPr>
            <a:xfrm>
              <a:off x="15973531" y="10126366"/>
              <a:ext cx="1889609" cy="461415"/>
            </a:xfrm>
            <a:custGeom>
              <a:avLst/>
              <a:gdLst/>
              <a:ahLst/>
              <a:cxnLst/>
              <a:rect l="l" t="t" r="r" b="b"/>
              <a:pathLst>
                <a:path w="1519" h="372" extrusionOk="0">
                  <a:moveTo>
                    <a:pt x="8" y="371"/>
                  </a:moveTo>
                  <a:lnTo>
                    <a:pt x="8" y="371"/>
                  </a:lnTo>
                  <a:cubicBezTo>
                    <a:pt x="5" y="371"/>
                    <a:pt x="2" y="369"/>
                    <a:pt x="1" y="365"/>
                  </a:cubicBezTo>
                  <a:lnTo>
                    <a:pt x="1" y="365"/>
                  </a:lnTo>
                  <a:cubicBezTo>
                    <a:pt x="0" y="362"/>
                    <a:pt x="2" y="358"/>
                    <a:pt x="6" y="357"/>
                  </a:cubicBezTo>
                  <a:lnTo>
                    <a:pt x="1508" y="1"/>
                  </a:lnTo>
                  <a:lnTo>
                    <a:pt x="1508" y="1"/>
                  </a:lnTo>
                  <a:cubicBezTo>
                    <a:pt x="1512" y="0"/>
                    <a:pt x="1516" y="3"/>
                    <a:pt x="1517" y="6"/>
                  </a:cubicBezTo>
                  <a:lnTo>
                    <a:pt x="1517" y="6"/>
                  </a:lnTo>
                  <a:cubicBezTo>
                    <a:pt x="1518" y="10"/>
                    <a:pt x="1515" y="14"/>
                    <a:pt x="1512" y="15"/>
                  </a:cubicBezTo>
                  <a:lnTo>
                    <a:pt x="9" y="371"/>
                  </a:lnTo>
                  <a:lnTo>
                    <a:pt x="9" y="371"/>
                  </a:lnTo>
                  <a:lnTo>
                    <a:pt x="8" y="371"/>
                  </a:ln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68" name="Google Shape;668;p26"/>
            <p:cNvSpPr/>
            <p:nvPr/>
          </p:nvSpPr>
          <p:spPr>
            <a:xfrm>
              <a:off x="15578031" y="9093673"/>
              <a:ext cx="2394966" cy="1774254"/>
            </a:xfrm>
            <a:custGeom>
              <a:avLst/>
              <a:gdLst/>
              <a:ahLst/>
              <a:cxnLst/>
              <a:rect l="l" t="t" r="r" b="b"/>
              <a:pathLst>
                <a:path w="1924" h="1424" extrusionOk="0">
                  <a:moveTo>
                    <a:pt x="1449" y="802"/>
                  </a:moveTo>
                  <a:lnTo>
                    <a:pt x="1449" y="802"/>
                  </a:lnTo>
                  <a:cubicBezTo>
                    <a:pt x="1080" y="1039"/>
                    <a:pt x="200" y="1423"/>
                    <a:pt x="100" y="1267"/>
                  </a:cubicBezTo>
                  <a:lnTo>
                    <a:pt x="100" y="1267"/>
                  </a:lnTo>
                  <a:cubicBezTo>
                    <a:pt x="0" y="1111"/>
                    <a:pt x="718" y="473"/>
                    <a:pt x="1087" y="236"/>
                  </a:cubicBezTo>
                  <a:lnTo>
                    <a:pt x="1087" y="236"/>
                  </a:lnTo>
                  <a:cubicBezTo>
                    <a:pt x="1456" y="0"/>
                    <a:pt x="1723" y="8"/>
                    <a:pt x="1823" y="165"/>
                  </a:cubicBezTo>
                  <a:lnTo>
                    <a:pt x="1823" y="165"/>
                  </a:lnTo>
                  <a:cubicBezTo>
                    <a:pt x="1923" y="321"/>
                    <a:pt x="1818" y="566"/>
                    <a:pt x="1449" y="802"/>
                  </a:cubicBez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69" name="Google Shape;669;p26"/>
            <p:cNvSpPr/>
            <p:nvPr/>
          </p:nvSpPr>
          <p:spPr>
            <a:xfrm>
              <a:off x="15940575" y="9434242"/>
              <a:ext cx="1653406" cy="1065652"/>
            </a:xfrm>
            <a:custGeom>
              <a:avLst/>
              <a:gdLst/>
              <a:ahLst/>
              <a:cxnLst/>
              <a:rect l="l" t="t" r="r" b="b"/>
              <a:pathLst>
                <a:path w="1328" h="856" extrusionOk="0">
                  <a:moveTo>
                    <a:pt x="8" y="855"/>
                  </a:moveTo>
                  <a:lnTo>
                    <a:pt x="8" y="855"/>
                  </a:lnTo>
                  <a:cubicBezTo>
                    <a:pt x="6" y="855"/>
                    <a:pt x="3" y="854"/>
                    <a:pt x="2" y="852"/>
                  </a:cubicBezTo>
                  <a:lnTo>
                    <a:pt x="2" y="852"/>
                  </a:lnTo>
                  <a:cubicBezTo>
                    <a:pt x="0" y="848"/>
                    <a:pt x="1" y="844"/>
                    <a:pt x="4" y="841"/>
                  </a:cubicBezTo>
                  <a:lnTo>
                    <a:pt x="1315" y="2"/>
                  </a:lnTo>
                  <a:lnTo>
                    <a:pt x="1315" y="2"/>
                  </a:lnTo>
                  <a:cubicBezTo>
                    <a:pt x="1319" y="0"/>
                    <a:pt x="1323" y="1"/>
                    <a:pt x="1325" y="4"/>
                  </a:cubicBezTo>
                  <a:lnTo>
                    <a:pt x="1325" y="4"/>
                  </a:lnTo>
                  <a:cubicBezTo>
                    <a:pt x="1327" y="8"/>
                    <a:pt x="1327" y="12"/>
                    <a:pt x="1323" y="14"/>
                  </a:cubicBezTo>
                  <a:lnTo>
                    <a:pt x="12" y="854"/>
                  </a:lnTo>
                  <a:lnTo>
                    <a:pt x="12" y="854"/>
                  </a:lnTo>
                  <a:cubicBezTo>
                    <a:pt x="11" y="854"/>
                    <a:pt x="9" y="855"/>
                    <a:pt x="8" y="855"/>
                  </a:cubicBez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0" name="Google Shape;670;p26"/>
            <p:cNvSpPr/>
            <p:nvPr/>
          </p:nvSpPr>
          <p:spPr>
            <a:xfrm>
              <a:off x="14248716" y="7451253"/>
              <a:ext cx="3114558" cy="3422168"/>
            </a:xfrm>
            <a:custGeom>
              <a:avLst/>
              <a:gdLst/>
              <a:ahLst/>
              <a:cxnLst/>
              <a:rect l="l" t="t" r="r" b="b"/>
              <a:pathLst>
                <a:path w="2501" h="2749" extrusionOk="0">
                  <a:moveTo>
                    <a:pt x="969" y="2618"/>
                  </a:moveTo>
                  <a:lnTo>
                    <a:pt x="969" y="2618"/>
                  </a:lnTo>
                  <a:cubicBezTo>
                    <a:pt x="969" y="2618"/>
                    <a:pt x="2344" y="2748"/>
                    <a:pt x="1870" y="1980"/>
                  </a:cubicBezTo>
                  <a:lnTo>
                    <a:pt x="1870" y="1980"/>
                  </a:lnTo>
                  <a:cubicBezTo>
                    <a:pt x="1600" y="1542"/>
                    <a:pt x="2026" y="1925"/>
                    <a:pt x="2145" y="1831"/>
                  </a:cubicBezTo>
                  <a:lnTo>
                    <a:pt x="2145" y="1831"/>
                  </a:lnTo>
                  <a:cubicBezTo>
                    <a:pt x="2350" y="1668"/>
                    <a:pt x="2029" y="1349"/>
                    <a:pt x="2060" y="1301"/>
                  </a:cubicBezTo>
                  <a:lnTo>
                    <a:pt x="2060" y="1301"/>
                  </a:lnTo>
                  <a:cubicBezTo>
                    <a:pt x="2090" y="1253"/>
                    <a:pt x="2424" y="1554"/>
                    <a:pt x="2442" y="1284"/>
                  </a:cubicBezTo>
                  <a:lnTo>
                    <a:pt x="2442" y="1284"/>
                  </a:lnTo>
                  <a:cubicBezTo>
                    <a:pt x="2464" y="963"/>
                    <a:pt x="2096" y="763"/>
                    <a:pt x="2232" y="634"/>
                  </a:cubicBezTo>
                  <a:lnTo>
                    <a:pt x="2232" y="634"/>
                  </a:lnTo>
                  <a:cubicBezTo>
                    <a:pt x="2500" y="377"/>
                    <a:pt x="2226" y="0"/>
                    <a:pt x="1987" y="110"/>
                  </a:cubicBezTo>
                  <a:lnTo>
                    <a:pt x="1987" y="110"/>
                  </a:lnTo>
                  <a:cubicBezTo>
                    <a:pt x="1776" y="205"/>
                    <a:pt x="1904" y="523"/>
                    <a:pt x="1731" y="496"/>
                  </a:cubicBezTo>
                  <a:lnTo>
                    <a:pt x="1731" y="496"/>
                  </a:lnTo>
                  <a:cubicBezTo>
                    <a:pt x="1387" y="441"/>
                    <a:pt x="784" y="556"/>
                    <a:pt x="1237" y="907"/>
                  </a:cubicBezTo>
                  <a:lnTo>
                    <a:pt x="1237" y="907"/>
                  </a:lnTo>
                  <a:cubicBezTo>
                    <a:pt x="1503" y="1112"/>
                    <a:pt x="1027" y="875"/>
                    <a:pt x="842" y="1084"/>
                  </a:cubicBezTo>
                  <a:lnTo>
                    <a:pt x="842" y="1084"/>
                  </a:lnTo>
                  <a:cubicBezTo>
                    <a:pt x="656" y="1293"/>
                    <a:pt x="1163" y="1482"/>
                    <a:pt x="807" y="1579"/>
                  </a:cubicBezTo>
                  <a:lnTo>
                    <a:pt x="807" y="1579"/>
                  </a:lnTo>
                  <a:cubicBezTo>
                    <a:pt x="0" y="1797"/>
                    <a:pt x="969" y="2618"/>
                    <a:pt x="969" y="2618"/>
                  </a:cubicBezTo>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1" name="Google Shape;671;p26"/>
            <p:cNvSpPr/>
            <p:nvPr/>
          </p:nvSpPr>
          <p:spPr>
            <a:xfrm>
              <a:off x="15589020" y="7813792"/>
              <a:ext cx="1351289" cy="2746523"/>
            </a:xfrm>
            <a:custGeom>
              <a:avLst/>
              <a:gdLst/>
              <a:ahLst/>
              <a:cxnLst/>
              <a:rect l="l" t="t" r="r" b="b"/>
              <a:pathLst>
                <a:path w="1083" h="2207" extrusionOk="0">
                  <a:moveTo>
                    <a:pt x="8" y="2206"/>
                  </a:moveTo>
                  <a:lnTo>
                    <a:pt x="8" y="2206"/>
                  </a:lnTo>
                  <a:cubicBezTo>
                    <a:pt x="7" y="2206"/>
                    <a:pt x="6" y="2206"/>
                    <a:pt x="5" y="2205"/>
                  </a:cubicBezTo>
                  <a:lnTo>
                    <a:pt x="5" y="2205"/>
                  </a:lnTo>
                  <a:cubicBezTo>
                    <a:pt x="1" y="2203"/>
                    <a:pt x="0" y="2199"/>
                    <a:pt x="1" y="2196"/>
                  </a:cubicBezTo>
                  <a:lnTo>
                    <a:pt x="1068" y="6"/>
                  </a:lnTo>
                  <a:lnTo>
                    <a:pt x="1068" y="6"/>
                  </a:lnTo>
                  <a:cubicBezTo>
                    <a:pt x="1070" y="2"/>
                    <a:pt x="1074" y="0"/>
                    <a:pt x="1078" y="2"/>
                  </a:cubicBezTo>
                  <a:lnTo>
                    <a:pt x="1078" y="2"/>
                  </a:lnTo>
                  <a:cubicBezTo>
                    <a:pt x="1081" y="4"/>
                    <a:pt x="1082" y="8"/>
                    <a:pt x="1081" y="12"/>
                  </a:cubicBezTo>
                  <a:lnTo>
                    <a:pt x="14" y="2202"/>
                  </a:lnTo>
                  <a:lnTo>
                    <a:pt x="14" y="2202"/>
                  </a:lnTo>
                  <a:cubicBezTo>
                    <a:pt x="13" y="2204"/>
                    <a:pt x="10" y="2206"/>
                    <a:pt x="8" y="2206"/>
                  </a:cubicBez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2" name="Google Shape;672;p26"/>
            <p:cNvSpPr/>
            <p:nvPr/>
          </p:nvSpPr>
          <p:spPr>
            <a:xfrm>
              <a:off x="6558451" y="9093673"/>
              <a:ext cx="2394966" cy="1774254"/>
            </a:xfrm>
            <a:custGeom>
              <a:avLst/>
              <a:gdLst/>
              <a:ahLst/>
              <a:cxnLst/>
              <a:rect l="l" t="t" r="r" b="b"/>
              <a:pathLst>
                <a:path w="1924" h="1424" extrusionOk="0">
                  <a:moveTo>
                    <a:pt x="473" y="802"/>
                  </a:moveTo>
                  <a:lnTo>
                    <a:pt x="473" y="802"/>
                  </a:lnTo>
                  <a:cubicBezTo>
                    <a:pt x="843" y="1039"/>
                    <a:pt x="1723" y="1423"/>
                    <a:pt x="1823" y="1267"/>
                  </a:cubicBezTo>
                  <a:lnTo>
                    <a:pt x="1823" y="1267"/>
                  </a:lnTo>
                  <a:cubicBezTo>
                    <a:pt x="1923" y="1111"/>
                    <a:pt x="1206" y="473"/>
                    <a:pt x="836" y="236"/>
                  </a:cubicBezTo>
                  <a:lnTo>
                    <a:pt x="836" y="236"/>
                  </a:lnTo>
                  <a:cubicBezTo>
                    <a:pt x="467" y="0"/>
                    <a:pt x="200" y="8"/>
                    <a:pt x="100" y="165"/>
                  </a:cubicBezTo>
                  <a:lnTo>
                    <a:pt x="100" y="165"/>
                  </a:lnTo>
                  <a:cubicBezTo>
                    <a:pt x="0" y="321"/>
                    <a:pt x="105" y="566"/>
                    <a:pt x="473" y="802"/>
                  </a:cubicBezTo>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3" name="Google Shape;673;p26"/>
            <p:cNvSpPr/>
            <p:nvPr/>
          </p:nvSpPr>
          <p:spPr>
            <a:xfrm>
              <a:off x="6937470" y="9434242"/>
              <a:ext cx="1653409" cy="1065652"/>
            </a:xfrm>
            <a:custGeom>
              <a:avLst/>
              <a:gdLst/>
              <a:ahLst/>
              <a:cxnLst/>
              <a:rect l="l" t="t" r="r" b="b"/>
              <a:pathLst>
                <a:path w="1329" h="856" extrusionOk="0">
                  <a:moveTo>
                    <a:pt x="1320" y="855"/>
                  </a:moveTo>
                  <a:lnTo>
                    <a:pt x="1320" y="855"/>
                  </a:lnTo>
                  <a:cubicBezTo>
                    <a:pt x="1322" y="855"/>
                    <a:pt x="1324" y="854"/>
                    <a:pt x="1325" y="852"/>
                  </a:cubicBezTo>
                  <a:lnTo>
                    <a:pt x="1325" y="852"/>
                  </a:lnTo>
                  <a:cubicBezTo>
                    <a:pt x="1328" y="848"/>
                    <a:pt x="1327" y="844"/>
                    <a:pt x="1324" y="841"/>
                  </a:cubicBezTo>
                  <a:lnTo>
                    <a:pt x="13" y="2"/>
                  </a:lnTo>
                  <a:lnTo>
                    <a:pt x="13" y="2"/>
                  </a:lnTo>
                  <a:cubicBezTo>
                    <a:pt x="9" y="0"/>
                    <a:pt x="5" y="1"/>
                    <a:pt x="3" y="4"/>
                  </a:cubicBezTo>
                  <a:lnTo>
                    <a:pt x="3" y="4"/>
                  </a:lnTo>
                  <a:cubicBezTo>
                    <a:pt x="0" y="8"/>
                    <a:pt x="2" y="12"/>
                    <a:pt x="5" y="14"/>
                  </a:cubicBezTo>
                  <a:lnTo>
                    <a:pt x="1316" y="854"/>
                  </a:lnTo>
                  <a:lnTo>
                    <a:pt x="1316" y="854"/>
                  </a:lnTo>
                  <a:cubicBezTo>
                    <a:pt x="1317" y="854"/>
                    <a:pt x="1318" y="855"/>
                    <a:pt x="1320" y="855"/>
                  </a:cubicBez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4" name="Google Shape;674;p26"/>
            <p:cNvSpPr/>
            <p:nvPr/>
          </p:nvSpPr>
          <p:spPr>
            <a:xfrm>
              <a:off x="12403054" y="6385600"/>
              <a:ext cx="3257375" cy="4328517"/>
            </a:xfrm>
            <a:custGeom>
              <a:avLst/>
              <a:gdLst/>
              <a:ahLst/>
              <a:cxnLst/>
              <a:rect l="l" t="t" r="r" b="b"/>
              <a:pathLst>
                <a:path w="2615" h="3474" extrusionOk="0">
                  <a:moveTo>
                    <a:pt x="2614" y="3473"/>
                  </a:moveTo>
                  <a:lnTo>
                    <a:pt x="0" y="3473"/>
                  </a:lnTo>
                  <a:lnTo>
                    <a:pt x="0" y="0"/>
                  </a:lnTo>
                  <a:lnTo>
                    <a:pt x="2614" y="0"/>
                  </a:lnTo>
                  <a:lnTo>
                    <a:pt x="2614" y="3473"/>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5" name="Google Shape;675;p26"/>
            <p:cNvSpPr/>
            <p:nvPr/>
          </p:nvSpPr>
          <p:spPr>
            <a:xfrm>
              <a:off x="12403054" y="6385600"/>
              <a:ext cx="3257375" cy="4328517"/>
            </a:xfrm>
            <a:custGeom>
              <a:avLst/>
              <a:gdLst/>
              <a:ahLst/>
              <a:cxnLst/>
              <a:rect l="l" t="t" r="r" b="b"/>
              <a:pathLst>
                <a:path w="2615" h="3474" extrusionOk="0">
                  <a:moveTo>
                    <a:pt x="2614" y="3473"/>
                  </a:moveTo>
                  <a:lnTo>
                    <a:pt x="0" y="3473"/>
                  </a:lnTo>
                  <a:lnTo>
                    <a:pt x="0" y="0"/>
                  </a:lnTo>
                  <a:lnTo>
                    <a:pt x="2614" y="0"/>
                  </a:lnTo>
                  <a:lnTo>
                    <a:pt x="2614" y="3473"/>
                  </a:lnTo>
                </a:path>
              </a:pathLst>
            </a:custGeom>
            <a:solidFill>
              <a:srgbClr val="9B9AFF">
                <a:alpha val="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6" name="Google Shape;676;p26"/>
            <p:cNvSpPr/>
            <p:nvPr/>
          </p:nvSpPr>
          <p:spPr>
            <a:xfrm>
              <a:off x="12694180" y="6616308"/>
              <a:ext cx="2525556" cy="575552"/>
            </a:xfrm>
            <a:custGeom>
              <a:avLst/>
              <a:gdLst/>
              <a:ahLst/>
              <a:cxnLst/>
              <a:rect l="l" t="t" r="r" b="b"/>
              <a:pathLst>
                <a:path w="2525556" h="575552" extrusionOk="0">
                  <a:moveTo>
                    <a:pt x="2021444" y="521842"/>
                  </a:moveTo>
                  <a:lnTo>
                    <a:pt x="2520065" y="521842"/>
                  </a:lnTo>
                  <a:lnTo>
                    <a:pt x="2520065" y="575552"/>
                  </a:lnTo>
                  <a:lnTo>
                    <a:pt x="2021444" y="575552"/>
                  </a:lnTo>
                  <a:close/>
                  <a:moveTo>
                    <a:pt x="1373264" y="521842"/>
                  </a:moveTo>
                  <a:lnTo>
                    <a:pt x="1910334" y="521842"/>
                  </a:lnTo>
                  <a:lnTo>
                    <a:pt x="1910334" y="575552"/>
                  </a:lnTo>
                  <a:lnTo>
                    <a:pt x="1373264" y="575552"/>
                  </a:lnTo>
                  <a:close/>
                  <a:moveTo>
                    <a:pt x="785507" y="521842"/>
                  </a:moveTo>
                  <a:lnTo>
                    <a:pt x="1267644" y="521842"/>
                  </a:lnTo>
                  <a:lnTo>
                    <a:pt x="1267644" y="575552"/>
                  </a:lnTo>
                  <a:lnTo>
                    <a:pt x="785507" y="575552"/>
                  </a:lnTo>
                  <a:close/>
                  <a:moveTo>
                    <a:pt x="785509" y="390009"/>
                  </a:moveTo>
                  <a:lnTo>
                    <a:pt x="2525556" y="390009"/>
                  </a:lnTo>
                  <a:lnTo>
                    <a:pt x="2525556" y="443745"/>
                  </a:lnTo>
                  <a:lnTo>
                    <a:pt x="785509" y="443745"/>
                  </a:lnTo>
                  <a:close/>
                  <a:moveTo>
                    <a:pt x="785509" y="104370"/>
                  </a:moveTo>
                  <a:lnTo>
                    <a:pt x="2525556" y="104370"/>
                  </a:lnTo>
                  <a:lnTo>
                    <a:pt x="2525556" y="284406"/>
                  </a:lnTo>
                  <a:lnTo>
                    <a:pt x="785509" y="284406"/>
                  </a:lnTo>
                  <a:close/>
                  <a:moveTo>
                    <a:pt x="287760" y="0"/>
                  </a:moveTo>
                  <a:cubicBezTo>
                    <a:pt x="446654" y="0"/>
                    <a:pt x="575521" y="127916"/>
                    <a:pt x="575521" y="284396"/>
                  </a:cubicBezTo>
                  <a:cubicBezTo>
                    <a:pt x="575521" y="442118"/>
                    <a:pt x="446654" y="570034"/>
                    <a:pt x="287760" y="570034"/>
                  </a:cubicBezTo>
                  <a:cubicBezTo>
                    <a:pt x="128867" y="570034"/>
                    <a:pt x="0" y="442118"/>
                    <a:pt x="0" y="284396"/>
                  </a:cubicBezTo>
                  <a:cubicBezTo>
                    <a:pt x="0" y="127916"/>
                    <a:pt x="128867" y="0"/>
                    <a:pt x="287760" y="0"/>
                  </a:cubicBezTo>
                  <a:close/>
                </a:path>
              </a:pathLst>
            </a:custGeom>
            <a:solidFill>
              <a:srgbClr val="8275F0">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7" name="Google Shape;677;p26"/>
            <p:cNvSpPr/>
            <p:nvPr/>
          </p:nvSpPr>
          <p:spPr>
            <a:xfrm>
              <a:off x="12694180" y="7484208"/>
              <a:ext cx="2525556" cy="575521"/>
            </a:xfrm>
            <a:custGeom>
              <a:avLst/>
              <a:gdLst/>
              <a:ahLst/>
              <a:cxnLst/>
              <a:rect l="l" t="t" r="r" b="b"/>
              <a:pathLst>
                <a:path w="2525556" h="575521" extrusionOk="0">
                  <a:moveTo>
                    <a:pt x="2021444" y="516349"/>
                  </a:moveTo>
                  <a:lnTo>
                    <a:pt x="2520065" y="516349"/>
                  </a:lnTo>
                  <a:lnTo>
                    <a:pt x="2520065" y="570085"/>
                  </a:lnTo>
                  <a:lnTo>
                    <a:pt x="2021444" y="570085"/>
                  </a:lnTo>
                  <a:close/>
                  <a:moveTo>
                    <a:pt x="1373264" y="516349"/>
                  </a:moveTo>
                  <a:lnTo>
                    <a:pt x="1910334" y="516349"/>
                  </a:lnTo>
                  <a:lnTo>
                    <a:pt x="1910334" y="570085"/>
                  </a:lnTo>
                  <a:lnTo>
                    <a:pt x="1373264" y="570085"/>
                  </a:lnTo>
                  <a:close/>
                  <a:moveTo>
                    <a:pt x="785507" y="516349"/>
                  </a:moveTo>
                  <a:lnTo>
                    <a:pt x="1267644" y="516349"/>
                  </a:lnTo>
                  <a:lnTo>
                    <a:pt x="1267644" y="570085"/>
                  </a:lnTo>
                  <a:lnTo>
                    <a:pt x="785507" y="570085"/>
                  </a:lnTo>
                  <a:close/>
                  <a:moveTo>
                    <a:pt x="785509" y="390011"/>
                  </a:moveTo>
                  <a:lnTo>
                    <a:pt x="2525556" y="390011"/>
                  </a:lnTo>
                  <a:lnTo>
                    <a:pt x="2525556" y="443720"/>
                  </a:lnTo>
                  <a:lnTo>
                    <a:pt x="785509" y="443720"/>
                  </a:lnTo>
                  <a:close/>
                  <a:moveTo>
                    <a:pt x="785509" y="104372"/>
                  </a:moveTo>
                  <a:lnTo>
                    <a:pt x="2525556" y="104372"/>
                  </a:lnTo>
                  <a:lnTo>
                    <a:pt x="2525556" y="284408"/>
                  </a:lnTo>
                  <a:lnTo>
                    <a:pt x="785509" y="284408"/>
                  </a:lnTo>
                  <a:close/>
                  <a:moveTo>
                    <a:pt x="287760" y="0"/>
                  </a:moveTo>
                  <a:cubicBezTo>
                    <a:pt x="446654" y="0"/>
                    <a:pt x="575521" y="128866"/>
                    <a:pt x="575521" y="287760"/>
                  </a:cubicBezTo>
                  <a:cubicBezTo>
                    <a:pt x="575521" y="446654"/>
                    <a:pt x="446654" y="575521"/>
                    <a:pt x="287760" y="575521"/>
                  </a:cubicBezTo>
                  <a:cubicBezTo>
                    <a:pt x="128867" y="575521"/>
                    <a:pt x="0" y="446654"/>
                    <a:pt x="0" y="287760"/>
                  </a:cubicBezTo>
                  <a:cubicBezTo>
                    <a:pt x="0" y="128866"/>
                    <a:pt x="128867" y="0"/>
                    <a:pt x="287760" y="0"/>
                  </a:cubicBezTo>
                  <a:close/>
                </a:path>
              </a:pathLst>
            </a:custGeom>
            <a:solidFill>
              <a:srgbClr val="FFB502">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8" name="Google Shape;678;p26"/>
            <p:cNvSpPr/>
            <p:nvPr/>
          </p:nvSpPr>
          <p:spPr>
            <a:xfrm>
              <a:off x="12694181" y="8478454"/>
              <a:ext cx="2525556" cy="575517"/>
            </a:xfrm>
            <a:custGeom>
              <a:avLst/>
              <a:gdLst/>
              <a:ahLst/>
              <a:cxnLst/>
              <a:rect l="l" t="t" r="r" b="b"/>
              <a:pathLst>
                <a:path w="2525556" h="575517" extrusionOk="0">
                  <a:moveTo>
                    <a:pt x="2021444" y="516346"/>
                  </a:moveTo>
                  <a:lnTo>
                    <a:pt x="2520065" y="516346"/>
                  </a:lnTo>
                  <a:lnTo>
                    <a:pt x="2520065" y="570082"/>
                  </a:lnTo>
                  <a:lnTo>
                    <a:pt x="2021444" y="570082"/>
                  </a:lnTo>
                  <a:close/>
                  <a:moveTo>
                    <a:pt x="1373264" y="516346"/>
                  </a:moveTo>
                  <a:lnTo>
                    <a:pt x="1910334" y="516346"/>
                  </a:lnTo>
                  <a:lnTo>
                    <a:pt x="1910334" y="570082"/>
                  </a:lnTo>
                  <a:lnTo>
                    <a:pt x="1373264" y="570082"/>
                  </a:lnTo>
                  <a:close/>
                  <a:moveTo>
                    <a:pt x="785507" y="516346"/>
                  </a:moveTo>
                  <a:lnTo>
                    <a:pt x="1267644" y="516346"/>
                  </a:lnTo>
                  <a:lnTo>
                    <a:pt x="1267644" y="570082"/>
                  </a:lnTo>
                  <a:lnTo>
                    <a:pt x="785507" y="570082"/>
                  </a:lnTo>
                  <a:close/>
                  <a:moveTo>
                    <a:pt x="785509" y="390004"/>
                  </a:moveTo>
                  <a:lnTo>
                    <a:pt x="2525556" y="390004"/>
                  </a:lnTo>
                  <a:lnTo>
                    <a:pt x="2525556" y="443740"/>
                  </a:lnTo>
                  <a:lnTo>
                    <a:pt x="785509" y="443740"/>
                  </a:lnTo>
                  <a:close/>
                  <a:moveTo>
                    <a:pt x="785509" y="104367"/>
                  </a:moveTo>
                  <a:lnTo>
                    <a:pt x="2525556" y="104367"/>
                  </a:lnTo>
                  <a:lnTo>
                    <a:pt x="2525556" y="289868"/>
                  </a:lnTo>
                  <a:lnTo>
                    <a:pt x="785509" y="289868"/>
                  </a:lnTo>
                  <a:close/>
                  <a:moveTo>
                    <a:pt x="287760" y="0"/>
                  </a:moveTo>
                  <a:cubicBezTo>
                    <a:pt x="446654" y="0"/>
                    <a:pt x="575521" y="128866"/>
                    <a:pt x="575521" y="287758"/>
                  </a:cubicBezTo>
                  <a:cubicBezTo>
                    <a:pt x="575521" y="445400"/>
                    <a:pt x="446654" y="575517"/>
                    <a:pt x="287760" y="575517"/>
                  </a:cubicBezTo>
                  <a:cubicBezTo>
                    <a:pt x="128867" y="575517"/>
                    <a:pt x="0" y="445400"/>
                    <a:pt x="0" y="287758"/>
                  </a:cubicBezTo>
                  <a:cubicBezTo>
                    <a:pt x="0" y="128866"/>
                    <a:pt x="128867" y="0"/>
                    <a:pt x="287760" y="0"/>
                  </a:cubicBezTo>
                  <a:close/>
                </a:path>
              </a:pathLst>
            </a:custGeom>
            <a:solidFill>
              <a:srgbClr val="8275F0">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79" name="Google Shape;679;p26"/>
            <p:cNvSpPr/>
            <p:nvPr/>
          </p:nvSpPr>
          <p:spPr>
            <a:xfrm>
              <a:off x="12694181" y="9313395"/>
              <a:ext cx="2525556" cy="575548"/>
            </a:xfrm>
            <a:custGeom>
              <a:avLst/>
              <a:gdLst/>
              <a:ahLst/>
              <a:cxnLst/>
              <a:rect l="l" t="t" r="r" b="b"/>
              <a:pathLst>
                <a:path w="2525556" h="575548" extrusionOk="0">
                  <a:moveTo>
                    <a:pt x="2021444" y="521839"/>
                  </a:moveTo>
                  <a:lnTo>
                    <a:pt x="2520065" y="521839"/>
                  </a:lnTo>
                  <a:lnTo>
                    <a:pt x="2520065" y="575548"/>
                  </a:lnTo>
                  <a:lnTo>
                    <a:pt x="2021444" y="575548"/>
                  </a:lnTo>
                  <a:close/>
                  <a:moveTo>
                    <a:pt x="1373264" y="521839"/>
                  </a:moveTo>
                  <a:lnTo>
                    <a:pt x="1910334" y="521839"/>
                  </a:lnTo>
                  <a:lnTo>
                    <a:pt x="1910334" y="575548"/>
                  </a:lnTo>
                  <a:lnTo>
                    <a:pt x="1373264" y="575548"/>
                  </a:lnTo>
                  <a:close/>
                  <a:moveTo>
                    <a:pt x="785507" y="521839"/>
                  </a:moveTo>
                  <a:lnTo>
                    <a:pt x="1267644" y="521839"/>
                  </a:lnTo>
                  <a:lnTo>
                    <a:pt x="1267644" y="575548"/>
                  </a:lnTo>
                  <a:lnTo>
                    <a:pt x="785507" y="575548"/>
                  </a:lnTo>
                  <a:close/>
                  <a:moveTo>
                    <a:pt x="785509" y="390005"/>
                  </a:moveTo>
                  <a:lnTo>
                    <a:pt x="2525556" y="390005"/>
                  </a:lnTo>
                  <a:lnTo>
                    <a:pt x="2525556" y="443714"/>
                  </a:lnTo>
                  <a:lnTo>
                    <a:pt x="785509" y="443714"/>
                  </a:lnTo>
                  <a:close/>
                  <a:moveTo>
                    <a:pt x="785509" y="104368"/>
                  </a:moveTo>
                  <a:lnTo>
                    <a:pt x="2525556" y="104368"/>
                  </a:lnTo>
                  <a:lnTo>
                    <a:pt x="2525556" y="289869"/>
                  </a:lnTo>
                  <a:lnTo>
                    <a:pt x="785509" y="289869"/>
                  </a:lnTo>
                  <a:close/>
                  <a:moveTo>
                    <a:pt x="287760" y="0"/>
                  </a:moveTo>
                  <a:cubicBezTo>
                    <a:pt x="446654" y="0"/>
                    <a:pt x="575521" y="127916"/>
                    <a:pt x="575521" y="285638"/>
                  </a:cubicBezTo>
                  <a:cubicBezTo>
                    <a:pt x="575521" y="443360"/>
                    <a:pt x="446654" y="570034"/>
                    <a:pt x="287760" y="570034"/>
                  </a:cubicBezTo>
                  <a:cubicBezTo>
                    <a:pt x="128867" y="570034"/>
                    <a:pt x="0" y="443360"/>
                    <a:pt x="0" y="285638"/>
                  </a:cubicBezTo>
                  <a:cubicBezTo>
                    <a:pt x="0" y="127916"/>
                    <a:pt x="128867" y="0"/>
                    <a:pt x="287760" y="0"/>
                  </a:cubicBezTo>
                  <a:close/>
                </a:path>
              </a:pathLst>
            </a:custGeom>
            <a:solidFill>
              <a:srgbClr val="FFB502">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0" name="Google Shape;680;p26"/>
            <p:cNvSpPr/>
            <p:nvPr/>
          </p:nvSpPr>
          <p:spPr>
            <a:xfrm>
              <a:off x="7799881" y="6001087"/>
              <a:ext cx="1476382" cy="4030642"/>
            </a:xfrm>
            <a:custGeom>
              <a:avLst/>
              <a:gdLst/>
              <a:ahLst/>
              <a:cxnLst/>
              <a:rect l="l" t="t" r="r" b="b"/>
              <a:pathLst>
                <a:path w="1476382" h="4030642" extrusionOk="0">
                  <a:moveTo>
                    <a:pt x="43943" y="3268364"/>
                  </a:moveTo>
                  <a:lnTo>
                    <a:pt x="147052" y="3268364"/>
                  </a:lnTo>
                  <a:lnTo>
                    <a:pt x="147052" y="3693793"/>
                  </a:lnTo>
                  <a:lnTo>
                    <a:pt x="168860" y="3708801"/>
                  </a:lnTo>
                  <a:cubicBezTo>
                    <a:pt x="186009" y="3726316"/>
                    <a:pt x="196514" y="3750400"/>
                    <a:pt x="196514" y="3776672"/>
                  </a:cubicBezTo>
                  <a:lnTo>
                    <a:pt x="196514" y="4030642"/>
                  </a:lnTo>
                  <a:lnTo>
                    <a:pt x="0" y="4030642"/>
                  </a:lnTo>
                  <a:lnTo>
                    <a:pt x="0" y="3776672"/>
                  </a:lnTo>
                  <a:cubicBezTo>
                    <a:pt x="0" y="3750400"/>
                    <a:pt x="10506" y="3726316"/>
                    <a:pt x="27500" y="3708801"/>
                  </a:cubicBezTo>
                  <a:lnTo>
                    <a:pt x="43943" y="3697346"/>
                  </a:lnTo>
                  <a:close/>
                  <a:moveTo>
                    <a:pt x="1405491" y="0"/>
                  </a:moveTo>
                  <a:lnTo>
                    <a:pt x="1476382" y="71863"/>
                  </a:lnTo>
                  <a:lnTo>
                    <a:pt x="1218935" y="328343"/>
                  </a:lnTo>
                  <a:lnTo>
                    <a:pt x="1148044" y="256479"/>
                  </a:lnTo>
                  <a:close/>
                </a:path>
              </a:pathLst>
            </a:custGeom>
            <a:solidFill>
              <a:srgbClr val="FA8F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1" name="Google Shape;681;p26"/>
            <p:cNvSpPr/>
            <p:nvPr/>
          </p:nvSpPr>
          <p:spPr>
            <a:xfrm>
              <a:off x="7816360" y="5786860"/>
              <a:ext cx="1679627" cy="3668102"/>
            </a:xfrm>
            <a:custGeom>
              <a:avLst/>
              <a:gdLst/>
              <a:ahLst/>
              <a:cxnLst/>
              <a:rect l="l" t="t" r="r" b="b"/>
              <a:pathLst>
                <a:path w="1679627" h="3668102" extrusionOk="0">
                  <a:moveTo>
                    <a:pt x="0" y="3455124"/>
                  </a:moveTo>
                  <a:lnTo>
                    <a:pt x="163543" y="3455124"/>
                  </a:lnTo>
                  <a:lnTo>
                    <a:pt x="163543" y="3589175"/>
                  </a:lnTo>
                  <a:cubicBezTo>
                    <a:pt x="163543" y="3633023"/>
                    <a:pt x="128587" y="3668102"/>
                    <a:pt x="83644" y="3668102"/>
                  </a:cubicBezTo>
                  <a:lnTo>
                    <a:pt x="78650" y="3668102"/>
                  </a:lnTo>
                  <a:cubicBezTo>
                    <a:pt x="34956" y="3668102"/>
                    <a:pt x="0" y="3633023"/>
                    <a:pt x="0" y="3589175"/>
                  </a:cubicBezTo>
                  <a:close/>
                  <a:moveTo>
                    <a:pt x="1539047" y="0"/>
                  </a:moveTo>
                  <a:lnTo>
                    <a:pt x="1679627" y="140091"/>
                  </a:lnTo>
                  <a:lnTo>
                    <a:pt x="1500481" y="318615"/>
                  </a:lnTo>
                  <a:cubicBezTo>
                    <a:pt x="1463159" y="355807"/>
                    <a:pt x="1403444" y="355807"/>
                    <a:pt x="1366122" y="318615"/>
                  </a:cubicBezTo>
                  <a:lnTo>
                    <a:pt x="1361146" y="312416"/>
                  </a:lnTo>
                  <a:cubicBezTo>
                    <a:pt x="1323824" y="275223"/>
                    <a:pt x="1323824" y="215716"/>
                    <a:pt x="1361146" y="178523"/>
                  </a:cubicBezTo>
                  <a:close/>
                </a:path>
              </a:pathLst>
            </a:custGeom>
            <a:solidFill>
              <a:srgbClr val="FFB5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2" name="Google Shape;682;p26"/>
            <p:cNvSpPr/>
            <p:nvPr/>
          </p:nvSpPr>
          <p:spPr>
            <a:xfrm>
              <a:off x="6454083" y="5704461"/>
              <a:ext cx="3735273" cy="4108797"/>
            </a:xfrm>
            <a:custGeom>
              <a:avLst/>
              <a:gdLst/>
              <a:ahLst/>
              <a:cxnLst/>
              <a:rect l="l" t="t" r="r" b="b"/>
              <a:pathLst>
                <a:path w="2997" h="3298" extrusionOk="0">
                  <a:moveTo>
                    <a:pt x="1158" y="3297"/>
                  </a:moveTo>
                  <a:lnTo>
                    <a:pt x="1158" y="3297"/>
                  </a:lnTo>
                  <a:cubicBezTo>
                    <a:pt x="737" y="3297"/>
                    <a:pt x="326" y="3151"/>
                    <a:pt x="0" y="2886"/>
                  </a:cubicBezTo>
                  <a:lnTo>
                    <a:pt x="101" y="2762"/>
                  </a:lnTo>
                  <a:lnTo>
                    <a:pt x="101" y="2762"/>
                  </a:lnTo>
                  <a:cubicBezTo>
                    <a:pt x="399" y="3004"/>
                    <a:pt x="774" y="3137"/>
                    <a:pt x="1158" y="3137"/>
                  </a:cubicBezTo>
                  <a:lnTo>
                    <a:pt x="1158" y="3137"/>
                  </a:lnTo>
                  <a:cubicBezTo>
                    <a:pt x="2083" y="3137"/>
                    <a:pt x="2836" y="2385"/>
                    <a:pt x="2836" y="1459"/>
                  </a:cubicBezTo>
                  <a:lnTo>
                    <a:pt x="2836" y="1459"/>
                  </a:lnTo>
                  <a:cubicBezTo>
                    <a:pt x="2836" y="1193"/>
                    <a:pt x="2776" y="939"/>
                    <a:pt x="2657" y="705"/>
                  </a:cubicBezTo>
                  <a:lnTo>
                    <a:pt x="2657" y="705"/>
                  </a:lnTo>
                  <a:cubicBezTo>
                    <a:pt x="2543" y="480"/>
                    <a:pt x="2377" y="280"/>
                    <a:pt x="2177" y="127"/>
                  </a:cubicBezTo>
                  <a:lnTo>
                    <a:pt x="2274" y="0"/>
                  </a:lnTo>
                  <a:lnTo>
                    <a:pt x="2274" y="0"/>
                  </a:lnTo>
                  <a:cubicBezTo>
                    <a:pt x="2494" y="168"/>
                    <a:pt x="2675" y="387"/>
                    <a:pt x="2800" y="633"/>
                  </a:cubicBezTo>
                  <a:lnTo>
                    <a:pt x="2800" y="633"/>
                  </a:lnTo>
                  <a:cubicBezTo>
                    <a:pt x="2930" y="891"/>
                    <a:pt x="2996" y="1168"/>
                    <a:pt x="2996" y="1459"/>
                  </a:cubicBezTo>
                  <a:lnTo>
                    <a:pt x="2996" y="1459"/>
                  </a:lnTo>
                  <a:cubicBezTo>
                    <a:pt x="2996" y="1950"/>
                    <a:pt x="2805" y="2411"/>
                    <a:pt x="2458" y="2759"/>
                  </a:cubicBezTo>
                  <a:lnTo>
                    <a:pt x="2458" y="2759"/>
                  </a:lnTo>
                  <a:cubicBezTo>
                    <a:pt x="2110" y="3105"/>
                    <a:pt x="1649" y="3297"/>
                    <a:pt x="1158" y="3297"/>
                  </a:cubicBezTo>
                </a:path>
              </a:pathLst>
            </a:custGeom>
            <a:solidFill>
              <a:srgbClr val="FFD51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3" name="Google Shape;683;p26"/>
            <p:cNvSpPr/>
            <p:nvPr/>
          </p:nvSpPr>
          <p:spPr>
            <a:xfrm>
              <a:off x="6075064" y="5704461"/>
              <a:ext cx="3647381" cy="3647380"/>
            </a:xfrm>
            <a:custGeom>
              <a:avLst/>
              <a:gdLst/>
              <a:ahLst/>
              <a:cxnLst/>
              <a:rect l="l" t="t" r="r" b="b"/>
              <a:pathLst>
                <a:path w="2929" h="2928" extrusionOk="0">
                  <a:moveTo>
                    <a:pt x="2928" y="1463"/>
                  </a:moveTo>
                  <a:lnTo>
                    <a:pt x="2928" y="1463"/>
                  </a:lnTo>
                  <a:cubicBezTo>
                    <a:pt x="2928" y="2272"/>
                    <a:pt x="2273" y="2927"/>
                    <a:pt x="1464" y="2927"/>
                  </a:cubicBezTo>
                  <a:lnTo>
                    <a:pt x="1464" y="2927"/>
                  </a:lnTo>
                  <a:cubicBezTo>
                    <a:pt x="656" y="2927"/>
                    <a:pt x="0" y="2272"/>
                    <a:pt x="0" y="1463"/>
                  </a:cubicBezTo>
                  <a:lnTo>
                    <a:pt x="0" y="1463"/>
                  </a:lnTo>
                  <a:cubicBezTo>
                    <a:pt x="0" y="656"/>
                    <a:pt x="656" y="0"/>
                    <a:pt x="1464" y="0"/>
                  </a:cubicBezTo>
                  <a:lnTo>
                    <a:pt x="1464" y="0"/>
                  </a:lnTo>
                  <a:cubicBezTo>
                    <a:pt x="2273" y="0"/>
                    <a:pt x="2928" y="656"/>
                    <a:pt x="2928" y="1463"/>
                  </a:cubicBezTo>
                </a:path>
              </a:pathLst>
            </a:custGeom>
            <a:gradFill>
              <a:gsLst>
                <a:gs pos="0">
                  <a:srgbClr val="8080F6"/>
                </a:gs>
                <a:gs pos="1000">
                  <a:srgbClr val="8080F6"/>
                </a:gs>
                <a:gs pos="99000">
                  <a:srgbClr val="333296"/>
                </a:gs>
                <a:gs pos="100000">
                  <a:srgbClr val="333296"/>
                </a:gs>
              </a:gsLst>
              <a:lin ang="0"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4" name="Google Shape;684;p26"/>
            <p:cNvSpPr/>
            <p:nvPr/>
          </p:nvSpPr>
          <p:spPr>
            <a:xfrm>
              <a:off x="7739456" y="9923120"/>
              <a:ext cx="313105" cy="576772"/>
            </a:xfrm>
            <a:custGeom>
              <a:avLst/>
              <a:gdLst/>
              <a:ahLst/>
              <a:cxnLst/>
              <a:rect l="l" t="t" r="r" b="b"/>
              <a:pathLst>
                <a:path w="253" h="464" extrusionOk="0">
                  <a:moveTo>
                    <a:pt x="252" y="463"/>
                  </a:moveTo>
                  <a:lnTo>
                    <a:pt x="0" y="463"/>
                  </a:lnTo>
                  <a:lnTo>
                    <a:pt x="0" y="0"/>
                  </a:lnTo>
                  <a:lnTo>
                    <a:pt x="252" y="0"/>
                  </a:lnTo>
                  <a:lnTo>
                    <a:pt x="252" y="463"/>
                  </a:lnTo>
                </a:path>
              </a:pathLst>
            </a:custGeom>
            <a:solidFill>
              <a:srgbClr val="5E53C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5" name="Google Shape;685;p26"/>
            <p:cNvSpPr/>
            <p:nvPr/>
          </p:nvSpPr>
          <p:spPr>
            <a:xfrm>
              <a:off x="7514244" y="10499892"/>
              <a:ext cx="774518" cy="214227"/>
            </a:xfrm>
            <a:custGeom>
              <a:avLst/>
              <a:gdLst/>
              <a:ahLst/>
              <a:cxnLst/>
              <a:rect l="l" t="t" r="r" b="b"/>
              <a:pathLst>
                <a:path w="620" h="174" extrusionOk="0">
                  <a:moveTo>
                    <a:pt x="468" y="0"/>
                  </a:moveTo>
                  <a:lnTo>
                    <a:pt x="151" y="0"/>
                  </a:lnTo>
                  <a:lnTo>
                    <a:pt x="151" y="0"/>
                  </a:lnTo>
                  <a:cubicBezTo>
                    <a:pt x="68" y="0"/>
                    <a:pt x="0" y="68"/>
                    <a:pt x="0" y="151"/>
                  </a:cubicBezTo>
                  <a:lnTo>
                    <a:pt x="0" y="173"/>
                  </a:lnTo>
                  <a:lnTo>
                    <a:pt x="619" y="173"/>
                  </a:lnTo>
                  <a:lnTo>
                    <a:pt x="619" y="151"/>
                  </a:lnTo>
                  <a:lnTo>
                    <a:pt x="619" y="151"/>
                  </a:lnTo>
                  <a:cubicBezTo>
                    <a:pt x="619" y="68"/>
                    <a:pt x="551" y="0"/>
                    <a:pt x="468" y="0"/>
                  </a:cubicBezTo>
                </a:path>
              </a:pathLst>
            </a:custGeom>
            <a:solidFill>
              <a:srgbClr val="33329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6" name="Google Shape;686;p26"/>
            <p:cNvSpPr/>
            <p:nvPr/>
          </p:nvSpPr>
          <p:spPr>
            <a:xfrm>
              <a:off x="6075064" y="5704463"/>
              <a:ext cx="3646135" cy="3569233"/>
            </a:xfrm>
            <a:custGeom>
              <a:avLst/>
              <a:gdLst/>
              <a:ahLst/>
              <a:cxnLst/>
              <a:rect l="l" t="t" r="r" b="b"/>
              <a:pathLst>
                <a:path w="3646135" h="3569233" extrusionOk="0">
                  <a:moveTo>
                    <a:pt x="3393139" y="895368"/>
                  </a:moveTo>
                  <a:cubicBezTo>
                    <a:pt x="3553910" y="1166991"/>
                    <a:pt x="3646135" y="1483469"/>
                    <a:pt x="3646135" y="1822375"/>
                  </a:cubicBezTo>
                  <a:cubicBezTo>
                    <a:pt x="3646135" y="2645965"/>
                    <a:pt x="3100262" y="3342465"/>
                    <a:pt x="2351244" y="3569233"/>
                  </a:cubicBezTo>
                  <a:cubicBezTo>
                    <a:pt x="2297654" y="3540575"/>
                    <a:pt x="2239079" y="3489491"/>
                    <a:pt x="2245310" y="3403518"/>
                  </a:cubicBezTo>
                  <a:cubicBezTo>
                    <a:pt x="2256527" y="3251509"/>
                    <a:pt x="2467149" y="3349941"/>
                    <a:pt x="2376170" y="3190456"/>
                  </a:cubicBezTo>
                  <a:cubicBezTo>
                    <a:pt x="2285192" y="3030971"/>
                    <a:pt x="2684003" y="3049661"/>
                    <a:pt x="2702697" y="2907620"/>
                  </a:cubicBezTo>
                  <a:cubicBezTo>
                    <a:pt x="2718899" y="2766824"/>
                    <a:pt x="2201690" y="2867748"/>
                    <a:pt x="2123174" y="2559992"/>
                  </a:cubicBezTo>
                  <a:cubicBezTo>
                    <a:pt x="2043412" y="2253482"/>
                    <a:pt x="3041686" y="2170002"/>
                    <a:pt x="2959432" y="2057864"/>
                  </a:cubicBezTo>
                  <a:cubicBezTo>
                    <a:pt x="2875930" y="1945726"/>
                    <a:pt x="3223644" y="2006779"/>
                    <a:pt x="3039194" y="1887165"/>
                  </a:cubicBezTo>
                  <a:cubicBezTo>
                    <a:pt x="2854744" y="1767552"/>
                    <a:pt x="2933260" y="1573179"/>
                    <a:pt x="3024238" y="1543276"/>
                  </a:cubicBezTo>
                  <a:cubicBezTo>
                    <a:pt x="3113971" y="1514618"/>
                    <a:pt x="3194980" y="1539538"/>
                    <a:pt x="3024238" y="1257947"/>
                  </a:cubicBezTo>
                  <a:cubicBezTo>
                    <a:pt x="2899610" y="1052361"/>
                    <a:pt x="3213674" y="940223"/>
                    <a:pt x="3393139" y="895368"/>
                  </a:cubicBezTo>
                  <a:close/>
                  <a:moveTo>
                    <a:pt x="1823380" y="0"/>
                  </a:moveTo>
                  <a:cubicBezTo>
                    <a:pt x="1852026" y="0"/>
                    <a:pt x="1880672" y="1246"/>
                    <a:pt x="1909318" y="2492"/>
                  </a:cubicBezTo>
                  <a:cubicBezTo>
                    <a:pt x="1869463" y="59793"/>
                    <a:pt x="1810926" y="183116"/>
                    <a:pt x="1899354" y="303947"/>
                  </a:cubicBezTo>
                  <a:cubicBezTo>
                    <a:pt x="2022657" y="469624"/>
                    <a:pt x="1676414" y="676407"/>
                    <a:pt x="1853272" y="854540"/>
                  </a:cubicBezTo>
                  <a:cubicBezTo>
                    <a:pt x="2030130" y="1031428"/>
                    <a:pt x="1827117" y="1038902"/>
                    <a:pt x="1936719" y="1222017"/>
                  </a:cubicBezTo>
                  <a:cubicBezTo>
                    <a:pt x="2045075" y="1406379"/>
                    <a:pt x="2113577" y="1727766"/>
                    <a:pt x="1798471" y="1702852"/>
                  </a:cubicBezTo>
                  <a:cubicBezTo>
                    <a:pt x="1483365" y="1677938"/>
                    <a:pt x="1277861" y="1765136"/>
                    <a:pt x="1357571" y="1945761"/>
                  </a:cubicBezTo>
                  <a:cubicBezTo>
                    <a:pt x="1437282" y="2126385"/>
                    <a:pt x="1266652" y="2191161"/>
                    <a:pt x="1230533" y="2082786"/>
                  </a:cubicBezTo>
                  <a:cubicBezTo>
                    <a:pt x="1194414" y="1974411"/>
                    <a:pt x="1226796" y="1829912"/>
                    <a:pt x="1097266" y="1843614"/>
                  </a:cubicBezTo>
                  <a:cubicBezTo>
                    <a:pt x="966491" y="1858563"/>
                    <a:pt x="1007592" y="1588249"/>
                    <a:pt x="756005" y="1706589"/>
                  </a:cubicBezTo>
                  <a:cubicBezTo>
                    <a:pt x="505664" y="1824929"/>
                    <a:pt x="381117" y="2259673"/>
                    <a:pt x="709923" y="2339397"/>
                  </a:cubicBezTo>
                  <a:cubicBezTo>
                    <a:pt x="1118440" y="2439052"/>
                    <a:pt x="609039" y="2886253"/>
                    <a:pt x="941582" y="2899955"/>
                  </a:cubicBezTo>
                  <a:cubicBezTo>
                    <a:pt x="1231778" y="2913658"/>
                    <a:pt x="1403654" y="3318505"/>
                    <a:pt x="1168259" y="3525289"/>
                  </a:cubicBezTo>
                  <a:cubicBezTo>
                    <a:pt x="485737" y="3261204"/>
                    <a:pt x="0" y="2598500"/>
                    <a:pt x="0" y="1822438"/>
                  </a:cubicBezTo>
                  <a:cubicBezTo>
                    <a:pt x="0" y="817170"/>
                    <a:pt x="817034" y="0"/>
                    <a:pt x="1823380" y="0"/>
                  </a:cubicBezTo>
                  <a:close/>
                </a:path>
              </a:pathLst>
            </a:custGeom>
            <a:solidFill>
              <a:srgbClr val="D1DCFF">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7" name="Google Shape;687;p26"/>
            <p:cNvSpPr/>
            <p:nvPr/>
          </p:nvSpPr>
          <p:spPr>
            <a:xfrm>
              <a:off x="11458248" y="8445495"/>
              <a:ext cx="2526802" cy="1219457"/>
            </a:xfrm>
            <a:custGeom>
              <a:avLst/>
              <a:gdLst/>
              <a:ahLst/>
              <a:cxnLst/>
              <a:rect l="l" t="t" r="r" b="b"/>
              <a:pathLst>
                <a:path w="2028" h="979" extrusionOk="0">
                  <a:moveTo>
                    <a:pt x="2027" y="0"/>
                  </a:moveTo>
                  <a:lnTo>
                    <a:pt x="0" y="0"/>
                  </a:lnTo>
                  <a:lnTo>
                    <a:pt x="0" y="978"/>
                  </a:lnTo>
                  <a:lnTo>
                    <a:pt x="2027" y="978"/>
                  </a:lnTo>
                  <a:lnTo>
                    <a:pt x="2027" y="0"/>
                  </a:lnTo>
                </a:path>
              </a:pathLst>
            </a:custGeom>
            <a:gradFill>
              <a:gsLst>
                <a:gs pos="0">
                  <a:srgbClr val="5E53CE"/>
                </a:gs>
                <a:gs pos="15000">
                  <a:srgbClr val="5E53CE"/>
                </a:gs>
                <a:gs pos="67000">
                  <a:srgbClr val="8275F0"/>
                </a:gs>
                <a:gs pos="100000">
                  <a:srgbClr val="8275F0"/>
                </a:gs>
              </a:gsLst>
              <a:lin ang="10800025"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8" name="Google Shape;688;p26"/>
            <p:cNvSpPr/>
            <p:nvPr/>
          </p:nvSpPr>
          <p:spPr>
            <a:xfrm>
              <a:off x="9123705" y="7670971"/>
              <a:ext cx="3504562" cy="774521"/>
            </a:xfrm>
            <a:custGeom>
              <a:avLst/>
              <a:gdLst/>
              <a:ahLst/>
              <a:cxnLst/>
              <a:rect l="l" t="t" r="r" b="b"/>
              <a:pathLst>
                <a:path w="2813" h="623" extrusionOk="0">
                  <a:moveTo>
                    <a:pt x="0" y="622"/>
                  </a:moveTo>
                  <a:lnTo>
                    <a:pt x="2812" y="622"/>
                  </a:lnTo>
                  <a:lnTo>
                    <a:pt x="2812" y="0"/>
                  </a:lnTo>
                  <a:lnTo>
                    <a:pt x="0" y="0"/>
                  </a:lnTo>
                  <a:lnTo>
                    <a:pt x="0" y="622"/>
                  </a:lnTo>
                </a:path>
              </a:pathLst>
            </a:custGeom>
            <a:gradFill>
              <a:gsLst>
                <a:gs pos="0">
                  <a:srgbClr val="333296"/>
                </a:gs>
                <a:gs pos="1000">
                  <a:srgbClr val="333296"/>
                </a:gs>
                <a:gs pos="51000">
                  <a:srgbClr val="5E53CE"/>
                </a:gs>
                <a:gs pos="99000">
                  <a:srgbClr val="8080F6"/>
                </a:gs>
                <a:gs pos="100000">
                  <a:srgbClr val="8080F6"/>
                </a:gs>
              </a:gsLst>
              <a:lin ang="10800025"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89" name="Google Shape;689;p26"/>
            <p:cNvSpPr/>
            <p:nvPr/>
          </p:nvSpPr>
          <p:spPr>
            <a:xfrm>
              <a:off x="12628266" y="7670971"/>
              <a:ext cx="1999469" cy="774521"/>
            </a:xfrm>
            <a:custGeom>
              <a:avLst/>
              <a:gdLst/>
              <a:ahLst/>
              <a:cxnLst/>
              <a:rect l="l" t="t" r="r" b="b"/>
              <a:pathLst>
                <a:path w="1605" h="623" extrusionOk="0">
                  <a:moveTo>
                    <a:pt x="1604" y="0"/>
                  </a:moveTo>
                  <a:lnTo>
                    <a:pt x="0" y="0"/>
                  </a:lnTo>
                  <a:lnTo>
                    <a:pt x="0" y="622"/>
                  </a:lnTo>
                  <a:lnTo>
                    <a:pt x="1604" y="622"/>
                  </a:lnTo>
                  <a:lnTo>
                    <a:pt x="1604" y="0"/>
                  </a:lnTo>
                </a:path>
              </a:pathLst>
            </a:custGeom>
            <a:gradFill>
              <a:gsLst>
                <a:gs pos="0">
                  <a:srgbClr val="8080F6"/>
                </a:gs>
                <a:gs pos="12000">
                  <a:srgbClr val="8080F6"/>
                </a:gs>
                <a:gs pos="99000">
                  <a:srgbClr val="5E53CE"/>
                </a:gs>
                <a:gs pos="100000">
                  <a:srgbClr val="5E53CE"/>
                </a:gs>
              </a:gsLst>
              <a:lin ang="0"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0" name="Google Shape;690;p26"/>
            <p:cNvSpPr/>
            <p:nvPr/>
          </p:nvSpPr>
          <p:spPr>
            <a:xfrm>
              <a:off x="9370893" y="8445495"/>
              <a:ext cx="2092848" cy="1219457"/>
            </a:xfrm>
            <a:custGeom>
              <a:avLst/>
              <a:gdLst/>
              <a:ahLst/>
              <a:cxnLst/>
              <a:rect l="l" t="t" r="r" b="b"/>
              <a:pathLst>
                <a:path w="1678" h="979" extrusionOk="0">
                  <a:moveTo>
                    <a:pt x="0" y="978"/>
                  </a:moveTo>
                  <a:lnTo>
                    <a:pt x="1677" y="978"/>
                  </a:lnTo>
                  <a:lnTo>
                    <a:pt x="1677" y="0"/>
                  </a:lnTo>
                  <a:lnTo>
                    <a:pt x="0" y="0"/>
                  </a:lnTo>
                  <a:lnTo>
                    <a:pt x="0" y="978"/>
                  </a:lnTo>
                </a:path>
              </a:pathLst>
            </a:custGeom>
            <a:solidFill>
              <a:srgbClr val="33329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1" name="Google Shape;691;p26"/>
            <p:cNvSpPr/>
            <p:nvPr/>
          </p:nvSpPr>
          <p:spPr>
            <a:xfrm>
              <a:off x="8722713" y="9659454"/>
              <a:ext cx="3290331" cy="1054666"/>
            </a:xfrm>
            <a:custGeom>
              <a:avLst/>
              <a:gdLst/>
              <a:ahLst/>
              <a:cxnLst/>
              <a:rect l="l" t="t" r="r" b="b"/>
              <a:pathLst>
                <a:path w="2640" h="845" extrusionOk="0">
                  <a:moveTo>
                    <a:pt x="0" y="844"/>
                  </a:moveTo>
                  <a:lnTo>
                    <a:pt x="2639" y="844"/>
                  </a:lnTo>
                  <a:lnTo>
                    <a:pt x="2639" y="0"/>
                  </a:lnTo>
                  <a:lnTo>
                    <a:pt x="0" y="0"/>
                  </a:lnTo>
                  <a:lnTo>
                    <a:pt x="0" y="844"/>
                  </a:lnTo>
                </a:path>
              </a:pathLst>
            </a:custGeom>
            <a:gradFill>
              <a:gsLst>
                <a:gs pos="0">
                  <a:srgbClr val="FA8F00"/>
                </a:gs>
                <a:gs pos="21000">
                  <a:srgbClr val="FA8F00"/>
                </a:gs>
                <a:gs pos="99000">
                  <a:srgbClr val="FFB502"/>
                </a:gs>
                <a:gs pos="100000">
                  <a:srgbClr val="FFB502"/>
                </a:gs>
              </a:gsLst>
              <a:lin ang="0"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2" name="Google Shape;692;p26"/>
            <p:cNvSpPr/>
            <p:nvPr/>
          </p:nvSpPr>
          <p:spPr>
            <a:xfrm>
              <a:off x="12007552" y="9659454"/>
              <a:ext cx="2411444" cy="1054666"/>
            </a:xfrm>
            <a:custGeom>
              <a:avLst/>
              <a:gdLst/>
              <a:ahLst/>
              <a:cxnLst/>
              <a:rect l="l" t="t" r="r" b="b"/>
              <a:pathLst>
                <a:path w="1938" h="845" extrusionOk="0">
                  <a:moveTo>
                    <a:pt x="1937" y="0"/>
                  </a:moveTo>
                  <a:lnTo>
                    <a:pt x="0" y="0"/>
                  </a:lnTo>
                  <a:lnTo>
                    <a:pt x="0" y="844"/>
                  </a:lnTo>
                  <a:lnTo>
                    <a:pt x="1937" y="844"/>
                  </a:lnTo>
                  <a:lnTo>
                    <a:pt x="1937" y="0"/>
                  </a:lnTo>
                </a:path>
              </a:pathLst>
            </a:custGeom>
            <a:gradFill>
              <a:gsLst>
                <a:gs pos="0">
                  <a:srgbClr val="FFB502"/>
                </a:gs>
                <a:gs pos="1000">
                  <a:srgbClr val="FFB502"/>
                </a:gs>
                <a:gs pos="88000">
                  <a:srgbClr val="FFD511"/>
                </a:gs>
                <a:gs pos="100000">
                  <a:srgbClr val="FFD511"/>
                </a:gs>
              </a:gsLst>
              <a:lin ang="10800025"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3" name="Google Shape;693;p26"/>
            <p:cNvSpPr/>
            <p:nvPr/>
          </p:nvSpPr>
          <p:spPr>
            <a:xfrm>
              <a:off x="12782070" y="7824777"/>
              <a:ext cx="1845663" cy="466911"/>
            </a:xfrm>
            <a:custGeom>
              <a:avLst/>
              <a:gdLst/>
              <a:ahLst/>
              <a:cxnLst/>
              <a:rect l="l" t="t" r="r" b="b"/>
              <a:pathLst>
                <a:path w="1481" h="376" extrusionOk="0">
                  <a:moveTo>
                    <a:pt x="1480" y="0"/>
                  </a:moveTo>
                  <a:lnTo>
                    <a:pt x="0" y="0"/>
                  </a:lnTo>
                  <a:lnTo>
                    <a:pt x="0" y="375"/>
                  </a:lnTo>
                  <a:lnTo>
                    <a:pt x="1480" y="375"/>
                  </a:lnTo>
                  <a:lnTo>
                    <a:pt x="1480" y="0"/>
                  </a:ln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4" name="Google Shape;694;p26"/>
            <p:cNvSpPr/>
            <p:nvPr/>
          </p:nvSpPr>
          <p:spPr>
            <a:xfrm>
              <a:off x="12782070" y="7890696"/>
              <a:ext cx="1844415" cy="328341"/>
            </a:xfrm>
            <a:custGeom>
              <a:avLst/>
              <a:gdLst/>
              <a:ahLst/>
              <a:cxnLst/>
              <a:rect l="l" t="t" r="r" b="b"/>
              <a:pathLst>
                <a:path w="1844415" h="328341" extrusionOk="0">
                  <a:moveTo>
                    <a:pt x="0" y="291132"/>
                  </a:moveTo>
                  <a:lnTo>
                    <a:pt x="328343" y="291132"/>
                  </a:lnTo>
                  <a:lnTo>
                    <a:pt x="328343" y="328341"/>
                  </a:lnTo>
                  <a:lnTo>
                    <a:pt x="0" y="328341"/>
                  </a:lnTo>
                  <a:close/>
                  <a:moveTo>
                    <a:pt x="1686367" y="236201"/>
                  </a:moveTo>
                  <a:lnTo>
                    <a:pt x="1838941" y="236201"/>
                  </a:lnTo>
                  <a:lnTo>
                    <a:pt x="1838941" y="273449"/>
                  </a:lnTo>
                  <a:lnTo>
                    <a:pt x="1686367" y="273449"/>
                  </a:lnTo>
                  <a:close/>
                  <a:moveTo>
                    <a:pt x="2" y="159299"/>
                  </a:moveTo>
                  <a:lnTo>
                    <a:pt x="982016" y="159299"/>
                  </a:lnTo>
                  <a:lnTo>
                    <a:pt x="982016" y="196508"/>
                  </a:lnTo>
                  <a:lnTo>
                    <a:pt x="2" y="196508"/>
                  </a:lnTo>
                  <a:close/>
                  <a:moveTo>
                    <a:pt x="1285375" y="10985"/>
                  </a:moveTo>
                  <a:lnTo>
                    <a:pt x="1844415" y="10985"/>
                  </a:lnTo>
                  <a:lnTo>
                    <a:pt x="1844415" y="48198"/>
                  </a:lnTo>
                  <a:lnTo>
                    <a:pt x="1285375" y="48198"/>
                  </a:lnTo>
                  <a:close/>
                  <a:moveTo>
                    <a:pt x="0" y="0"/>
                  </a:moveTo>
                  <a:lnTo>
                    <a:pt x="657924" y="0"/>
                  </a:lnTo>
                  <a:lnTo>
                    <a:pt x="657924" y="37213"/>
                  </a:lnTo>
                  <a:lnTo>
                    <a:pt x="0" y="37213"/>
                  </a:lnTo>
                  <a:close/>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5" name="Google Shape;695;p26"/>
            <p:cNvSpPr/>
            <p:nvPr/>
          </p:nvSpPr>
          <p:spPr>
            <a:xfrm>
              <a:off x="9447795" y="7808302"/>
              <a:ext cx="2773986" cy="494374"/>
            </a:xfrm>
            <a:custGeom>
              <a:avLst/>
              <a:gdLst/>
              <a:ahLst/>
              <a:cxnLst/>
              <a:rect l="l" t="t" r="r" b="b"/>
              <a:pathLst>
                <a:path w="2226" h="395" extrusionOk="0">
                  <a:moveTo>
                    <a:pt x="2225" y="198"/>
                  </a:moveTo>
                  <a:lnTo>
                    <a:pt x="2225" y="198"/>
                  </a:lnTo>
                  <a:cubicBezTo>
                    <a:pt x="2225" y="307"/>
                    <a:pt x="1728" y="394"/>
                    <a:pt x="1113" y="394"/>
                  </a:cubicBezTo>
                  <a:lnTo>
                    <a:pt x="1113" y="394"/>
                  </a:lnTo>
                  <a:cubicBezTo>
                    <a:pt x="499" y="394"/>
                    <a:pt x="0" y="307"/>
                    <a:pt x="0" y="198"/>
                  </a:cubicBezTo>
                  <a:lnTo>
                    <a:pt x="0" y="198"/>
                  </a:lnTo>
                  <a:cubicBezTo>
                    <a:pt x="0" y="89"/>
                    <a:pt x="499" y="0"/>
                    <a:pt x="1113" y="0"/>
                  </a:cubicBezTo>
                  <a:lnTo>
                    <a:pt x="1113" y="0"/>
                  </a:lnTo>
                  <a:cubicBezTo>
                    <a:pt x="1728" y="0"/>
                    <a:pt x="2225" y="89"/>
                    <a:pt x="2225" y="198"/>
                  </a:cubicBezTo>
                </a:path>
              </a:pathLst>
            </a:custGeom>
            <a:solidFill>
              <a:srgbClr val="FFB5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6" name="Google Shape;696;p26"/>
            <p:cNvSpPr/>
            <p:nvPr/>
          </p:nvSpPr>
          <p:spPr>
            <a:xfrm>
              <a:off x="9574135" y="7885202"/>
              <a:ext cx="2515814" cy="346060"/>
            </a:xfrm>
            <a:custGeom>
              <a:avLst/>
              <a:gdLst/>
              <a:ahLst/>
              <a:cxnLst/>
              <a:rect l="l" t="t" r="r" b="b"/>
              <a:pathLst>
                <a:path w="2020" h="278" extrusionOk="0">
                  <a:moveTo>
                    <a:pt x="2019" y="139"/>
                  </a:moveTo>
                  <a:lnTo>
                    <a:pt x="2019" y="139"/>
                  </a:lnTo>
                  <a:cubicBezTo>
                    <a:pt x="2019" y="215"/>
                    <a:pt x="1567" y="277"/>
                    <a:pt x="1009" y="277"/>
                  </a:cubicBezTo>
                  <a:lnTo>
                    <a:pt x="1009" y="277"/>
                  </a:lnTo>
                  <a:cubicBezTo>
                    <a:pt x="452" y="277"/>
                    <a:pt x="0" y="215"/>
                    <a:pt x="0" y="139"/>
                  </a:cubicBezTo>
                  <a:lnTo>
                    <a:pt x="0" y="139"/>
                  </a:lnTo>
                  <a:cubicBezTo>
                    <a:pt x="0" y="62"/>
                    <a:pt x="452" y="0"/>
                    <a:pt x="1009" y="0"/>
                  </a:cubicBezTo>
                  <a:lnTo>
                    <a:pt x="1009" y="0"/>
                  </a:lnTo>
                  <a:cubicBezTo>
                    <a:pt x="1567" y="0"/>
                    <a:pt x="2019" y="62"/>
                    <a:pt x="2019" y="139"/>
                  </a:cubicBezTo>
                </a:path>
              </a:pathLst>
            </a:custGeom>
            <a:solidFill>
              <a:srgbClr val="FFD51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7" name="Google Shape;697;p26"/>
            <p:cNvSpPr/>
            <p:nvPr/>
          </p:nvSpPr>
          <p:spPr>
            <a:xfrm>
              <a:off x="10117946" y="8028021"/>
              <a:ext cx="1521572" cy="60421"/>
            </a:xfrm>
            <a:custGeom>
              <a:avLst/>
              <a:gdLst/>
              <a:ahLst/>
              <a:cxnLst/>
              <a:rect l="l" t="t" r="r" b="b"/>
              <a:pathLst>
                <a:path w="1220" h="48" extrusionOk="0">
                  <a:moveTo>
                    <a:pt x="1197" y="47"/>
                  </a:moveTo>
                  <a:lnTo>
                    <a:pt x="22" y="47"/>
                  </a:lnTo>
                  <a:lnTo>
                    <a:pt x="22" y="47"/>
                  </a:lnTo>
                  <a:cubicBezTo>
                    <a:pt x="10" y="47"/>
                    <a:pt x="0" y="36"/>
                    <a:pt x="0" y="24"/>
                  </a:cubicBezTo>
                  <a:lnTo>
                    <a:pt x="0" y="23"/>
                  </a:lnTo>
                  <a:lnTo>
                    <a:pt x="0" y="23"/>
                  </a:lnTo>
                  <a:cubicBezTo>
                    <a:pt x="0" y="10"/>
                    <a:pt x="10" y="0"/>
                    <a:pt x="22" y="0"/>
                  </a:cubicBezTo>
                  <a:lnTo>
                    <a:pt x="1197" y="0"/>
                  </a:lnTo>
                  <a:lnTo>
                    <a:pt x="1197" y="0"/>
                  </a:lnTo>
                  <a:cubicBezTo>
                    <a:pt x="1209" y="0"/>
                    <a:pt x="1219" y="10"/>
                    <a:pt x="1219" y="23"/>
                  </a:cubicBezTo>
                  <a:lnTo>
                    <a:pt x="1219" y="24"/>
                  </a:lnTo>
                  <a:lnTo>
                    <a:pt x="1219" y="24"/>
                  </a:lnTo>
                  <a:cubicBezTo>
                    <a:pt x="1219" y="36"/>
                    <a:pt x="1209" y="47"/>
                    <a:pt x="1197" y="47"/>
                  </a:cubicBezTo>
                </a:path>
              </a:pathLst>
            </a:custGeom>
            <a:solidFill>
              <a:srgbClr val="FFB5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8" name="Google Shape;698;p26"/>
            <p:cNvSpPr/>
            <p:nvPr/>
          </p:nvSpPr>
          <p:spPr>
            <a:xfrm>
              <a:off x="9546669" y="8621273"/>
              <a:ext cx="1911578" cy="867903"/>
            </a:xfrm>
            <a:custGeom>
              <a:avLst/>
              <a:gdLst/>
              <a:ahLst/>
              <a:cxnLst/>
              <a:rect l="l" t="t" r="r" b="b"/>
              <a:pathLst>
                <a:path w="1535" h="697" extrusionOk="0">
                  <a:moveTo>
                    <a:pt x="0" y="696"/>
                  </a:moveTo>
                  <a:lnTo>
                    <a:pt x="1534" y="696"/>
                  </a:lnTo>
                  <a:lnTo>
                    <a:pt x="1534" y="0"/>
                  </a:lnTo>
                  <a:lnTo>
                    <a:pt x="0" y="0"/>
                  </a:lnTo>
                  <a:lnTo>
                    <a:pt x="0" y="696"/>
                  </a:lnTo>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699" name="Google Shape;699;p26"/>
            <p:cNvSpPr/>
            <p:nvPr/>
          </p:nvSpPr>
          <p:spPr>
            <a:xfrm>
              <a:off x="11458248" y="8621273"/>
              <a:ext cx="2526802" cy="867903"/>
            </a:xfrm>
            <a:custGeom>
              <a:avLst/>
              <a:gdLst/>
              <a:ahLst/>
              <a:cxnLst/>
              <a:rect l="l" t="t" r="r" b="b"/>
              <a:pathLst>
                <a:path w="2028" h="697" extrusionOk="0">
                  <a:moveTo>
                    <a:pt x="2027" y="0"/>
                  </a:moveTo>
                  <a:lnTo>
                    <a:pt x="0" y="0"/>
                  </a:lnTo>
                  <a:lnTo>
                    <a:pt x="0" y="696"/>
                  </a:lnTo>
                  <a:lnTo>
                    <a:pt x="2027" y="696"/>
                  </a:lnTo>
                  <a:lnTo>
                    <a:pt x="2027" y="0"/>
                  </a:ln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0" name="Google Shape;700;p26"/>
            <p:cNvSpPr/>
            <p:nvPr/>
          </p:nvSpPr>
          <p:spPr>
            <a:xfrm>
              <a:off x="9546669" y="8780568"/>
              <a:ext cx="1910341" cy="624972"/>
            </a:xfrm>
            <a:custGeom>
              <a:avLst/>
              <a:gdLst/>
              <a:ahLst/>
              <a:cxnLst/>
              <a:rect l="l" t="t" r="r" b="b"/>
              <a:pathLst>
                <a:path w="1910341" h="624972" extrusionOk="0">
                  <a:moveTo>
                    <a:pt x="1411713" y="576772"/>
                  </a:moveTo>
                  <a:lnTo>
                    <a:pt x="1910341" y="576772"/>
                  </a:lnTo>
                  <a:lnTo>
                    <a:pt x="1910341" y="624972"/>
                  </a:lnTo>
                  <a:lnTo>
                    <a:pt x="1411713" y="624972"/>
                  </a:lnTo>
                  <a:close/>
                  <a:moveTo>
                    <a:pt x="0" y="362541"/>
                  </a:moveTo>
                  <a:lnTo>
                    <a:pt x="982007" y="362541"/>
                  </a:lnTo>
                  <a:lnTo>
                    <a:pt x="982007" y="410775"/>
                  </a:lnTo>
                  <a:lnTo>
                    <a:pt x="0" y="410775"/>
                  </a:lnTo>
                  <a:close/>
                  <a:moveTo>
                    <a:pt x="1411713" y="71411"/>
                  </a:moveTo>
                  <a:lnTo>
                    <a:pt x="1910341" y="71411"/>
                  </a:lnTo>
                  <a:lnTo>
                    <a:pt x="1910341" y="119611"/>
                  </a:lnTo>
                  <a:lnTo>
                    <a:pt x="1411713" y="119611"/>
                  </a:lnTo>
                  <a:close/>
                  <a:moveTo>
                    <a:pt x="2" y="0"/>
                  </a:moveTo>
                  <a:lnTo>
                    <a:pt x="751300" y="0"/>
                  </a:lnTo>
                  <a:lnTo>
                    <a:pt x="751300" y="48204"/>
                  </a:lnTo>
                  <a:lnTo>
                    <a:pt x="2" y="48204"/>
                  </a:lnTo>
                  <a:close/>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1" name="Google Shape;701;p26"/>
            <p:cNvSpPr/>
            <p:nvPr/>
          </p:nvSpPr>
          <p:spPr>
            <a:xfrm>
              <a:off x="11458248" y="8851979"/>
              <a:ext cx="2525565" cy="553561"/>
            </a:xfrm>
            <a:custGeom>
              <a:avLst/>
              <a:gdLst/>
              <a:ahLst/>
              <a:cxnLst/>
              <a:rect l="l" t="t" r="r" b="b"/>
              <a:pathLst>
                <a:path w="2525565" h="553561" extrusionOk="0">
                  <a:moveTo>
                    <a:pt x="0" y="505361"/>
                  </a:moveTo>
                  <a:lnTo>
                    <a:pt x="306376" y="505361"/>
                  </a:lnTo>
                  <a:lnTo>
                    <a:pt x="306376" y="553561"/>
                  </a:lnTo>
                  <a:lnTo>
                    <a:pt x="0" y="553561"/>
                  </a:lnTo>
                  <a:close/>
                  <a:moveTo>
                    <a:pt x="2279611" y="379017"/>
                  </a:moveTo>
                  <a:lnTo>
                    <a:pt x="2525565" y="379017"/>
                  </a:lnTo>
                  <a:lnTo>
                    <a:pt x="2525565" y="427221"/>
                  </a:lnTo>
                  <a:lnTo>
                    <a:pt x="2279611" y="427221"/>
                  </a:lnTo>
                  <a:close/>
                  <a:moveTo>
                    <a:pt x="1950028" y="219722"/>
                  </a:moveTo>
                  <a:lnTo>
                    <a:pt x="2525552" y="219722"/>
                  </a:lnTo>
                  <a:lnTo>
                    <a:pt x="2525552" y="267922"/>
                  </a:lnTo>
                  <a:lnTo>
                    <a:pt x="1950028" y="267922"/>
                  </a:lnTo>
                  <a:close/>
                  <a:moveTo>
                    <a:pt x="2" y="0"/>
                  </a:moveTo>
                  <a:lnTo>
                    <a:pt x="992994" y="0"/>
                  </a:lnTo>
                  <a:lnTo>
                    <a:pt x="992994" y="48200"/>
                  </a:lnTo>
                  <a:lnTo>
                    <a:pt x="2" y="48200"/>
                  </a:lnTo>
                  <a:close/>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2" name="Google Shape;702;p26"/>
            <p:cNvSpPr/>
            <p:nvPr/>
          </p:nvSpPr>
          <p:spPr>
            <a:xfrm>
              <a:off x="8722713" y="9840729"/>
              <a:ext cx="3070608" cy="692124"/>
            </a:xfrm>
            <a:custGeom>
              <a:avLst/>
              <a:gdLst/>
              <a:ahLst/>
              <a:cxnLst/>
              <a:rect l="l" t="t" r="r" b="b"/>
              <a:pathLst>
                <a:path w="2466" h="555" extrusionOk="0">
                  <a:moveTo>
                    <a:pt x="0" y="554"/>
                  </a:moveTo>
                  <a:lnTo>
                    <a:pt x="2465" y="554"/>
                  </a:lnTo>
                  <a:lnTo>
                    <a:pt x="2465" y="0"/>
                  </a:lnTo>
                  <a:lnTo>
                    <a:pt x="0" y="0"/>
                  </a:lnTo>
                  <a:lnTo>
                    <a:pt x="0" y="554"/>
                  </a:lnTo>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3" name="Google Shape;703;p26"/>
            <p:cNvSpPr/>
            <p:nvPr/>
          </p:nvSpPr>
          <p:spPr>
            <a:xfrm>
              <a:off x="12260233" y="9659454"/>
              <a:ext cx="1893858" cy="1053417"/>
            </a:xfrm>
            <a:custGeom>
              <a:avLst/>
              <a:gdLst/>
              <a:ahLst/>
              <a:cxnLst/>
              <a:rect l="l" t="t" r="r" b="b"/>
              <a:pathLst>
                <a:path w="1893858" h="1053417" extrusionOk="0">
                  <a:moveTo>
                    <a:pt x="595735" y="263668"/>
                  </a:moveTo>
                  <a:lnTo>
                    <a:pt x="1314598" y="263668"/>
                  </a:lnTo>
                  <a:cubicBezTo>
                    <a:pt x="1461355" y="263668"/>
                    <a:pt x="1580751" y="382902"/>
                    <a:pt x="1580751" y="529460"/>
                  </a:cubicBezTo>
                  <a:cubicBezTo>
                    <a:pt x="1580751" y="676019"/>
                    <a:pt x="1461355" y="795253"/>
                    <a:pt x="1314598" y="795253"/>
                  </a:cubicBezTo>
                  <a:lnTo>
                    <a:pt x="595735" y="795253"/>
                  </a:lnTo>
                  <a:cubicBezTo>
                    <a:pt x="448977" y="795253"/>
                    <a:pt x="329581" y="676019"/>
                    <a:pt x="329581" y="529460"/>
                  </a:cubicBezTo>
                  <a:cubicBezTo>
                    <a:pt x="329581" y="382902"/>
                    <a:pt x="448977" y="263668"/>
                    <a:pt x="595735" y="263668"/>
                  </a:cubicBezTo>
                  <a:close/>
                  <a:moveTo>
                    <a:pt x="1752281" y="0"/>
                  </a:moveTo>
                  <a:lnTo>
                    <a:pt x="1893858" y="0"/>
                  </a:lnTo>
                  <a:lnTo>
                    <a:pt x="1893858" y="1053417"/>
                  </a:lnTo>
                  <a:lnTo>
                    <a:pt x="1752281" y="1053417"/>
                  </a:lnTo>
                  <a:close/>
                  <a:moveTo>
                    <a:pt x="0" y="0"/>
                  </a:moveTo>
                  <a:lnTo>
                    <a:pt x="141588" y="0"/>
                  </a:lnTo>
                  <a:lnTo>
                    <a:pt x="141588" y="1053417"/>
                  </a:lnTo>
                  <a:lnTo>
                    <a:pt x="0" y="1053417"/>
                  </a:lnTo>
                  <a:close/>
                </a:path>
              </a:pathLst>
            </a:custGeom>
            <a:solidFill>
              <a:srgbClr val="FA8F00">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4" name="Google Shape;704;p26"/>
            <p:cNvSpPr/>
            <p:nvPr/>
          </p:nvSpPr>
          <p:spPr>
            <a:xfrm>
              <a:off x="8722713" y="10230732"/>
              <a:ext cx="3070608" cy="302120"/>
            </a:xfrm>
            <a:custGeom>
              <a:avLst/>
              <a:gdLst/>
              <a:ahLst/>
              <a:cxnLst/>
              <a:rect l="l" t="t" r="r" b="b"/>
              <a:pathLst>
                <a:path w="2466" h="244" extrusionOk="0">
                  <a:moveTo>
                    <a:pt x="0" y="243"/>
                  </a:moveTo>
                  <a:lnTo>
                    <a:pt x="2465" y="243"/>
                  </a:lnTo>
                  <a:lnTo>
                    <a:pt x="2465" y="0"/>
                  </a:lnTo>
                  <a:lnTo>
                    <a:pt x="0" y="0"/>
                  </a:lnTo>
                  <a:lnTo>
                    <a:pt x="0" y="243"/>
                  </a:lnTo>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5" name="Google Shape;705;p26"/>
            <p:cNvSpPr/>
            <p:nvPr/>
          </p:nvSpPr>
          <p:spPr>
            <a:xfrm>
              <a:off x="8722712" y="9961575"/>
              <a:ext cx="3069364" cy="136089"/>
            </a:xfrm>
            <a:custGeom>
              <a:avLst/>
              <a:gdLst/>
              <a:ahLst/>
              <a:cxnLst/>
              <a:rect l="l" t="t" r="r" b="b"/>
              <a:pathLst>
                <a:path w="3069364" h="136089" extrusionOk="0">
                  <a:moveTo>
                    <a:pt x="2087357" y="87889"/>
                  </a:moveTo>
                  <a:lnTo>
                    <a:pt x="3069364" y="87889"/>
                  </a:lnTo>
                  <a:lnTo>
                    <a:pt x="3069364" y="136089"/>
                  </a:lnTo>
                  <a:lnTo>
                    <a:pt x="2087357" y="136089"/>
                  </a:lnTo>
                  <a:close/>
                  <a:moveTo>
                    <a:pt x="0" y="0"/>
                  </a:moveTo>
                  <a:lnTo>
                    <a:pt x="982007" y="0"/>
                  </a:lnTo>
                  <a:lnTo>
                    <a:pt x="982007" y="48200"/>
                  </a:lnTo>
                  <a:lnTo>
                    <a:pt x="0" y="48200"/>
                  </a:lnTo>
                  <a:close/>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6" name="Google Shape;706;p26"/>
            <p:cNvSpPr/>
            <p:nvPr/>
          </p:nvSpPr>
          <p:spPr>
            <a:xfrm>
              <a:off x="8722712" y="10379046"/>
              <a:ext cx="3069372" cy="70174"/>
            </a:xfrm>
            <a:custGeom>
              <a:avLst/>
              <a:gdLst/>
              <a:ahLst/>
              <a:cxnLst/>
              <a:rect l="l" t="t" r="r" b="b"/>
              <a:pathLst>
                <a:path w="3069372" h="70174" extrusionOk="0">
                  <a:moveTo>
                    <a:pt x="2779482" y="21974"/>
                  </a:moveTo>
                  <a:lnTo>
                    <a:pt x="3069372" y="21974"/>
                  </a:lnTo>
                  <a:lnTo>
                    <a:pt x="3069372" y="70174"/>
                  </a:lnTo>
                  <a:lnTo>
                    <a:pt x="2779482" y="70174"/>
                  </a:lnTo>
                  <a:close/>
                  <a:moveTo>
                    <a:pt x="0" y="0"/>
                  </a:moveTo>
                  <a:lnTo>
                    <a:pt x="1514835" y="0"/>
                  </a:lnTo>
                  <a:lnTo>
                    <a:pt x="1514835" y="48200"/>
                  </a:lnTo>
                  <a:lnTo>
                    <a:pt x="0" y="48200"/>
                  </a:lnTo>
                  <a:close/>
                </a:path>
              </a:pathLst>
            </a:custGeom>
            <a:solidFill>
              <a:srgbClr val="E8EE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7" name="Google Shape;707;p26"/>
            <p:cNvSpPr/>
            <p:nvPr/>
          </p:nvSpPr>
          <p:spPr>
            <a:xfrm>
              <a:off x="10584852" y="7813790"/>
              <a:ext cx="1631438" cy="488883"/>
            </a:xfrm>
            <a:custGeom>
              <a:avLst/>
              <a:gdLst/>
              <a:ahLst/>
              <a:cxnLst/>
              <a:rect l="l" t="t" r="r" b="b"/>
              <a:pathLst>
                <a:path w="1311" h="392" extrusionOk="0">
                  <a:moveTo>
                    <a:pt x="388" y="0"/>
                  </a:moveTo>
                  <a:lnTo>
                    <a:pt x="0" y="389"/>
                  </a:lnTo>
                  <a:lnTo>
                    <a:pt x="0" y="389"/>
                  </a:lnTo>
                  <a:cubicBezTo>
                    <a:pt x="64" y="391"/>
                    <a:pt x="131" y="391"/>
                    <a:pt x="198" y="391"/>
                  </a:cubicBezTo>
                  <a:lnTo>
                    <a:pt x="198" y="391"/>
                  </a:lnTo>
                  <a:cubicBezTo>
                    <a:pt x="813" y="391"/>
                    <a:pt x="1310" y="304"/>
                    <a:pt x="1310" y="195"/>
                  </a:cubicBezTo>
                  <a:lnTo>
                    <a:pt x="1310" y="195"/>
                  </a:lnTo>
                  <a:cubicBezTo>
                    <a:pt x="1310" y="97"/>
                    <a:pt x="912" y="16"/>
                    <a:pt x="388" y="0"/>
                  </a:cubicBezTo>
                </a:path>
              </a:pathLst>
            </a:custGeom>
            <a:solidFill>
              <a:srgbClr val="5E53CE">
                <a:alpha val="2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8" name="Google Shape;708;p26"/>
            <p:cNvSpPr/>
            <p:nvPr/>
          </p:nvSpPr>
          <p:spPr>
            <a:xfrm>
              <a:off x="8722713" y="9659454"/>
              <a:ext cx="2015947" cy="1054666"/>
            </a:xfrm>
            <a:custGeom>
              <a:avLst/>
              <a:gdLst/>
              <a:ahLst/>
              <a:cxnLst/>
              <a:rect l="l" t="t" r="r" b="b"/>
              <a:pathLst>
                <a:path w="1618" h="845" extrusionOk="0">
                  <a:moveTo>
                    <a:pt x="0" y="0"/>
                  </a:moveTo>
                  <a:lnTo>
                    <a:pt x="0" y="844"/>
                  </a:lnTo>
                  <a:lnTo>
                    <a:pt x="1439" y="844"/>
                  </a:lnTo>
                  <a:lnTo>
                    <a:pt x="1617" y="0"/>
                  </a:lnTo>
                  <a:lnTo>
                    <a:pt x="0" y="0"/>
                  </a:lnTo>
                </a:path>
              </a:pathLst>
            </a:custGeom>
            <a:solidFill>
              <a:srgbClr val="333296">
                <a:alpha val="2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09" name="Google Shape;709;p26"/>
            <p:cNvSpPr/>
            <p:nvPr/>
          </p:nvSpPr>
          <p:spPr>
            <a:xfrm>
              <a:off x="9370891" y="8445495"/>
              <a:ext cx="1137060" cy="1219457"/>
            </a:xfrm>
            <a:custGeom>
              <a:avLst/>
              <a:gdLst/>
              <a:ahLst/>
              <a:cxnLst/>
              <a:rect l="l" t="t" r="r" b="b"/>
              <a:pathLst>
                <a:path w="911" h="979" extrusionOk="0">
                  <a:moveTo>
                    <a:pt x="0" y="0"/>
                  </a:moveTo>
                  <a:lnTo>
                    <a:pt x="0" y="978"/>
                  </a:lnTo>
                  <a:lnTo>
                    <a:pt x="724" y="978"/>
                  </a:lnTo>
                  <a:lnTo>
                    <a:pt x="910" y="0"/>
                  </a:lnTo>
                  <a:lnTo>
                    <a:pt x="0" y="0"/>
                  </a:lnTo>
                </a:path>
              </a:pathLst>
            </a:custGeom>
            <a:solidFill>
              <a:srgbClr val="333296">
                <a:alpha val="2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0" name="Google Shape;710;p26"/>
            <p:cNvSpPr/>
            <p:nvPr/>
          </p:nvSpPr>
          <p:spPr>
            <a:xfrm>
              <a:off x="12886442" y="6770112"/>
              <a:ext cx="450430" cy="527332"/>
            </a:xfrm>
            <a:custGeom>
              <a:avLst/>
              <a:gdLst/>
              <a:ahLst/>
              <a:cxnLst/>
              <a:rect l="l" t="t" r="r" b="b"/>
              <a:pathLst>
                <a:path w="363" h="425" extrusionOk="0">
                  <a:moveTo>
                    <a:pt x="221" y="328"/>
                  </a:moveTo>
                  <a:lnTo>
                    <a:pt x="221" y="328"/>
                  </a:lnTo>
                  <a:cubicBezTo>
                    <a:pt x="267" y="301"/>
                    <a:pt x="314" y="283"/>
                    <a:pt x="362" y="272"/>
                  </a:cubicBezTo>
                  <a:lnTo>
                    <a:pt x="84" y="0"/>
                  </a:lnTo>
                  <a:lnTo>
                    <a:pt x="84" y="0"/>
                  </a:lnTo>
                  <a:cubicBezTo>
                    <a:pt x="70" y="5"/>
                    <a:pt x="55" y="12"/>
                    <a:pt x="42" y="20"/>
                  </a:cubicBezTo>
                  <a:lnTo>
                    <a:pt x="42" y="20"/>
                  </a:lnTo>
                  <a:cubicBezTo>
                    <a:pt x="26" y="29"/>
                    <a:pt x="12" y="40"/>
                    <a:pt x="0" y="52"/>
                  </a:cubicBezTo>
                  <a:lnTo>
                    <a:pt x="104" y="424"/>
                  </a:lnTo>
                  <a:lnTo>
                    <a:pt x="104" y="424"/>
                  </a:lnTo>
                  <a:cubicBezTo>
                    <a:pt x="137" y="387"/>
                    <a:pt x="176" y="354"/>
                    <a:pt x="221" y="328"/>
                  </a:cubicBezTo>
                </a:path>
              </a:pathLst>
            </a:custGeom>
            <a:solidFill>
              <a:srgbClr val="D1DC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1" name="Google Shape;711;p26"/>
            <p:cNvSpPr/>
            <p:nvPr/>
          </p:nvSpPr>
          <p:spPr>
            <a:xfrm>
              <a:off x="14880413" y="10258198"/>
              <a:ext cx="483389" cy="477892"/>
            </a:xfrm>
            <a:custGeom>
              <a:avLst/>
              <a:gdLst/>
              <a:ahLst/>
              <a:cxnLst/>
              <a:rect l="l" t="t" r="r" b="b"/>
              <a:pathLst>
                <a:path w="387" h="382" extrusionOk="0">
                  <a:moveTo>
                    <a:pt x="205" y="361"/>
                  </a:moveTo>
                  <a:lnTo>
                    <a:pt x="342" y="281"/>
                  </a:lnTo>
                  <a:lnTo>
                    <a:pt x="342" y="281"/>
                  </a:lnTo>
                  <a:cubicBezTo>
                    <a:pt x="375" y="261"/>
                    <a:pt x="386" y="217"/>
                    <a:pt x="367" y="184"/>
                  </a:cubicBezTo>
                  <a:lnTo>
                    <a:pt x="258" y="0"/>
                  </a:lnTo>
                  <a:lnTo>
                    <a:pt x="0" y="152"/>
                  </a:lnTo>
                  <a:lnTo>
                    <a:pt x="108" y="336"/>
                  </a:lnTo>
                  <a:lnTo>
                    <a:pt x="108" y="336"/>
                  </a:lnTo>
                  <a:cubicBezTo>
                    <a:pt x="128" y="370"/>
                    <a:pt x="172" y="381"/>
                    <a:pt x="205" y="361"/>
                  </a:cubicBezTo>
                </a:path>
              </a:pathLst>
            </a:custGeom>
            <a:solidFill>
              <a:srgbClr val="FFB50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2" name="Google Shape;712;p26"/>
            <p:cNvSpPr/>
            <p:nvPr/>
          </p:nvSpPr>
          <p:spPr>
            <a:xfrm>
              <a:off x="13018275" y="7110684"/>
              <a:ext cx="2114823" cy="3218928"/>
            </a:xfrm>
            <a:custGeom>
              <a:avLst/>
              <a:gdLst/>
              <a:ahLst/>
              <a:cxnLst/>
              <a:rect l="l" t="t" r="r" b="b"/>
              <a:pathLst>
                <a:path w="1697" h="2582" extrusionOk="0">
                  <a:moveTo>
                    <a:pt x="258" y="0"/>
                  </a:moveTo>
                  <a:lnTo>
                    <a:pt x="258" y="0"/>
                  </a:lnTo>
                  <a:cubicBezTo>
                    <a:pt x="210" y="11"/>
                    <a:pt x="163" y="29"/>
                    <a:pt x="117" y="56"/>
                  </a:cubicBezTo>
                  <a:lnTo>
                    <a:pt x="117" y="56"/>
                  </a:lnTo>
                  <a:cubicBezTo>
                    <a:pt x="72" y="82"/>
                    <a:pt x="33" y="115"/>
                    <a:pt x="0" y="152"/>
                  </a:cubicBezTo>
                  <a:lnTo>
                    <a:pt x="1438" y="2581"/>
                  </a:lnTo>
                  <a:lnTo>
                    <a:pt x="1696" y="2429"/>
                  </a:lnTo>
                  <a:lnTo>
                    <a:pt x="258"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3" name="Google Shape;713;p26"/>
            <p:cNvSpPr/>
            <p:nvPr/>
          </p:nvSpPr>
          <p:spPr>
            <a:xfrm>
              <a:off x="14809005" y="10137353"/>
              <a:ext cx="395500" cy="313101"/>
            </a:xfrm>
            <a:custGeom>
              <a:avLst/>
              <a:gdLst/>
              <a:ahLst/>
              <a:cxnLst/>
              <a:rect l="l" t="t" r="r" b="b"/>
              <a:pathLst>
                <a:path w="317" h="251" extrusionOk="0">
                  <a:moveTo>
                    <a:pt x="0" y="152"/>
                  </a:moveTo>
                  <a:lnTo>
                    <a:pt x="58" y="250"/>
                  </a:lnTo>
                  <a:lnTo>
                    <a:pt x="316" y="98"/>
                  </a:lnTo>
                  <a:lnTo>
                    <a:pt x="258" y="0"/>
                  </a:lnTo>
                  <a:lnTo>
                    <a:pt x="0" y="152"/>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4" name="Google Shape;714;p26"/>
            <p:cNvSpPr/>
            <p:nvPr/>
          </p:nvSpPr>
          <p:spPr>
            <a:xfrm>
              <a:off x="12820523" y="6605323"/>
              <a:ext cx="170282" cy="230708"/>
            </a:xfrm>
            <a:custGeom>
              <a:avLst/>
              <a:gdLst/>
              <a:ahLst/>
              <a:cxnLst/>
              <a:rect l="l" t="t" r="r" b="b"/>
              <a:pathLst>
                <a:path w="137" h="187" extrusionOk="0">
                  <a:moveTo>
                    <a:pt x="136" y="134"/>
                  </a:moveTo>
                  <a:lnTo>
                    <a:pt x="0" y="0"/>
                  </a:lnTo>
                  <a:lnTo>
                    <a:pt x="52" y="186"/>
                  </a:lnTo>
                  <a:lnTo>
                    <a:pt x="52" y="186"/>
                  </a:lnTo>
                  <a:cubicBezTo>
                    <a:pt x="64" y="174"/>
                    <a:pt x="78" y="163"/>
                    <a:pt x="94" y="154"/>
                  </a:cubicBezTo>
                  <a:lnTo>
                    <a:pt x="94" y="154"/>
                  </a:lnTo>
                  <a:cubicBezTo>
                    <a:pt x="107" y="146"/>
                    <a:pt x="122" y="139"/>
                    <a:pt x="136" y="134"/>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5" name="Google Shape;715;p26"/>
            <p:cNvSpPr/>
            <p:nvPr/>
          </p:nvSpPr>
          <p:spPr>
            <a:xfrm>
              <a:off x="12820525" y="6605323"/>
              <a:ext cx="2537785" cy="4053867"/>
            </a:xfrm>
            <a:custGeom>
              <a:avLst/>
              <a:gdLst/>
              <a:ahLst/>
              <a:cxnLst/>
              <a:rect l="l" t="t" r="r" b="b"/>
              <a:pathLst>
                <a:path w="2039" h="3255" extrusionOk="0">
                  <a:moveTo>
                    <a:pt x="414" y="406"/>
                  </a:moveTo>
                  <a:lnTo>
                    <a:pt x="0" y="0"/>
                  </a:lnTo>
                  <a:lnTo>
                    <a:pt x="0" y="0"/>
                  </a:lnTo>
                  <a:lnTo>
                    <a:pt x="92" y="155"/>
                  </a:lnTo>
                  <a:lnTo>
                    <a:pt x="1926" y="3254"/>
                  </a:lnTo>
                  <a:lnTo>
                    <a:pt x="1994" y="3214"/>
                  </a:lnTo>
                  <a:lnTo>
                    <a:pt x="1994" y="3214"/>
                  </a:lnTo>
                  <a:cubicBezTo>
                    <a:pt x="2027" y="3194"/>
                    <a:pt x="2038" y="3150"/>
                    <a:pt x="2019" y="3117"/>
                  </a:cubicBezTo>
                  <a:lnTo>
                    <a:pt x="414" y="406"/>
                  </a:lnTo>
                </a:path>
              </a:pathLst>
            </a:custGeom>
            <a:solidFill>
              <a:srgbClr val="FFFFFF">
                <a:alpha val="2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6" name="Google Shape;716;p26"/>
            <p:cNvSpPr/>
            <p:nvPr/>
          </p:nvSpPr>
          <p:spPr>
            <a:xfrm>
              <a:off x="13155600" y="7176599"/>
              <a:ext cx="1818200" cy="3059630"/>
            </a:xfrm>
            <a:custGeom>
              <a:avLst/>
              <a:gdLst/>
              <a:ahLst/>
              <a:cxnLst/>
              <a:rect l="l" t="t" r="r" b="b"/>
              <a:pathLst>
                <a:path w="1461" h="2456" extrusionOk="0">
                  <a:moveTo>
                    <a:pt x="1448" y="2455"/>
                  </a:moveTo>
                  <a:lnTo>
                    <a:pt x="0" y="7"/>
                  </a:lnTo>
                  <a:lnTo>
                    <a:pt x="11" y="0"/>
                  </a:lnTo>
                  <a:lnTo>
                    <a:pt x="1460" y="2449"/>
                  </a:lnTo>
                  <a:lnTo>
                    <a:pt x="1448" y="2455"/>
                  </a:lnTo>
                </a:path>
              </a:pathLst>
            </a:custGeom>
            <a:solidFill>
              <a:srgbClr val="5E53C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7" name="Google Shape;717;p26"/>
            <p:cNvSpPr/>
            <p:nvPr/>
          </p:nvSpPr>
          <p:spPr>
            <a:xfrm>
              <a:off x="10562880" y="7165612"/>
              <a:ext cx="219722" cy="219722"/>
            </a:xfrm>
            <a:custGeom>
              <a:avLst/>
              <a:gdLst/>
              <a:ahLst/>
              <a:cxnLst/>
              <a:rect l="l" t="t" r="r" b="b"/>
              <a:pathLst>
                <a:path w="178" h="178" extrusionOk="0">
                  <a:moveTo>
                    <a:pt x="88" y="0"/>
                  </a:moveTo>
                  <a:lnTo>
                    <a:pt x="177" y="88"/>
                  </a:lnTo>
                  <a:lnTo>
                    <a:pt x="88" y="177"/>
                  </a:lnTo>
                  <a:lnTo>
                    <a:pt x="0" y="88"/>
                  </a:lnTo>
                  <a:lnTo>
                    <a:pt x="88"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8" name="Google Shape;718;p26"/>
            <p:cNvSpPr/>
            <p:nvPr/>
          </p:nvSpPr>
          <p:spPr>
            <a:xfrm>
              <a:off x="11991075" y="6764622"/>
              <a:ext cx="148314" cy="148310"/>
            </a:xfrm>
            <a:custGeom>
              <a:avLst/>
              <a:gdLst/>
              <a:ahLst/>
              <a:cxnLst/>
              <a:rect l="l" t="t" r="r" b="b"/>
              <a:pathLst>
                <a:path w="120" h="119" extrusionOk="0">
                  <a:moveTo>
                    <a:pt x="60" y="0"/>
                  </a:moveTo>
                  <a:lnTo>
                    <a:pt x="119" y="60"/>
                  </a:lnTo>
                  <a:lnTo>
                    <a:pt x="60" y="118"/>
                  </a:lnTo>
                  <a:lnTo>
                    <a:pt x="0" y="60"/>
                  </a:lnTo>
                  <a:lnTo>
                    <a:pt x="60"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19" name="Google Shape;719;p26"/>
            <p:cNvSpPr/>
            <p:nvPr/>
          </p:nvSpPr>
          <p:spPr>
            <a:xfrm>
              <a:off x="12106428" y="6638282"/>
              <a:ext cx="82395" cy="82397"/>
            </a:xfrm>
            <a:custGeom>
              <a:avLst/>
              <a:gdLst/>
              <a:ahLst/>
              <a:cxnLst/>
              <a:rect l="l" t="t" r="r" b="b"/>
              <a:pathLst>
                <a:path w="65" h="66" extrusionOk="0">
                  <a:moveTo>
                    <a:pt x="32" y="0"/>
                  </a:moveTo>
                  <a:lnTo>
                    <a:pt x="64" y="33"/>
                  </a:lnTo>
                  <a:lnTo>
                    <a:pt x="32" y="65"/>
                  </a:lnTo>
                  <a:lnTo>
                    <a:pt x="0" y="33"/>
                  </a:lnTo>
                  <a:lnTo>
                    <a:pt x="32"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0" name="Google Shape;720;p26"/>
            <p:cNvSpPr/>
            <p:nvPr/>
          </p:nvSpPr>
          <p:spPr>
            <a:xfrm>
              <a:off x="10672743" y="5545166"/>
              <a:ext cx="164791" cy="159297"/>
            </a:xfrm>
            <a:custGeom>
              <a:avLst/>
              <a:gdLst/>
              <a:ahLst/>
              <a:cxnLst/>
              <a:rect l="l" t="t" r="r" b="b"/>
              <a:pathLst>
                <a:path w="131" h="130" extrusionOk="0">
                  <a:moveTo>
                    <a:pt x="65" y="0"/>
                  </a:moveTo>
                  <a:lnTo>
                    <a:pt x="130" y="64"/>
                  </a:lnTo>
                  <a:lnTo>
                    <a:pt x="65" y="129"/>
                  </a:lnTo>
                  <a:lnTo>
                    <a:pt x="0" y="64"/>
                  </a:lnTo>
                  <a:lnTo>
                    <a:pt x="65"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1" name="Google Shape;721;p26"/>
            <p:cNvSpPr/>
            <p:nvPr/>
          </p:nvSpPr>
          <p:spPr>
            <a:xfrm>
              <a:off x="5767455" y="10263691"/>
              <a:ext cx="230708" cy="230708"/>
            </a:xfrm>
            <a:custGeom>
              <a:avLst/>
              <a:gdLst/>
              <a:ahLst/>
              <a:cxnLst/>
              <a:rect l="l" t="t" r="r" b="b"/>
              <a:pathLst>
                <a:path w="187" h="186" extrusionOk="0">
                  <a:moveTo>
                    <a:pt x="93" y="0"/>
                  </a:moveTo>
                  <a:lnTo>
                    <a:pt x="186" y="93"/>
                  </a:lnTo>
                  <a:lnTo>
                    <a:pt x="93" y="185"/>
                  </a:lnTo>
                  <a:lnTo>
                    <a:pt x="0" y="93"/>
                  </a:lnTo>
                  <a:lnTo>
                    <a:pt x="93"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2" name="Google Shape;722;p26"/>
            <p:cNvSpPr/>
            <p:nvPr/>
          </p:nvSpPr>
          <p:spPr>
            <a:xfrm>
              <a:off x="6228871" y="10439469"/>
              <a:ext cx="98874" cy="98874"/>
            </a:xfrm>
            <a:custGeom>
              <a:avLst/>
              <a:gdLst/>
              <a:ahLst/>
              <a:cxnLst/>
              <a:rect l="l" t="t" r="r" b="b"/>
              <a:pathLst>
                <a:path w="81" h="81" extrusionOk="0">
                  <a:moveTo>
                    <a:pt x="40" y="0"/>
                  </a:moveTo>
                  <a:lnTo>
                    <a:pt x="80" y="40"/>
                  </a:lnTo>
                  <a:lnTo>
                    <a:pt x="40" y="80"/>
                  </a:lnTo>
                  <a:lnTo>
                    <a:pt x="0" y="40"/>
                  </a:lnTo>
                  <a:lnTo>
                    <a:pt x="40"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3" name="Google Shape;723;p26"/>
            <p:cNvSpPr/>
            <p:nvPr/>
          </p:nvSpPr>
          <p:spPr>
            <a:xfrm>
              <a:off x="14078431" y="5940664"/>
              <a:ext cx="82397" cy="82395"/>
            </a:xfrm>
            <a:custGeom>
              <a:avLst/>
              <a:gdLst/>
              <a:ahLst/>
              <a:cxnLst/>
              <a:rect l="l" t="t" r="r" b="b"/>
              <a:pathLst>
                <a:path w="65" h="66" extrusionOk="0">
                  <a:moveTo>
                    <a:pt x="32" y="0"/>
                  </a:moveTo>
                  <a:lnTo>
                    <a:pt x="64" y="32"/>
                  </a:lnTo>
                  <a:lnTo>
                    <a:pt x="32" y="65"/>
                  </a:lnTo>
                  <a:lnTo>
                    <a:pt x="0" y="32"/>
                  </a:lnTo>
                  <a:lnTo>
                    <a:pt x="32"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4" name="Google Shape;724;p26"/>
            <p:cNvSpPr/>
            <p:nvPr/>
          </p:nvSpPr>
          <p:spPr>
            <a:xfrm>
              <a:off x="14556327" y="6099961"/>
              <a:ext cx="137325" cy="137327"/>
            </a:xfrm>
            <a:custGeom>
              <a:avLst/>
              <a:gdLst/>
              <a:ahLst/>
              <a:cxnLst/>
              <a:rect l="l" t="t" r="r" b="b"/>
              <a:pathLst>
                <a:path w="111" h="111" extrusionOk="0">
                  <a:moveTo>
                    <a:pt x="55" y="0"/>
                  </a:moveTo>
                  <a:lnTo>
                    <a:pt x="110" y="55"/>
                  </a:lnTo>
                  <a:lnTo>
                    <a:pt x="55" y="110"/>
                  </a:lnTo>
                  <a:lnTo>
                    <a:pt x="0" y="55"/>
                  </a:lnTo>
                  <a:lnTo>
                    <a:pt x="55"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5" name="Google Shape;725;p26"/>
            <p:cNvSpPr/>
            <p:nvPr/>
          </p:nvSpPr>
          <p:spPr>
            <a:xfrm>
              <a:off x="15891134" y="7445761"/>
              <a:ext cx="225216" cy="225212"/>
            </a:xfrm>
            <a:custGeom>
              <a:avLst/>
              <a:gdLst/>
              <a:ahLst/>
              <a:cxnLst/>
              <a:rect l="l" t="t" r="r" b="b"/>
              <a:pathLst>
                <a:path w="182" h="182" extrusionOk="0">
                  <a:moveTo>
                    <a:pt x="91" y="0"/>
                  </a:moveTo>
                  <a:lnTo>
                    <a:pt x="181" y="91"/>
                  </a:lnTo>
                  <a:lnTo>
                    <a:pt x="91" y="181"/>
                  </a:lnTo>
                  <a:lnTo>
                    <a:pt x="0" y="91"/>
                  </a:lnTo>
                  <a:lnTo>
                    <a:pt x="91"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6" name="Google Shape;726;p26"/>
            <p:cNvSpPr/>
            <p:nvPr/>
          </p:nvSpPr>
          <p:spPr>
            <a:xfrm>
              <a:off x="16704105" y="6308697"/>
              <a:ext cx="153804" cy="153804"/>
            </a:xfrm>
            <a:custGeom>
              <a:avLst/>
              <a:gdLst/>
              <a:ahLst/>
              <a:cxnLst/>
              <a:rect l="l" t="t" r="r" b="b"/>
              <a:pathLst>
                <a:path w="124" h="124" extrusionOk="0">
                  <a:moveTo>
                    <a:pt x="62" y="0"/>
                  </a:moveTo>
                  <a:lnTo>
                    <a:pt x="123" y="61"/>
                  </a:lnTo>
                  <a:lnTo>
                    <a:pt x="62" y="123"/>
                  </a:lnTo>
                  <a:lnTo>
                    <a:pt x="0" y="61"/>
                  </a:lnTo>
                  <a:lnTo>
                    <a:pt x="62"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7" name="Google Shape;727;p26"/>
            <p:cNvSpPr/>
            <p:nvPr/>
          </p:nvSpPr>
          <p:spPr>
            <a:xfrm>
              <a:off x="17495102" y="8396053"/>
              <a:ext cx="285639" cy="285639"/>
            </a:xfrm>
            <a:custGeom>
              <a:avLst/>
              <a:gdLst/>
              <a:ahLst/>
              <a:cxnLst/>
              <a:rect l="l" t="t" r="r" b="b"/>
              <a:pathLst>
                <a:path w="229" h="230" extrusionOk="0">
                  <a:moveTo>
                    <a:pt x="113" y="0"/>
                  </a:moveTo>
                  <a:lnTo>
                    <a:pt x="228" y="114"/>
                  </a:lnTo>
                  <a:lnTo>
                    <a:pt x="113" y="229"/>
                  </a:lnTo>
                  <a:lnTo>
                    <a:pt x="0" y="114"/>
                  </a:lnTo>
                  <a:lnTo>
                    <a:pt x="113"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8" name="Google Shape;728;p26"/>
            <p:cNvSpPr/>
            <p:nvPr/>
          </p:nvSpPr>
          <p:spPr>
            <a:xfrm>
              <a:off x="17374256" y="7242514"/>
              <a:ext cx="87889" cy="87889"/>
            </a:xfrm>
            <a:custGeom>
              <a:avLst/>
              <a:gdLst/>
              <a:ahLst/>
              <a:cxnLst/>
              <a:rect l="l" t="t" r="r" b="b"/>
              <a:pathLst>
                <a:path w="72" h="71" extrusionOk="0">
                  <a:moveTo>
                    <a:pt x="35" y="0"/>
                  </a:moveTo>
                  <a:lnTo>
                    <a:pt x="71" y="35"/>
                  </a:lnTo>
                  <a:lnTo>
                    <a:pt x="35" y="70"/>
                  </a:lnTo>
                  <a:lnTo>
                    <a:pt x="0" y="35"/>
                  </a:lnTo>
                  <a:lnTo>
                    <a:pt x="35"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29" name="Google Shape;729;p26"/>
            <p:cNvSpPr/>
            <p:nvPr/>
          </p:nvSpPr>
          <p:spPr>
            <a:xfrm>
              <a:off x="17511583" y="8280702"/>
              <a:ext cx="87889" cy="87889"/>
            </a:xfrm>
            <a:custGeom>
              <a:avLst/>
              <a:gdLst/>
              <a:ahLst/>
              <a:cxnLst/>
              <a:rect l="l" t="t" r="r" b="b"/>
              <a:pathLst>
                <a:path w="72" h="71" extrusionOk="0">
                  <a:moveTo>
                    <a:pt x="36" y="0"/>
                  </a:moveTo>
                  <a:lnTo>
                    <a:pt x="71" y="35"/>
                  </a:lnTo>
                  <a:lnTo>
                    <a:pt x="36" y="70"/>
                  </a:lnTo>
                  <a:lnTo>
                    <a:pt x="0" y="35"/>
                  </a:lnTo>
                  <a:lnTo>
                    <a:pt x="36"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0" name="Google Shape;730;p26"/>
            <p:cNvSpPr/>
            <p:nvPr/>
          </p:nvSpPr>
          <p:spPr>
            <a:xfrm>
              <a:off x="18461880" y="10274676"/>
              <a:ext cx="153804" cy="153804"/>
            </a:xfrm>
            <a:custGeom>
              <a:avLst/>
              <a:gdLst/>
              <a:ahLst/>
              <a:cxnLst/>
              <a:rect l="l" t="t" r="r" b="b"/>
              <a:pathLst>
                <a:path w="125" h="125" extrusionOk="0">
                  <a:moveTo>
                    <a:pt x="62" y="0"/>
                  </a:moveTo>
                  <a:lnTo>
                    <a:pt x="124" y="62"/>
                  </a:lnTo>
                  <a:lnTo>
                    <a:pt x="62" y="124"/>
                  </a:lnTo>
                  <a:lnTo>
                    <a:pt x="0" y="62"/>
                  </a:lnTo>
                  <a:lnTo>
                    <a:pt x="62"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1" name="Google Shape;731;p26"/>
            <p:cNvSpPr/>
            <p:nvPr/>
          </p:nvSpPr>
          <p:spPr>
            <a:xfrm>
              <a:off x="8299745" y="5149666"/>
              <a:ext cx="219722" cy="219722"/>
            </a:xfrm>
            <a:custGeom>
              <a:avLst/>
              <a:gdLst/>
              <a:ahLst/>
              <a:cxnLst/>
              <a:rect l="l" t="t" r="r" b="b"/>
              <a:pathLst>
                <a:path w="178" h="177" extrusionOk="0">
                  <a:moveTo>
                    <a:pt x="88" y="0"/>
                  </a:moveTo>
                  <a:lnTo>
                    <a:pt x="177" y="88"/>
                  </a:lnTo>
                  <a:lnTo>
                    <a:pt x="88" y="176"/>
                  </a:lnTo>
                  <a:lnTo>
                    <a:pt x="0" y="88"/>
                  </a:lnTo>
                  <a:lnTo>
                    <a:pt x="88"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2" name="Google Shape;732;p26"/>
            <p:cNvSpPr/>
            <p:nvPr/>
          </p:nvSpPr>
          <p:spPr>
            <a:xfrm>
              <a:off x="6020136" y="8736622"/>
              <a:ext cx="115351" cy="115355"/>
            </a:xfrm>
            <a:custGeom>
              <a:avLst/>
              <a:gdLst/>
              <a:ahLst/>
              <a:cxnLst/>
              <a:rect l="l" t="t" r="r" b="b"/>
              <a:pathLst>
                <a:path w="92" h="92" extrusionOk="0">
                  <a:moveTo>
                    <a:pt x="45" y="0"/>
                  </a:moveTo>
                  <a:lnTo>
                    <a:pt x="91" y="45"/>
                  </a:lnTo>
                  <a:lnTo>
                    <a:pt x="45" y="91"/>
                  </a:lnTo>
                  <a:lnTo>
                    <a:pt x="0" y="45"/>
                  </a:lnTo>
                  <a:lnTo>
                    <a:pt x="45"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3" name="Google Shape;733;p26"/>
            <p:cNvSpPr/>
            <p:nvPr/>
          </p:nvSpPr>
          <p:spPr>
            <a:xfrm>
              <a:off x="6651834" y="5863763"/>
              <a:ext cx="98874" cy="98874"/>
            </a:xfrm>
            <a:custGeom>
              <a:avLst/>
              <a:gdLst/>
              <a:ahLst/>
              <a:cxnLst/>
              <a:rect l="l" t="t" r="r" b="b"/>
              <a:pathLst>
                <a:path w="79" h="81" extrusionOk="0">
                  <a:moveTo>
                    <a:pt x="39" y="0"/>
                  </a:moveTo>
                  <a:lnTo>
                    <a:pt x="78" y="40"/>
                  </a:lnTo>
                  <a:lnTo>
                    <a:pt x="39" y="80"/>
                  </a:lnTo>
                  <a:lnTo>
                    <a:pt x="0" y="40"/>
                  </a:lnTo>
                  <a:lnTo>
                    <a:pt x="39"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4" name="Google Shape;734;p26"/>
            <p:cNvSpPr/>
            <p:nvPr/>
          </p:nvSpPr>
          <p:spPr>
            <a:xfrm>
              <a:off x="6399154" y="5940666"/>
              <a:ext cx="170286" cy="170282"/>
            </a:xfrm>
            <a:custGeom>
              <a:avLst/>
              <a:gdLst/>
              <a:ahLst/>
              <a:cxnLst/>
              <a:rect l="l" t="t" r="r" b="b"/>
              <a:pathLst>
                <a:path w="136" h="137" extrusionOk="0">
                  <a:moveTo>
                    <a:pt x="68" y="0"/>
                  </a:moveTo>
                  <a:lnTo>
                    <a:pt x="135" y="68"/>
                  </a:lnTo>
                  <a:lnTo>
                    <a:pt x="68" y="136"/>
                  </a:lnTo>
                  <a:lnTo>
                    <a:pt x="0" y="68"/>
                  </a:lnTo>
                  <a:lnTo>
                    <a:pt x="68"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5" name="Google Shape;735;p26"/>
            <p:cNvSpPr/>
            <p:nvPr/>
          </p:nvSpPr>
          <p:spPr>
            <a:xfrm>
              <a:off x="6025624" y="8873953"/>
              <a:ext cx="203244" cy="203240"/>
            </a:xfrm>
            <a:custGeom>
              <a:avLst/>
              <a:gdLst/>
              <a:ahLst/>
              <a:cxnLst/>
              <a:rect l="l" t="t" r="r" b="b"/>
              <a:pathLst>
                <a:path w="163" h="163" extrusionOk="0">
                  <a:moveTo>
                    <a:pt x="81" y="0"/>
                  </a:moveTo>
                  <a:lnTo>
                    <a:pt x="162" y="81"/>
                  </a:lnTo>
                  <a:lnTo>
                    <a:pt x="81" y="162"/>
                  </a:lnTo>
                  <a:lnTo>
                    <a:pt x="0" y="81"/>
                  </a:lnTo>
                  <a:lnTo>
                    <a:pt x="81" y="0"/>
                  </a:lnTo>
                </a:path>
              </a:pathLst>
            </a:custGeom>
            <a:solidFill>
              <a:srgbClr val="9B9A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6" name="Google Shape;736;p26"/>
            <p:cNvSpPr/>
            <p:nvPr/>
          </p:nvSpPr>
          <p:spPr>
            <a:xfrm>
              <a:off x="10502459" y="5863763"/>
              <a:ext cx="1494107" cy="884379"/>
            </a:xfrm>
            <a:custGeom>
              <a:avLst/>
              <a:gdLst/>
              <a:ahLst/>
              <a:cxnLst/>
              <a:rect l="l" t="t" r="r" b="b"/>
              <a:pathLst>
                <a:path w="1201" h="708" extrusionOk="0">
                  <a:moveTo>
                    <a:pt x="960" y="226"/>
                  </a:moveTo>
                  <a:lnTo>
                    <a:pt x="960" y="226"/>
                  </a:lnTo>
                  <a:cubicBezTo>
                    <a:pt x="939" y="226"/>
                    <a:pt x="919" y="229"/>
                    <a:pt x="900" y="234"/>
                  </a:cubicBezTo>
                  <a:lnTo>
                    <a:pt x="900" y="234"/>
                  </a:lnTo>
                  <a:cubicBezTo>
                    <a:pt x="874" y="101"/>
                    <a:pt x="756" y="0"/>
                    <a:pt x="616" y="0"/>
                  </a:cubicBezTo>
                  <a:lnTo>
                    <a:pt x="616" y="0"/>
                  </a:lnTo>
                  <a:cubicBezTo>
                    <a:pt x="471" y="0"/>
                    <a:pt x="351" y="105"/>
                    <a:pt x="329" y="244"/>
                  </a:cubicBezTo>
                  <a:lnTo>
                    <a:pt x="329" y="244"/>
                  </a:lnTo>
                  <a:cubicBezTo>
                    <a:pt x="302" y="233"/>
                    <a:pt x="272" y="226"/>
                    <a:pt x="240" y="226"/>
                  </a:cubicBezTo>
                  <a:lnTo>
                    <a:pt x="240" y="226"/>
                  </a:lnTo>
                  <a:cubicBezTo>
                    <a:pt x="107" y="226"/>
                    <a:pt x="0" y="334"/>
                    <a:pt x="0" y="467"/>
                  </a:cubicBezTo>
                  <a:lnTo>
                    <a:pt x="0" y="467"/>
                  </a:lnTo>
                  <a:cubicBezTo>
                    <a:pt x="0" y="599"/>
                    <a:pt x="107" y="707"/>
                    <a:pt x="240" y="707"/>
                  </a:cubicBezTo>
                  <a:lnTo>
                    <a:pt x="960" y="707"/>
                  </a:lnTo>
                  <a:lnTo>
                    <a:pt x="960" y="707"/>
                  </a:lnTo>
                  <a:cubicBezTo>
                    <a:pt x="1093" y="707"/>
                    <a:pt x="1200" y="599"/>
                    <a:pt x="1200" y="467"/>
                  </a:cubicBezTo>
                  <a:lnTo>
                    <a:pt x="1200" y="467"/>
                  </a:lnTo>
                  <a:cubicBezTo>
                    <a:pt x="1200" y="334"/>
                    <a:pt x="1093" y="226"/>
                    <a:pt x="960" y="226"/>
                  </a:cubicBezTo>
                </a:path>
              </a:pathLst>
            </a:custGeom>
            <a:gradFill>
              <a:gsLst>
                <a:gs pos="0">
                  <a:srgbClr val="FA8F00"/>
                </a:gs>
                <a:gs pos="1000">
                  <a:srgbClr val="FA8F00"/>
                </a:gs>
                <a:gs pos="99000">
                  <a:srgbClr val="FFB502"/>
                </a:gs>
                <a:gs pos="100000">
                  <a:srgbClr val="FFB502"/>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7" name="Google Shape;737;p26"/>
            <p:cNvSpPr/>
            <p:nvPr/>
          </p:nvSpPr>
          <p:spPr>
            <a:xfrm>
              <a:off x="10958382" y="6220810"/>
              <a:ext cx="565785" cy="851424"/>
            </a:xfrm>
            <a:custGeom>
              <a:avLst/>
              <a:gdLst/>
              <a:ahLst/>
              <a:cxnLst/>
              <a:rect l="l" t="t" r="r" b="b"/>
              <a:pathLst>
                <a:path w="454" h="685" extrusionOk="0">
                  <a:moveTo>
                    <a:pt x="234" y="0"/>
                  </a:moveTo>
                  <a:lnTo>
                    <a:pt x="0" y="291"/>
                  </a:lnTo>
                  <a:lnTo>
                    <a:pt x="130" y="291"/>
                  </a:lnTo>
                  <a:lnTo>
                    <a:pt x="130" y="684"/>
                  </a:lnTo>
                  <a:lnTo>
                    <a:pt x="322" y="684"/>
                  </a:lnTo>
                  <a:lnTo>
                    <a:pt x="322" y="291"/>
                  </a:lnTo>
                  <a:lnTo>
                    <a:pt x="453" y="291"/>
                  </a:lnTo>
                  <a:lnTo>
                    <a:pt x="234" y="0"/>
                  </a:lnTo>
                </a:path>
              </a:pathLst>
            </a:custGeom>
            <a:solidFill>
              <a:srgbClr val="FFD51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8" name="Google Shape;738;p26"/>
            <p:cNvSpPr/>
            <p:nvPr/>
          </p:nvSpPr>
          <p:spPr>
            <a:xfrm>
              <a:off x="9200607" y="10362567"/>
              <a:ext cx="1049175" cy="324092"/>
            </a:xfrm>
            <a:custGeom>
              <a:avLst/>
              <a:gdLst/>
              <a:ahLst/>
              <a:cxnLst/>
              <a:rect l="l" t="t" r="r" b="b"/>
              <a:pathLst>
                <a:path w="841" h="261" extrusionOk="0">
                  <a:moveTo>
                    <a:pt x="0" y="0"/>
                  </a:moveTo>
                  <a:lnTo>
                    <a:pt x="0" y="260"/>
                  </a:lnTo>
                  <a:lnTo>
                    <a:pt x="840" y="260"/>
                  </a:lnTo>
                  <a:lnTo>
                    <a:pt x="840" y="1"/>
                  </a:lnTo>
                  <a:lnTo>
                    <a:pt x="0" y="0"/>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39" name="Google Shape;739;p26"/>
            <p:cNvSpPr/>
            <p:nvPr/>
          </p:nvSpPr>
          <p:spPr>
            <a:xfrm>
              <a:off x="10156398" y="10730602"/>
              <a:ext cx="186763" cy="159297"/>
            </a:xfrm>
            <a:custGeom>
              <a:avLst/>
              <a:gdLst/>
              <a:ahLst/>
              <a:cxnLst/>
              <a:rect l="l" t="t" r="r" b="b"/>
              <a:pathLst>
                <a:path w="148" h="129" extrusionOk="0">
                  <a:moveTo>
                    <a:pt x="127" y="16"/>
                  </a:moveTo>
                  <a:lnTo>
                    <a:pt x="18" y="0"/>
                  </a:lnTo>
                  <a:lnTo>
                    <a:pt x="0" y="99"/>
                  </a:lnTo>
                  <a:lnTo>
                    <a:pt x="129" y="128"/>
                  </a:lnTo>
                  <a:lnTo>
                    <a:pt x="132" y="124"/>
                  </a:lnTo>
                  <a:lnTo>
                    <a:pt x="132" y="124"/>
                  </a:lnTo>
                  <a:cubicBezTo>
                    <a:pt x="146" y="98"/>
                    <a:pt x="147" y="66"/>
                    <a:pt x="136" y="38"/>
                  </a:cubicBezTo>
                  <a:lnTo>
                    <a:pt x="127" y="16"/>
                  </a:lnTo>
                </a:path>
              </a:pathLst>
            </a:custGeom>
            <a:solidFill>
              <a:srgbClr val="F9B7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0" name="Google Shape;740;p26"/>
            <p:cNvSpPr/>
            <p:nvPr/>
          </p:nvSpPr>
          <p:spPr>
            <a:xfrm>
              <a:off x="10315696" y="10703134"/>
              <a:ext cx="313101" cy="362541"/>
            </a:xfrm>
            <a:custGeom>
              <a:avLst/>
              <a:gdLst/>
              <a:ahLst/>
              <a:cxnLst/>
              <a:rect l="l" t="t" r="r" b="b"/>
              <a:pathLst>
                <a:path w="250" h="293" extrusionOk="0">
                  <a:moveTo>
                    <a:pt x="0" y="36"/>
                  </a:moveTo>
                  <a:lnTo>
                    <a:pt x="9" y="58"/>
                  </a:lnTo>
                  <a:lnTo>
                    <a:pt x="9" y="58"/>
                  </a:lnTo>
                  <a:cubicBezTo>
                    <a:pt x="20" y="86"/>
                    <a:pt x="19" y="118"/>
                    <a:pt x="5" y="144"/>
                  </a:cubicBezTo>
                  <a:lnTo>
                    <a:pt x="2" y="148"/>
                  </a:lnTo>
                  <a:lnTo>
                    <a:pt x="198" y="292"/>
                  </a:lnTo>
                  <a:lnTo>
                    <a:pt x="198" y="292"/>
                  </a:lnTo>
                  <a:cubicBezTo>
                    <a:pt x="198" y="292"/>
                    <a:pt x="249" y="252"/>
                    <a:pt x="229" y="207"/>
                  </a:cubicBezTo>
                  <a:lnTo>
                    <a:pt x="229" y="207"/>
                  </a:lnTo>
                  <a:cubicBezTo>
                    <a:pt x="216" y="179"/>
                    <a:pt x="137" y="79"/>
                    <a:pt x="137" y="79"/>
                  </a:cubicBezTo>
                  <a:lnTo>
                    <a:pt x="121" y="71"/>
                  </a:lnTo>
                  <a:lnTo>
                    <a:pt x="124" y="58"/>
                  </a:lnTo>
                  <a:lnTo>
                    <a:pt x="69" y="0"/>
                  </a:lnTo>
                  <a:lnTo>
                    <a:pt x="0" y="36"/>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1" name="Google Shape;741;p26"/>
            <p:cNvSpPr/>
            <p:nvPr/>
          </p:nvSpPr>
          <p:spPr>
            <a:xfrm>
              <a:off x="9107227" y="10747080"/>
              <a:ext cx="186763" cy="164791"/>
            </a:xfrm>
            <a:custGeom>
              <a:avLst/>
              <a:gdLst/>
              <a:ahLst/>
              <a:cxnLst/>
              <a:rect l="l" t="t" r="r" b="b"/>
              <a:pathLst>
                <a:path w="150" h="133" extrusionOk="0">
                  <a:moveTo>
                    <a:pt x="18" y="21"/>
                  </a:moveTo>
                  <a:lnTo>
                    <a:pt x="128" y="0"/>
                  </a:lnTo>
                  <a:lnTo>
                    <a:pt x="149" y="99"/>
                  </a:lnTo>
                  <a:lnTo>
                    <a:pt x="21" y="132"/>
                  </a:lnTo>
                  <a:lnTo>
                    <a:pt x="18" y="128"/>
                  </a:lnTo>
                  <a:lnTo>
                    <a:pt x="18" y="128"/>
                  </a:lnTo>
                  <a:cubicBezTo>
                    <a:pt x="3" y="103"/>
                    <a:pt x="0" y="71"/>
                    <a:pt x="11" y="43"/>
                  </a:cubicBezTo>
                  <a:lnTo>
                    <a:pt x="18" y="21"/>
                  </a:lnTo>
                </a:path>
              </a:pathLst>
            </a:custGeom>
            <a:solidFill>
              <a:srgbClr val="F9B7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2" name="Google Shape;742;p26"/>
            <p:cNvSpPr/>
            <p:nvPr/>
          </p:nvSpPr>
          <p:spPr>
            <a:xfrm>
              <a:off x="8827077" y="10730600"/>
              <a:ext cx="307611" cy="368032"/>
            </a:xfrm>
            <a:custGeom>
              <a:avLst/>
              <a:gdLst/>
              <a:ahLst/>
              <a:cxnLst/>
              <a:rect l="l" t="t" r="r" b="b"/>
              <a:pathLst>
                <a:path w="245" h="297" extrusionOk="0">
                  <a:moveTo>
                    <a:pt x="241" y="33"/>
                  </a:moveTo>
                  <a:lnTo>
                    <a:pt x="234" y="55"/>
                  </a:lnTo>
                  <a:lnTo>
                    <a:pt x="234" y="55"/>
                  </a:lnTo>
                  <a:cubicBezTo>
                    <a:pt x="223" y="83"/>
                    <a:pt x="226" y="115"/>
                    <a:pt x="241" y="140"/>
                  </a:cubicBezTo>
                  <a:lnTo>
                    <a:pt x="244" y="144"/>
                  </a:lnTo>
                  <a:lnTo>
                    <a:pt x="52" y="296"/>
                  </a:lnTo>
                  <a:lnTo>
                    <a:pt x="52" y="296"/>
                  </a:lnTo>
                  <a:cubicBezTo>
                    <a:pt x="52" y="296"/>
                    <a:pt x="0" y="258"/>
                    <a:pt x="19" y="212"/>
                  </a:cubicBezTo>
                  <a:lnTo>
                    <a:pt x="19" y="212"/>
                  </a:lnTo>
                  <a:cubicBezTo>
                    <a:pt x="30" y="184"/>
                    <a:pt x="106" y="81"/>
                    <a:pt x="106" y="81"/>
                  </a:cubicBezTo>
                  <a:lnTo>
                    <a:pt x="121" y="72"/>
                  </a:lnTo>
                  <a:lnTo>
                    <a:pt x="119" y="59"/>
                  </a:lnTo>
                  <a:lnTo>
                    <a:pt x="171" y="0"/>
                  </a:lnTo>
                  <a:lnTo>
                    <a:pt x="241" y="33"/>
                  </a:ln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3" name="Google Shape;743;p26"/>
            <p:cNvSpPr/>
            <p:nvPr/>
          </p:nvSpPr>
          <p:spPr>
            <a:xfrm>
              <a:off x="9261032" y="9664951"/>
              <a:ext cx="466908" cy="670152"/>
            </a:xfrm>
            <a:custGeom>
              <a:avLst/>
              <a:gdLst/>
              <a:ahLst/>
              <a:cxnLst/>
              <a:rect l="l" t="t" r="r" b="b"/>
              <a:pathLst>
                <a:path w="375" h="540" extrusionOk="0">
                  <a:moveTo>
                    <a:pt x="246" y="0"/>
                  </a:moveTo>
                  <a:lnTo>
                    <a:pt x="177" y="245"/>
                  </a:lnTo>
                  <a:lnTo>
                    <a:pt x="0" y="539"/>
                  </a:lnTo>
                  <a:lnTo>
                    <a:pt x="115" y="539"/>
                  </a:lnTo>
                  <a:lnTo>
                    <a:pt x="305" y="294"/>
                  </a:lnTo>
                  <a:lnTo>
                    <a:pt x="374" y="39"/>
                  </a:lnTo>
                  <a:lnTo>
                    <a:pt x="246" y="0"/>
                  </a:lnTo>
                </a:path>
              </a:pathLst>
            </a:custGeom>
            <a:solidFill>
              <a:srgbClr val="F9B7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4" name="Google Shape;744;p26"/>
            <p:cNvSpPr/>
            <p:nvPr/>
          </p:nvSpPr>
          <p:spPr>
            <a:xfrm>
              <a:off x="9524697" y="9247479"/>
              <a:ext cx="844685" cy="1124830"/>
            </a:xfrm>
            <a:custGeom>
              <a:avLst/>
              <a:gdLst/>
              <a:ahLst/>
              <a:cxnLst/>
              <a:rect l="l" t="t" r="r" b="b"/>
              <a:pathLst>
                <a:path w="844685" h="1124830" extrusionOk="0">
                  <a:moveTo>
                    <a:pt x="646936" y="0"/>
                  </a:moveTo>
                  <a:lnTo>
                    <a:pt x="690465" y="9943"/>
                  </a:lnTo>
                  <a:cubicBezTo>
                    <a:pt x="811105" y="31073"/>
                    <a:pt x="844685" y="111862"/>
                    <a:pt x="844685" y="205080"/>
                  </a:cubicBezTo>
                  <a:lnTo>
                    <a:pt x="781256" y="991839"/>
                  </a:lnTo>
                  <a:lnTo>
                    <a:pt x="801155" y="1124830"/>
                  </a:lnTo>
                  <a:lnTo>
                    <a:pt x="54930" y="1124830"/>
                  </a:lnTo>
                  <a:lnTo>
                    <a:pt x="148208" y="934665"/>
                  </a:lnTo>
                  <a:lnTo>
                    <a:pt x="162189" y="516797"/>
                  </a:lnTo>
                  <a:lnTo>
                    <a:pt x="0" y="463791"/>
                  </a:lnTo>
                  <a:cubicBezTo>
                    <a:pt x="23539" y="399200"/>
                    <a:pt x="52034" y="320945"/>
                    <a:pt x="68140" y="265048"/>
                  </a:cubicBezTo>
                  <a:cubicBezTo>
                    <a:pt x="107166" y="120494"/>
                    <a:pt x="186031" y="59628"/>
                    <a:pt x="205138" y="46671"/>
                  </a:cubicBezTo>
                  <a:lnTo>
                    <a:pt x="208381" y="44586"/>
                  </a:lnTo>
                  <a:lnTo>
                    <a:pt x="210899" y="42026"/>
                  </a:lnTo>
                  <a:cubicBezTo>
                    <a:pt x="218789" y="36277"/>
                    <a:pt x="227806" y="31694"/>
                    <a:pt x="237755" y="28587"/>
                  </a:cubicBezTo>
                  <a:lnTo>
                    <a:pt x="324815" y="1243"/>
                  </a:ln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5" name="Google Shape;745;p26"/>
            <p:cNvSpPr/>
            <p:nvPr/>
          </p:nvSpPr>
          <p:spPr>
            <a:xfrm>
              <a:off x="8947927" y="10368059"/>
              <a:ext cx="1329318" cy="549304"/>
            </a:xfrm>
            <a:custGeom>
              <a:avLst/>
              <a:gdLst/>
              <a:ahLst/>
              <a:cxnLst/>
              <a:rect l="l" t="t" r="r" b="b"/>
              <a:pathLst>
                <a:path w="1068" h="440" extrusionOk="0">
                  <a:moveTo>
                    <a:pt x="203" y="16"/>
                  </a:moveTo>
                  <a:lnTo>
                    <a:pt x="203" y="16"/>
                  </a:lnTo>
                  <a:cubicBezTo>
                    <a:pt x="269" y="28"/>
                    <a:pt x="1067" y="218"/>
                    <a:pt x="1067" y="218"/>
                  </a:cubicBezTo>
                  <a:lnTo>
                    <a:pt x="1027" y="439"/>
                  </a:lnTo>
                  <a:lnTo>
                    <a:pt x="1027" y="439"/>
                  </a:lnTo>
                  <a:cubicBezTo>
                    <a:pt x="1027" y="439"/>
                    <a:pt x="236" y="340"/>
                    <a:pt x="148" y="324"/>
                  </a:cubicBezTo>
                  <a:lnTo>
                    <a:pt x="148" y="324"/>
                  </a:lnTo>
                  <a:cubicBezTo>
                    <a:pt x="59" y="307"/>
                    <a:pt x="0" y="225"/>
                    <a:pt x="15" y="141"/>
                  </a:cubicBezTo>
                  <a:lnTo>
                    <a:pt x="15" y="141"/>
                  </a:lnTo>
                  <a:cubicBezTo>
                    <a:pt x="30" y="56"/>
                    <a:pt x="115" y="0"/>
                    <a:pt x="203" y="16"/>
                  </a:cubicBezTo>
                </a:path>
              </a:pathLst>
            </a:custGeom>
            <a:solidFill>
              <a:srgbClr val="5E53C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6" name="Google Shape;746;p26"/>
            <p:cNvSpPr/>
            <p:nvPr/>
          </p:nvSpPr>
          <p:spPr>
            <a:xfrm>
              <a:off x="9167648" y="10340595"/>
              <a:ext cx="1334812" cy="587756"/>
            </a:xfrm>
            <a:custGeom>
              <a:avLst/>
              <a:gdLst/>
              <a:ahLst/>
              <a:cxnLst/>
              <a:rect l="l" t="t" r="r" b="b"/>
              <a:pathLst>
                <a:path w="1073" h="474" extrusionOk="0">
                  <a:moveTo>
                    <a:pt x="860" y="20"/>
                  </a:moveTo>
                  <a:lnTo>
                    <a:pt x="860" y="20"/>
                  </a:lnTo>
                  <a:cubicBezTo>
                    <a:pt x="794" y="34"/>
                    <a:pt x="0" y="254"/>
                    <a:pt x="0" y="254"/>
                  </a:cubicBezTo>
                  <a:lnTo>
                    <a:pt x="48" y="473"/>
                  </a:lnTo>
                  <a:lnTo>
                    <a:pt x="48" y="473"/>
                  </a:lnTo>
                  <a:cubicBezTo>
                    <a:pt x="48" y="473"/>
                    <a:pt x="838" y="344"/>
                    <a:pt x="927" y="325"/>
                  </a:cubicBezTo>
                  <a:lnTo>
                    <a:pt x="927" y="325"/>
                  </a:lnTo>
                  <a:cubicBezTo>
                    <a:pt x="1015" y="305"/>
                    <a:pt x="1072" y="222"/>
                    <a:pt x="1054" y="137"/>
                  </a:cubicBezTo>
                  <a:lnTo>
                    <a:pt x="1054" y="137"/>
                  </a:lnTo>
                  <a:cubicBezTo>
                    <a:pt x="1034" y="53"/>
                    <a:pt x="948" y="0"/>
                    <a:pt x="860" y="20"/>
                  </a:cubicBezTo>
                </a:path>
              </a:pathLst>
            </a:custGeom>
            <a:solidFill>
              <a:srgbClr val="8275F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7" name="Google Shape;747;p26"/>
            <p:cNvSpPr/>
            <p:nvPr/>
          </p:nvSpPr>
          <p:spPr>
            <a:xfrm>
              <a:off x="9568642" y="9725374"/>
              <a:ext cx="730574" cy="609729"/>
            </a:xfrm>
            <a:custGeom>
              <a:avLst/>
              <a:gdLst/>
              <a:ahLst/>
              <a:cxnLst/>
              <a:rect l="l" t="t" r="r" b="b"/>
              <a:pathLst>
                <a:path w="586" h="488" extrusionOk="0">
                  <a:moveTo>
                    <a:pt x="439" y="0"/>
                  </a:moveTo>
                  <a:lnTo>
                    <a:pt x="393" y="251"/>
                  </a:lnTo>
                  <a:lnTo>
                    <a:pt x="181" y="433"/>
                  </a:lnTo>
                  <a:lnTo>
                    <a:pt x="91" y="421"/>
                  </a:lnTo>
                  <a:lnTo>
                    <a:pt x="0" y="487"/>
                  </a:lnTo>
                  <a:lnTo>
                    <a:pt x="244" y="487"/>
                  </a:lnTo>
                  <a:lnTo>
                    <a:pt x="462" y="356"/>
                  </a:lnTo>
                  <a:lnTo>
                    <a:pt x="462" y="356"/>
                  </a:lnTo>
                  <a:cubicBezTo>
                    <a:pt x="497" y="334"/>
                    <a:pt x="523" y="299"/>
                    <a:pt x="533" y="258"/>
                  </a:cubicBezTo>
                  <a:lnTo>
                    <a:pt x="585" y="31"/>
                  </a:lnTo>
                  <a:lnTo>
                    <a:pt x="439" y="0"/>
                  </a:lnTo>
                </a:path>
              </a:pathLst>
            </a:custGeom>
            <a:solidFill>
              <a:srgbClr val="FFCFA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8" name="Google Shape;748;p26"/>
            <p:cNvSpPr/>
            <p:nvPr/>
          </p:nvSpPr>
          <p:spPr>
            <a:xfrm>
              <a:off x="10057520" y="9269451"/>
              <a:ext cx="417471" cy="549304"/>
            </a:xfrm>
            <a:custGeom>
              <a:avLst/>
              <a:gdLst/>
              <a:ahLst/>
              <a:cxnLst/>
              <a:rect l="l" t="t" r="r" b="b"/>
              <a:pathLst>
                <a:path w="333" h="442" extrusionOk="0">
                  <a:moveTo>
                    <a:pt x="0" y="399"/>
                  </a:moveTo>
                  <a:lnTo>
                    <a:pt x="219" y="441"/>
                  </a:lnTo>
                  <a:lnTo>
                    <a:pt x="219" y="441"/>
                  </a:lnTo>
                  <a:cubicBezTo>
                    <a:pt x="219" y="441"/>
                    <a:pt x="332" y="33"/>
                    <a:pt x="184" y="16"/>
                  </a:cubicBezTo>
                  <a:lnTo>
                    <a:pt x="184" y="16"/>
                  </a:lnTo>
                  <a:cubicBezTo>
                    <a:pt x="56" y="0"/>
                    <a:pt x="0" y="399"/>
                    <a:pt x="0" y="399"/>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49" name="Google Shape;749;p26"/>
            <p:cNvSpPr/>
            <p:nvPr/>
          </p:nvSpPr>
          <p:spPr>
            <a:xfrm>
              <a:off x="9843292" y="8945361"/>
              <a:ext cx="329582" cy="384513"/>
            </a:xfrm>
            <a:custGeom>
              <a:avLst/>
              <a:gdLst/>
              <a:ahLst/>
              <a:cxnLst/>
              <a:rect l="l" t="t" r="r" b="b"/>
              <a:pathLst>
                <a:path w="263" h="308" extrusionOk="0">
                  <a:moveTo>
                    <a:pt x="0" y="78"/>
                  </a:moveTo>
                  <a:lnTo>
                    <a:pt x="65" y="226"/>
                  </a:lnTo>
                  <a:lnTo>
                    <a:pt x="2" y="241"/>
                  </a:lnTo>
                  <a:lnTo>
                    <a:pt x="104" y="307"/>
                  </a:lnTo>
                  <a:lnTo>
                    <a:pt x="262" y="240"/>
                  </a:lnTo>
                  <a:lnTo>
                    <a:pt x="209" y="223"/>
                  </a:lnTo>
                  <a:lnTo>
                    <a:pt x="124" y="0"/>
                  </a:lnTo>
                  <a:lnTo>
                    <a:pt x="0" y="78"/>
                  </a:lnTo>
                </a:path>
              </a:pathLst>
            </a:custGeom>
            <a:solidFill>
              <a:srgbClr val="FFCFA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50" name="Google Shape;750;p26"/>
            <p:cNvSpPr/>
            <p:nvPr/>
          </p:nvSpPr>
          <p:spPr>
            <a:xfrm>
              <a:off x="9843294" y="8967331"/>
              <a:ext cx="186763" cy="241693"/>
            </a:xfrm>
            <a:custGeom>
              <a:avLst/>
              <a:gdLst/>
              <a:ahLst/>
              <a:cxnLst/>
              <a:rect l="l" t="t" r="r" b="b"/>
              <a:pathLst>
                <a:path w="151" h="194" extrusionOk="0">
                  <a:moveTo>
                    <a:pt x="100" y="0"/>
                  </a:moveTo>
                  <a:lnTo>
                    <a:pt x="0" y="62"/>
                  </a:lnTo>
                  <a:lnTo>
                    <a:pt x="57" y="193"/>
                  </a:lnTo>
                  <a:lnTo>
                    <a:pt x="57" y="193"/>
                  </a:lnTo>
                  <a:cubicBezTo>
                    <a:pt x="150" y="144"/>
                    <a:pt x="116" y="39"/>
                    <a:pt x="100" y="0"/>
                  </a:cubicBezTo>
                </a:path>
              </a:pathLst>
            </a:custGeom>
            <a:solidFill>
              <a:srgbClr val="F9B78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51" name="Google Shape;751;p26"/>
            <p:cNvSpPr/>
            <p:nvPr/>
          </p:nvSpPr>
          <p:spPr>
            <a:xfrm>
              <a:off x="9618078" y="8681692"/>
              <a:ext cx="406485" cy="505361"/>
            </a:xfrm>
            <a:custGeom>
              <a:avLst/>
              <a:gdLst/>
              <a:ahLst/>
              <a:cxnLst/>
              <a:rect l="l" t="t" r="r" b="b"/>
              <a:pathLst>
                <a:path w="327" h="404" extrusionOk="0">
                  <a:moveTo>
                    <a:pt x="326" y="169"/>
                  </a:moveTo>
                  <a:lnTo>
                    <a:pt x="326" y="169"/>
                  </a:lnTo>
                  <a:cubicBezTo>
                    <a:pt x="326" y="257"/>
                    <a:pt x="262" y="403"/>
                    <a:pt x="180" y="403"/>
                  </a:cubicBezTo>
                  <a:lnTo>
                    <a:pt x="180" y="403"/>
                  </a:lnTo>
                  <a:cubicBezTo>
                    <a:pt x="97" y="403"/>
                    <a:pt x="6" y="200"/>
                    <a:pt x="4" y="162"/>
                  </a:cubicBezTo>
                  <a:lnTo>
                    <a:pt x="4" y="162"/>
                  </a:lnTo>
                  <a:cubicBezTo>
                    <a:pt x="0" y="107"/>
                    <a:pt x="25" y="31"/>
                    <a:pt x="170" y="6"/>
                  </a:cubicBezTo>
                  <a:lnTo>
                    <a:pt x="170" y="6"/>
                  </a:lnTo>
                  <a:cubicBezTo>
                    <a:pt x="205" y="0"/>
                    <a:pt x="243" y="5"/>
                    <a:pt x="269" y="27"/>
                  </a:cubicBezTo>
                  <a:lnTo>
                    <a:pt x="269" y="27"/>
                  </a:lnTo>
                  <a:cubicBezTo>
                    <a:pt x="307" y="57"/>
                    <a:pt x="326" y="118"/>
                    <a:pt x="326" y="169"/>
                  </a:cubicBezTo>
                </a:path>
              </a:pathLst>
            </a:custGeom>
            <a:solidFill>
              <a:srgbClr val="FFCFA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52" name="Google Shape;752;p26"/>
            <p:cNvSpPr/>
            <p:nvPr/>
          </p:nvSpPr>
          <p:spPr>
            <a:xfrm>
              <a:off x="9447795" y="8472957"/>
              <a:ext cx="681137" cy="532827"/>
            </a:xfrm>
            <a:custGeom>
              <a:avLst/>
              <a:gdLst/>
              <a:ahLst/>
              <a:cxnLst/>
              <a:rect l="l" t="t" r="r" b="b"/>
              <a:pathLst>
                <a:path w="549" h="429" extrusionOk="0">
                  <a:moveTo>
                    <a:pt x="51" y="331"/>
                  </a:moveTo>
                  <a:lnTo>
                    <a:pt x="51" y="331"/>
                  </a:lnTo>
                  <a:cubicBezTo>
                    <a:pt x="85" y="371"/>
                    <a:pt x="161" y="427"/>
                    <a:pt x="261" y="396"/>
                  </a:cubicBezTo>
                  <a:lnTo>
                    <a:pt x="261" y="396"/>
                  </a:lnTo>
                  <a:cubicBezTo>
                    <a:pt x="383" y="358"/>
                    <a:pt x="364" y="251"/>
                    <a:pt x="364" y="251"/>
                  </a:cubicBezTo>
                  <a:lnTo>
                    <a:pt x="364" y="251"/>
                  </a:lnTo>
                  <a:cubicBezTo>
                    <a:pt x="364" y="251"/>
                    <a:pt x="386" y="331"/>
                    <a:pt x="399" y="331"/>
                  </a:cubicBezTo>
                  <a:lnTo>
                    <a:pt x="399" y="331"/>
                  </a:lnTo>
                  <a:cubicBezTo>
                    <a:pt x="411" y="331"/>
                    <a:pt x="405" y="280"/>
                    <a:pt x="428" y="284"/>
                  </a:cubicBezTo>
                  <a:lnTo>
                    <a:pt x="428" y="284"/>
                  </a:lnTo>
                  <a:cubicBezTo>
                    <a:pt x="440" y="286"/>
                    <a:pt x="472" y="335"/>
                    <a:pt x="444" y="380"/>
                  </a:cubicBezTo>
                  <a:lnTo>
                    <a:pt x="462" y="428"/>
                  </a:lnTo>
                  <a:lnTo>
                    <a:pt x="462" y="428"/>
                  </a:lnTo>
                  <a:cubicBezTo>
                    <a:pt x="462" y="428"/>
                    <a:pt x="548" y="348"/>
                    <a:pt x="486" y="247"/>
                  </a:cubicBezTo>
                  <a:lnTo>
                    <a:pt x="486" y="247"/>
                  </a:lnTo>
                  <a:cubicBezTo>
                    <a:pt x="486" y="247"/>
                    <a:pt x="513" y="140"/>
                    <a:pt x="467" y="94"/>
                  </a:cubicBezTo>
                  <a:lnTo>
                    <a:pt x="467" y="94"/>
                  </a:lnTo>
                  <a:cubicBezTo>
                    <a:pt x="414" y="40"/>
                    <a:pt x="194" y="0"/>
                    <a:pt x="199" y="139"/>
                  </a:cubicBezTo>
                  <a:lnTo>
                    <a:pt x="199" y="139"/>
                  </a:lnTo>
                  <a:cubicBezTo>
                    <a:pt x="199" y="139"/>
                    <a:pt x="214" y="184"/>
                    <a:pt x="78" y="234"/>
                  </a:cubicBezTo>
                  <a:lnTo>
                    <a:pt x="78" y="234"/>
                  </a:lnTo>
                  <a:cubicBezTo>
                    <a:pt x="0" y="263"/>
                    <a:pt x="35" y="312"/>
                    <a:pt x="51" y="331"/>
                  </a:cubicBezTo>
                </a:path>
              </a:pathLst>
            </a:custGeom>
            <a:solidFill>
              <a:srgbClr val="00000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53" name="Google Shape;753;p26"/>
            <p:cNvSpPr/>
            <p:nvPr/>
          </p:nvSpPr>
          <p:spPr>
            <a:xfrm>
              <a:off x="8799617" y="9807768"/>
              <a:ext cx="950294" cy="527332"/>
            </a:xfrm>
            <a:custGeom>
              <a:avLst/>
              <a:gdLst/>
              <a:ahLst/>
              <a:cxnLst/>
              <a:rect l="l" t="t" r="r" b="b"/>
              <a:pathLst>
                <a:path w="762" h="423" extrusionOk="0">
                  <a:moveTo>
                    <a:pt x="761" y="422"/>
                  </a:moveTo>
                  <a:lnTo>
                    <a:pt x="153" y="422"/>
                  </a:lnTo>
                  <a:lnTo>
                    <a:pt x="0" y="0"/>
                  </a:lnTo>
                  <a:lnTo>
                    <a:pt x="608" y="0"/>
                  </a:lnTo>
                  <a:lnTo>
                    <a:pt x="761" y="422"/>
                  </a:lnTo>
                </a:path>
              </a:pathLst>
            </a:custGeom>
            <a:solidFill>
              <a:srgbClr val="33329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54" name="Google Shape;754;p26"/>
            <p:cNvSpPr/>
            <p:nvPr/>
          </p:nvSpPr>
          <p:spPr>
            <a:xfrm>
              <a:off x="8991868" y="10335103"/>
              <a:ext cx="1054666" cy="54930"/>
            </a:xfrm>
            <a:custGeom>
              <a:avLst/>
              <a:gdLst/>
              <a:ahLst/>
              <a:cxnLst/>
              <a:rect l="l" t="t" r="r" b="b"/>
              <a:pathLst>
                <a:path w="846" h="46" extrusionOk="0">
                  <a:moveTo>
                    <a:pt x="830" y="0"/>
                  </a:moveTo>
                  <a:lnTo>
                    <a:pt x="0" y="0"/>
                  </a:lnTo>
                  <a:lnTo>
                    <a:pt x="16" y="45"/>
                  </a:lnTo>
                  <a:lnTo>
                    <a:pt x="845" y="45"/>
                  </a:lnTo>
                  <a:lnTo>
                    <a:pt x="830" y="0"/>
                  </a:lnTo>
                </a:path>
              </a:pathLst>
            </a:custGeom>
            <a:solidFill>
              <a:srgbClr val="7F7BD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755" name="Google Shape;755;p26"/>
          <p:cNvSpPr txBox="1"/>
          <p:nvPr/>
        </p:nvSpPr>
        <p:spPr>
          <a:xfrm>
            <a:off x="564438" y="278953"/>
            <a:ext cx="80151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Research Essentials</a:t>
            </a:r>
            <a:endParaRPr sz="500"/>
          </a:p>
        </p:txBody>
      </p:sp>
      <p:sp>
        <p:nvSpPr>
          <p:cNvPr id="756" name="Google Shape;756;p26"/>
          <p:cNvSpPr txBox="1"/>
          <p:nvPr/>
        </p:nvSpPr>
        <p:spPr>
          <a:xfrm>
            <a:off x="564466" y="710803"/>
            <a:ext cx="80151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747A94"/>
                </a:solidFill>
                <a:latin typeface="Poppins"/>
                <a:ea typeface="Poppins"/>
                <a:cs typeface="Poppins"/>
                <a:sym typeface="Poppins"/>
              </a:rPr>
              <a:t>Where the pen (and keyboard) proves mightier than the sword!</a:t>
            </a:r>
            <a:endParaRPr sz="500"/>
          </a:p>
        </p:txBody>
      </p:sp>
      <p:sp>
        <p:nvSpPr>
          <p:cNvPr id="757" name="Google Shape;757;p26"/>
          <p:cNvSpPr/>
          <p:nvPr/>
        </p:nvSpPr>
        <p:spPr>
          <a:xfrm>
            <a:off x="888410" y="1163387"/>
            <a:ext cx="801900" cy="801600"/>
          </a:xfrm>
          <a:prstGeom prst="ellipse">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758" name="Google Shape;758;p26"/>
          <p:cNvSpPr txBox="1"/>
          <p:nvPr/>
        </p:nvSpPr>
        <p:spPr>
          <a:xfrm>
            <a:off x="736062" y="2089488"/>
            <a:ext cx="11067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Quizlet</a:t>
            </a:r>
            <a:endParaRPr sz="500"/>
          </a:p>
        </p:txBody>
      </p:sp>
      <p:sp>
        <p:nvSpPr>
          <p:cNvPr id="759" name="Google Shape;759;p26"/>
          <p:cNvSpPr txBox="1"/>
          <p:nvPr/>
        </p:nvSpPr>
        <p:spPr>
          <a:xfrm>
            <a:off x="453049" y="2322880"/>
            <a:ext cx="1672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Easiest way to study, practice, and master what you’re learning. From flashcards to quizzes!</a:t>
            </a:r>
            <a:endParaRPr sz="500"/>
          </a:p>
        </p:txBody>
      </p:sp>
      <p:pic>
        <p:nvPicPr>
          <p:cNvPr id="760" name="Google Shape;760;p26"/>
          <p:cNvPicPr preferRelativeResize="0"/>
          <p:nvPr/>
        </p:nvPicPr>
        <p:blipFill>
          <a:blip r:embed="rId3">
            <a:alphaModFix/>
          </a:blip>
          <a:stretch>
            <a:fillRect/>
          </a:stretch>
        </p:blipFill>
        <p:spPr>
          <a:xfrm>
            <a:off x="843443" y="1163380"/>
            <a:ext cx="891921" cy="801600"/>
          </a:xfrm>
          <a:prstGeom prst="rect">
            <a:avLst/>
          </a:prstGeom>
          <a:noFill/>
          <a:ln>
            <a:noFill/>
          </a:ln>
        </p:spPr>
      </p:pic>
      <p:pic>
        <p:nvPicPr>
          <p:cNvPr id="761" name="Google Shape;761;p26"/>
          <p:cNvPicPr preferRelativeResize="0"/>
          <p:nvPr/>
        </p:nvPicPr>
        <p:blipFill>
          <a:blip r:embed="rId4">
            <a:alphaModFix/>
          </a:blip>
          <a:stretch>
            <a:fillRect/>
          </a:stretch>
        </p:blipFill>
        <p:spPr>
          <a:xfrm>
            <a:off x="843455" y="1101980"/>
            <a:ext cx="891925" cy="891925"/>
          </a:xfrm>
          <a:prstGeom prst="rect">
            <a:avLst/>
          </a:prstGeom>
          <a:noFill/>
          <a:ln>
            <a:noFill/>
          </a:ln>
        </p:spPr>
      </p:pic>
      <p:sp>
        <p:nvSpPr>
          <p:cNvPr id="762" name="Google Shape;762;p26"/>
          <p:cNvSpPr/>
          <p:nvPr/>
        </p:nvSpPr>
        <p:spPr>
          <a:xfrm>
            <a:off x="888535" y="3233491"/>
            <a:ext cx="801900" cy="801600"/>
          </a:xfrm>
          <a:prstGeom prst="ellipse">
            <a:avLst/>
          </a:prstGeom>
          <a:solidFill>
            <a:srgbClr val="2AC48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763" name="Google Shape;763;p26"/>
          <p:cNvSpPr txBox="1"/>
          <p:nvPr/>
        </p:nvSpPr>
        <p:spPr>
          <a:xfrm>
            <a:off x="671475" y="4159600"/>
            <a:ext cx="12360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Grammarly</a:t>
            </a:r>
            <a:endParaRPr sz="500"/>
          </a:p>
        </p:txBody>
      </p:sp>
      <p:sp>
        <p:nvSpPr>
          <p:cNvPr id="764" name="Google Shape;764;p26"/>
          <p:cNvSpPr txBox="1"/>
          <p:nvPr/>
        </p:nvSpPr>
        <p:spPr>
          <a:xfrm>
            <a:off x="453174" y="4392984"/>
            <a:ext cx="1672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Compose bold, clear, mistake-free writing with an AI powered assistant.</a:t>
            </a:r>
            <a:endParaRPr sz="500"/>
          </a:p>
        </p:txBody>
      </p:sp>
      <p:pic>
        <p:nvPicPr>
          <p:cNvPr id="765" name="Google Shape;765;p26"/>
          <p:cNvPicPr preferRelativeResize="0"/>
          <p:nvPr/>
        </p:nvPicPr>
        <p:blipFill>
          <a:blip r:embed="rId5">
            <a:alphaModFix/>
          </a:blip>
          <a:stretch>
            <a:fillRect/>
          </a:stretch>
        </p:blipFill>
        <p:spPr>
          <a:xfrm>
            <a:off x="843549" y="3202786"/>
            <a:ext cx="891925" cy="891925"/>
          </a:xfrm>
          <a:prstGeom prst="rect">
            <a:avLst/>
          </a:prstGeom>
          <a:noFill/>
          <a:ln>
            <a:noFill/>
          </a:ln>
        </p:spPr>
      </p:pic>
      <p:sp>
        <p:nvSpPr>
          <p:cNvPr id="766" name="Google Shape;766;p26"/>
          <p:cNvSpPr/>
          <p:nvPr/>
        </p:nvSpPr>
        <p:spPr>
          <a:xfrm>
            <a:off x="7455934" y="1163387"/>
            <a:ext cx="801900" cy="801600"/>
          </a:xfrm>
          <a:prstGeom prst="ellipse">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767" name="Google Shape;767;p26"/>
          <p:cNvSpPr txBox="1"/>
          <p:nvPr/>
        </p:nvSpPr>
        <p:spPr>
          <a:xfrm>
            <a:off x="7220175" y="2103588"/>
            <a:ext cx="1273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Liquid Text</a:t>
            </a:r>
            <a:endParaRPr sz="500"/>
          </a:p>
        </p:txBody>
      </p:sp>
      <p:sp>
        <p:nvSpPr>
          <p:cNvPr id="768" name="Google Shape;768;p26"/>
          <p:cNvSpPr txBox="1"/>
          <p:nvPr/>
        </p:nvSpPr>
        <p:spPr>
          <a:xfrm>
            <a:off x="7020574" y="2322880"/>
            <a:ext cx="1672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Review documents faster, find facts effortlessly, and excel beyond the limits of paper.</a:t>
            </a:r>
            <a:endParaRPr sz="500"/>
          </a:p>
        </p:txBody>
      </p:sp>
      <p:pic>
        <p:nvPicPr>
          <p:cNvPr id="769" name="Google Shape;769;p26"/>
          <p:cNvPicPr preferRelativeResize="0"/>
          <p:nvPr/>
        </p:nvPicPr>
        <p:blipFill>
          <a:blip r:embed="rId6">
            <a:alphaModFix/>
          </a:blip>
          <a:stretch>
            <a:fillRect/>
          </a:stretch>
        </p:blipFill>
        <p:spPr>
          <a:xfrm>
            <a:off x="7303525" y="1010838"/>
            <a:ext cx="1106700" cy="1106700"/>
          </a:xfrm>
          <a:prstGeom prst="rect">
            <a:avLst/>
          </a:prstGeom>
          <a:noFill/>
          <a:ln>
            <a:noFill/>
          </a:ln>
        </p:spPr>
      </p:pic>
      <p:pic>
        <p:nvPicPr>
          <p:cNvPr id="770" name="Google Shape;770;p26"/>
          <p:cNvPicPr preferRelativeResize="0"/>
          <p:nvPr/>
        </p:nvPicPr>
        <p:blipFill>
          <a:blip r:embed="rId7">
            <a:alphaModFix/>
          </a:blip>
          <a:stretch>
            <a:fillRect/>
          </a:stretch>
        </p:blipFill>
        <p:spPr>
          <a:xfrm>
            <a:off x="7303313" y="988825"/>
            <a:ext cx="1106700" cy="1106700"/>
          </a:xfrm>
          <a:prstGeom prst="rect">
            <a:avLst/>
          </a:prstGeom>
          <a:noFill/>
          <a:ln>
            <a:noFill/>
          </a:ln>
        </p:spPr>
      </p:pic>
      <p:sp>
        <p:nvSpPr>
          <p:cNvPr id="771" name="Google Shape;771;p26"/>
          <p:cNvSpPr/>
          <p:nvPr/>
        </p:nvSpPr>
        <p:spPr>
          <a:xfrm>
            <a:off x="7433397" y="3233487"/>
            <a:ext cx="801900" cy="801600"/>
          </a:xfrm>
          <a:prstGeom prst="ellipse">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772" name="Google Shape;772;p26"/>
          <p:cNvSpPr txBox="1"/>
          <p:nvPr/>
        </p:nvSpPr>
        <p:spPr>
          <a:xfrm>
            <a:off x="7077219" y="4159598"/>
            <a:ext cx="1514100" cy="219300"/>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None/>
            </a:pPr>
            <a:r>
              <a:rPr lang="en-GB" sz="1200" b="1">
                <a:solidFill>
                  <a:schemeClr val="dk2"/>
                </a:solidFill>
                <a:latin typeface="Poppins"/>
                <a:ea typeface="Poppins"/>
                <a:cs typeface="Poppins"/>
                <a:sym typeface="Poppins"/>
              </a:rPr>
              <a:t>Zotero</a:t>
            </a:r>
            <a:endParaRPr sz="500"/>
          </a:p>
          <a:p>
            <a:pPr marL="0" marR="0" lvl="0" indent="0" algn="ctr" rtl="0">
              <a:spcBef>
                <a:spcPts val="0"/>
              </a:spcBef>
              <a:spcAft>
                <a:spcPts val="0"/>
              </a:spcAft>
              <a:buNone/>
            </a:pPr>
            <a:endParaRPr sz="500"/>
          </a:p>
        </p:txBody>
      </p:sp>
      <p:sp>
        <p:nvSpPr>
          <p:cNvPr id="773" name="Google Shape;773;p26"/>
          <p:cNvSpPr txBox="1"/>
          <p:nvPr/>
        </p:nvSpPr>
        <p:spPr>
          <a:xfrm>
            <a:off x="6998036" y="4392980"/>
            <a:ext cx="1672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Manage your readings  and research  diligently and cite effectively. </a:t>
            </a:r>
            <a:endParaRPr sz="500"/>
          </a:p>
        </p:txBody>
      </p:sp>
      <p:pic>
        <p:nvPicPr>
          <p:cNvPr id="774" name="Google Shape;774;p26"/>
          <p:cNvPicPr preferRelativeResize="0"/>
          <p:nvPr/>
        </p:nvPicPr>
        <p:blipFill>
          <a:blip r:embed="rId8">
            <a:alphaModFix/>
          </a:blip>
          <a:stretch>
            <a:fillRect/>
          </a:stretch>
        </p:blipFill>
        <p:spPr>
          <a:xfrm>
            <a:off x="6925825" y="3097181"/>
            <a:ext cx="1862100" cy="9947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779" name="Google Shape;779;p27"/>
          <p:cNvGrpSpPr/>
          <p:nvPr/>
        </p:nvGrpSpPr>
        <p:grpSpPr>
          <a:xfrm>
            <a:off x="2871164" y="2632455"/>
            <a:ext cx="3401681" cy="2511040"/>
            <a:chOff x="5746398" y="3320480"/>
            <a:chExt cx="12880275" cy="9595110"/>
          </a:xfrm>
        </p:grpSpPr>
        <p:sp>
          <p:nvSpPr>
            <p:cNvPr id="780" name="Google Shape;780;p27"/>
            <p:cNvSpPr/>
            <p:nvPr/>
          </p:nvSpPr>
          <p:spPr>
            <a:xfrm>
              <a:off x="5746398" y="4155494"/>
              <a:ext cx="12726395" cy="8298849"/>
            </a:xfrm>
            <a:custGeom>
              <a:avLst/>
              <a:gdLst/>
              <a:ahLst/>
              <a:cxnLst/>
              <a:rect l="l" t="t" r="r" b="b"/>
              <a:pathLst>
                <a:path w="12726395" h="8298849" extrusionOk="0">
                  <a:moveTo>
                    <a:pt x="7792257" y="1259"/>
                  </a:moveTo>
                  <a:cubicBezTo>
                    <a:pt x="8160966" y="-16346"/>
                    <a:pt x="8532046" y="151164"/>
                    <a:pt x="8758606" y="479760"/>
                  </a:cubicBezTo>
                  <a:cubicBezTo>
                    <a:pt x="10146309" y="2498056"/>
                    <a:pt x="11049435" y="1493891"/>
                    <a:pt x="11281135" y="1705688"/>
                  </a:cubicBezTo>
                  <a:cubicBezTo>
                    <a:pt x="11524045" y="1927451"/>
                    <a:pt x="10847634" y="2679952"/>
                    <a:pt x="12146891" y="3976893"/>
                  </a:cubicBezTo>
                  <a:cubicBezTo>
                    <a:pt x="13258051" y="5088202"/>
                    <a:pt x="12533057" y="6968207"/>
                    <a:pt x="11943843" y="7695790"/>
                  </a:cubicBezTo>
                  <a:cubicBezTo>
                    <a:pt x="11455531" y="8298787"/>
                    <a:pt x="10696905" y="8256428"/>
                    <a:pt x="10305757" y="8257674"/>
                  </a:cubicBezTo>
                  <a:cubicBezTo>
                    <a:pt x="2168889" y="8277607"/>
                    <a:pt x="1133719" y="8595302"/>
                    <a:pt x="1305624" y="7089056"/>
                  </a:cubicBezTo>
                  <a:cubicBezTo>
                    <a:pt x="1452616" y="5799589"/>
                    <a:pt x="883334" y="5440780"/>
                    <a:pt x="275436" y="4326980"/>
                  </a:cubicBezTo>
                  <a:cubicBezTo>
                    <a:pt x="-660080" y="2612675"/>
                    <a:pt x="965550" y="1336913"/>
                    <a:pt x="2484050" y="1695721"/>
                  </a:cubicBezTo>
                  <a:cubicBezTo>
                    <a:pt x="4002549" y="2054529"/>
                    <a:pt x="5594545" y="2027120"/>
                    <a:pt x="6706949" y="692803"/>
                  </a:cubicBezTo>
                  <a:cubicBezTo>
                    <a:pt x="6867644" y="499694"/>
                    <a:pt x="7019619" y="351436"/>
                    <a:pt x="7162873" y="238063"/>
                  </a:cubicBezTo>
                  <a:cubicBezTo>
                    <a:pt x="7350661" y="89027"/>
                    <a:pt x="7571032" y="11822"/>
                    <a:pt x="7792257" y="1259"/>
                  </a:cubicBezTo>
                  <a:close/>
                </a:path>
              </a:pathLst>
            </a:custGeom>
            <a:gradFill>
              <a:gsLst>
                <a:gs pos="0">
                  <a:srgbClr val="FFFFFF"/>
                </a:gs>
                <a:gs pos="42000">
                  <a:srgbClr val="FFFFFF"/>
                </a:gs>
                <a:gs pos="83000">
                  <a:srgbClr val="CDD6FC"/>
                </a:gs>
                <a:gs pos="100000">
                  <a:srgbClr val="CDD6FC"/>
                </a:gs>
              </a:gsLst>
              <a:path path="circle">
                <a:fillToRect l="50000" t="50000" r="50000" b="50000"/>
              </a:path>
              <a:tileRect/>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1" name="Google Shape;781;p27"/>
            <p:cNvSpPr/>
            <p:nvPr/>
          </p:nvSpPr>
          <p:spPr>
            <a:xfrm>
              <a:off x="5987175" y="5523194"/>
              <a:ext cx="1620446" cy="1532558"/>
            </a:xfrm>
            <a:custGeom>
              <a:avLst/>
              <a:gdLst/>
              <a:ahLst/>
              <a:cxnLst/>
              <a:rect l="l" t="t" r="r" b="b"/>
              <a:pathLst>
                <a:path w="1302" h="1231" extrusionOk="0">
                  <a:moveTo>
                    <a:pt x="560" y="26"/>
                  </a:moveTo>
                  <a:lnTo>
                    <a:pt x="560" y="26"/>
                  </a:lnTo>
                  <a:cubicBezTo>
                    <a:pt x="556" y="26"/>
                    <a:pt x="552" y="22"/>
                    <a:pt x="552" y="18"/>
                  </a:cubicBezTo>
                  <a:lnTo>
                    <a:pt x="552" y="18"/>
                  </a:lnTo>
                  <a:cubicBezTo>
                    <a:pt x="551" y="13"/>
                    <a:pt x="554" y="9"/>
                    <a:pt x="559" y="7"/>
                  </a:cubicBezTo>
                  <a:lnTo>
                    <a:pt x="559" y="7"/>
                  </a:lnTo>
                  <a:cubicBezTo>
                    <a:pt x="619" y="0"/>
                    <a:pt x="680" y="0"/>
                    <a:pt x="740" y="7"/>
                  </a:cubicBezTo>
                  <a:lnTo>
                    <a:pt x="740" y="7"/>
                  </a:lnTo>
                  <a:cubicBezTo>
                    <a:pt x="745" y="8"/>
                    <a:pt x="748" y="12"/>
                    <a:pt x="747" y="17"/>
                  </a:cubicBezTo>
                  <a:lnTo>
                    <a:pt x="747" y="17"/>
                  </a:lnTo>
                  <a:cubicBezTo>
                    <a:pt x="747" y="23"/>
                    <a:pt x="742" y="26"/>
                    <a:pt x="737" y="25"/>
                  </a:cubicBezTo>
                  <a:lnTo>
                    <a:pt x="737" y="25"/>
                  </a:lnTo>
                  <a:cubicBezTo>
                    <a:pt x="680" y="18"/>
                    <a:pt x="620" y="18"/>
                    <a:pt x="562" y="26"/>
                  </a:cubicBezTo>
                  <a:lnTo>
                    <a:pt x="562" y="26"/>
                  </a:lnTo>
                  <a:cubicBezTo>
                    <a:pt x="562" y="26"/>
                    <a:pt x="561" y="26"/>
                    <a:pt x="560" y="26"/>
                  </a:cubicBezTo>
                  <a:close/>
                  <a:moveTo>
                    <a:pt x="1063" y="162"/>
                  </a:moveTo>
                  <a:lnTo>
                    <a:pt x="1063" y="162"/>
                  </a:lnTo>
                  <a:cubicBezTo>
                    <a:pt x="1061" y="162"/>
                    <a:pt x="1059" y="162"/>
                    <a:pt x="1057" y="160"/>
                  </a:cubicBezTo>
                  <a:lnTo>
                    <a:pt x="1057" y="160"/>
                  </a:lnTo>
                  <a:cubicBezTo>
                    <a:pt x="1012" y="124"/>
                    <a:pt x="961" y="94"/>
                    <a:pt x="907" y="71"/>
                  </a:cubicBezTo>
                  <a:lnTo>
                    <a:pt x="907" y="71"/>
                  </a:lnTo>
                  <a:cubicBezTo>
                    <a:pt x="902" y="69"/>
                    <a:pt x="900" y="64"/>
                    <a:pt x="902" y="59"/>
                  </a:cubicBezTo>
                  <a:lnTo>
                    <a:pt x="902" y="59"/>
                  </a:lnTo>
                  <a:cubicBezTo>
                    <a:pt x="904" y="55"/>
                    <a:pt x="909" y="52"/>
                    <a:pt x="914" y="55"/>
                  </a:cubicBezTo>
                  <a:lnTo>
                    <a:pt x="914" y="55"/>
                  </a:lnTo>
                  <a:cubicBezTo>
                    <a:pt x="970" y="78"/>
                    <a:pt x="1022" y="109"/>
                    <a:pt x="1069" y="146"/>
                  </a:cubicBezTo>
                  <a:lnTo>
                    <a:pt x="1069" y="146"/>
                  </a:lnTo>
                  <a:cubicBezTo>
                    <a:pt x="1073" y="149"/>
                    <a:pt x="1073" y="155"/>
                    <a:pt x="1070" y="159"/>
                  </a:cubicBezTo>
                  <a:lnTo>
                    <a:pt x="1070" y="159"/>
                  </a:lnTo>
                  <a:cubicBezTo>
                    <a:pt x="1069" y="161"/>
                    <a:pt x="1066" y="162"/>
                    <a:pt x="1063" y="162"/>
                  </a:cubicBezTo>
                  <a:close/>
                  <a:moveTo>
                    <a:pt x="236" y="164"/>
                  </a:moveTo>
                  <a:lnTo>
                    <a:pt x="236" y="164"/>
                  </a:lnTo>
                  <a:cubicBezTo>
                    <a:pt x="234" y="164"/>
                    <a:pt x="231" y="163"/>
                    <a:pt x="230" y="160"/>
                  </a:cubicBezTo>
                  <a:lnTo>
                    <a:pt x="230" y="160"/>
                  </a:lnTo>
                  <a:cubicBezTo>
                    <a:pt x="226" y="157"/>
                    <a:pt x="226" y="151"/>
                    <a:pt x="231" y="148"/>
                  </a:cubicBezTo>
                  <a:lnTo>
                    <a:pt x="231" y="148"/>
                  </a:lnTo>
                  <a:cubicBezTo>
                    <a:pt x="277" y="110"/>
                    <a:pt x="330" y="79"/>
                    <a:pt x="385" y="55"/>
                  </a:cubicBezTo>
                  <a:lnTo>
                    <a:pt x="385" y="55"/>
                  </a:lnTo>
                  <a:cubicBezTo>
                    <a:pt x="390" y="53"/>
                    <a:pt x="395" y="55"/>
                    <a:pt x="397" y="60"/>
                  </a:cubicBezTo>
                  <a:lnTo>
                    <a:pt x="397" y="60"/>
                  </a:lnTo>
                  <a:cubicBezTo>
                    <a:pt x="400" y="64"/>
                    <a:pt x="397" y="70"/>
                    <a:pt x="392" y="72"/>
                  </a:cubicBezTo>
                  <a:lnTo>
                    <a:pt x="392" y="72"/>
                  </a:lnTo>
                  <a:cubicBezTo>
                    <a:pt x="338" y="95"/>
                    <a:pt x="288" y="125"/>
                    <a:pt x="242" y="162"/>
                  </a:cubicBezTo>
                  <a:lnTo>
                    <a:pt x="242" y="162"/>
                  </a:lnTo>
                  <a:cubicBezTo>
                    <a:pt x="241" y="163"/>
                    <a:pt x="238" y="164"/>
                    <a:pt x="236" y="164"/>
                  </a:cubicBezTo>
                  <a:close/>
                  <a:moveTo>
                    <a:pt x="1264" y="451"/>
                  </a:moveTo>
                  <a:lnTo>
                    <a:pt x="1264" y="451"/>
                  </a:lnTo>
                  <a:cubicBezTo>
                    <a:pt x="1261" y="451"/>
                    <a:pt x="1257" y="448"/>
                    <a:pt x="1256" y="445"/>
                  </a:cubicBezTo>
                  <a:lnTo>
                    <a:pt x="1256" y="445"/>
                  </a:lnTo>
                  <a:cubicBezTo>
                    <a:pt x="1238" y="389"/>
                    <a:pt x="1212" y="337"/>
                    <a:pt x="1178" y="288"/>
                  </a:cubicBezTo>
                  <a:lnTo>
                    <a:pt x="1178" y="288"/>
                  </a:lnTo>
                  <a:cubicBezTo>
                    <a:pt x="1175" y="284"/>
                    <a:pt x="1176" y="278"/>
                    <a:pt x="1180" y="275"/>
                  </a:cubicBezTo>
                  <a:lnTo>
                    <a:pt x="1180" y="275"/>
                  </a:lnTo>
                  <a:cubicBezTo>
                    <a:pt x="1184" y="272"/>
                    <a:pt x="1190" y="274"/>
                    <a:pt x="1193" y="278"/>
                  </a:cubicBezTo>
                  <a:lnTo>
                    <a:pt x="1193" y="278"/>
                  </a:lnTo>
                  <a:cubicBezTo>
                    <a:pt x="1228" y="327"/>
                    <a:pt x="1254" y="382"/>
                    <a:pt x="1273" y="439"/>
                  </a:cubicBezTo>
                  <a:lnTo>
                    <a:pt x="1273" y="439"/>
                  </a:lnTo>
                  <a:cubicBezTo>
                    <a:pt x="1275" y="444"/>
                    <a:pt x="1272" y="449"/>
                    <a:pt x="1267" y="450"/>
                  </a:cubicBezTo>
                  <a:lnTo>
                    <a:pt x="1267" y="450"/>
                  </a:lnTo>
                  <a:cubicBezTo>
                    <a:pt x="1266" y="451"/>
                    <a:pt x="1265" y="451"/>
                    <a:pt x="1264" y="451"/>
                  </a:cubicBezTo>
                  <a:close/>
                  <a:moveTo>
                    <a:pt x="36" y="453"/>
                  </a:moveTo>
                  <a:lnTo>
                    <a:pt x="36" y="453"/>
                  </a:lnTo>
                  <a:cubicBezTo>
                    <a:pt x="35" y="453"/>
                    <a:pt x="34" y="453"/>
                    <a:pt x="34" y="453"/>
                  </a:cubicBezTo>
                  <a:lnTo>
                    <a:pt x="34" y="453"/>
                  </a:lnTo>
                  <a:cubicBezTo>
                    <a:pt x="29" y="452"/>
                    <a:pt x="26" y="446"/>
                    <a:pt x="28" y="442"/>
                  </a:cubicBezTo>
                  <a:lnTo>
                    <a:pt x="28" y="442"/>
                  </a:lnTo>
                  <a:cubicBezTo>
                    <a:pt x="45" y="384"/>
                    <a:pt x="72" y="330"/>
                    <a:pt x="107" y="280"/>
                  </a:cubicBezTo>
                  <a:lnTo>
                    <a:pt x="107" y="280"/>
                  </a:lnTo>
                  <a:cubicBezTo>
                    <a:pt x="110" y="275"/>
                    <a:pt x="116" y="275"/>
                    <a:pt x="120" y="277"/>
                  </a:cubicBezTo>
                  <a:lnTo>
                    <a:pt x="120" y="277"/>
                  </a:lnTo>
                  <a:cubicBezTo>
                    <a:pt x="124" y="280"/>
                    <a:pt x="125" y="286"/>
                    <a:pt x="122" y="290"/>
                  </a:cubicBezTo>
                  <a:lnTo>
                    <a:pt x="122" y="290"/>
                  </a:lnTo>
                  <a:cubicBezTo>
                    <a:pt x="88" y="338"/>
                    <a:pt x="63" y="392"/>
                    <a:pt x="45" y="447"/>
                  </a:cubicBezTo>
                  <a:lnTo>
                    <a:pt x="45" y="447"/>
                  </a:lnTo>
                  <a:cubicBezTo>
                    <a:pt x="44" y="451"/>
                    <a:pt x="40" y="453"/>
                    <a:pt x="36" y="453"/>
                  </a:cubicBezTo>
                  <a:close/>
                  <a:moveTo>
                    <a:pt x="1265" y="804"/>
                  </a:moveTo>
                  <a:lnTo>
                    <a:pt x="1265" y="804"/>
                  </a:lnTo>
                  <a:cubicBezTo>
                    <a:pt x="1264" y="804"/>
                    <a:pt x="1263" y="804"/>
                    <a:pt x="1262" y="803"/>
                  </a:cubicBezTo>
                  <a:lnTo>
                    <a:pt x="1262" y="803"/>
                  </a:lnTo>
                  <a:cubicBezTo>
                    <a:pt x="1258" y="802"/>
                    <a:pt x="1255" y="797"/>
                    <a:pt x="1256" y="792"/>
                  </a:cubicBezTo>
                  <a:lnTo>
                    <a:pt x="1256" y="792"/>
                  </a:lnTo>
                  <a:cubicBezTo>
                    <a:pt x="1274" y="736"/>
                    <a:pt x="1283" y="678"/>
                    <a:pt x="1283" y="619"/>
                  </a:cubicBezTo>
                  <a:lnTo>
                    <a:pt x="1283" y="617"/>
                  </a:lnTo>
                  <a:lnTo>
                    <a:pt x="1283" y="617"/>
                  </a:lnTo>
                  <a:cubicBezTo>
                    <a:pt x="1283" y="612"/>
                    <a:pt x="1287" y="609"/>
                    <a:pt x="1292" y="609"/>
                  </a:cubicBezTo>
                  <a:lnTo>
                    <a:pt x="1292" y="609"/>
                  </a:lnTo>
                  <a:cubicBezTo>
                    <a:pt x="1297" y="609"/>
                    <a:pt x="1301" y="612"/>
                    <a:pt x="1301" y="617"/>
                  </a:cubicBezTo>
                  <a:lnTo>
                    <a:pt x="1301" y="619"/>
                  </a:lnTo>
                  <a:lnTo>
                    <a:pt x="1301" y="619"/>
                  </a:lnTo>
                  <a:cubicBezTo>
                    <a:pt x="1301" y="680"/>
                    <a:pt x="1292" y="740"/>
                    <a:pt x="1274" y="798"/>
                  </a:cubicBezTo>
                  <a:lnTo>
                    <a:pt x="1274" y="798"/>
                  </a:lnTo>
                  <a:cubicBezTo>
                    <a:pt x="1272" y="801"/>
                    <a:pt x="1269" y="804"/>
                    <a:pt x="1265" y="804"/>
                  </a:cubicBezTo>
                  <a:close/>
                  <a:moveTo>
                    <a:pt x="37" y="804"/>
                  </a:moveTo>
                  <a:lnTo>
                    <a:pt x="37" y="804"/>
                  </a:lnTo>
                  <a:cubicBezTo>
                    <a:pt x="33" y="804"/>
                    <a:pt x="29" y="802"/>
                    <a:pt x="28" y="798"/>
                  </a:cubicBezTo>
                  <a:lnTo>
                    <a:pt x="28" y="798"/>
                  </a:lnTo>
                  <a:cubicBezTo>
                    <a:pt x="10" y="741"/>
                    <a:pt x="0" y="681"/>
                    <a:pt x="0" y="620"/>
                  </a:cubicBezTo>
                  <a:lnTo>
                    <a:pt x="0" y="620"/>
                  </a:lnTo>
                  <a:cubicBezTo>
                    <a:pt x="0" y="615"/>
                    <a:pt x="5" y="610"/>
                    <a:pt x="9" y="610"/>
                  </a:cubicBezTo>
                  <a:lnTo>
                    <a:pt x="9" y="610"/>
                  </a:lnTo>
                  <a:lnTo>
                    <a:pt x="9" y="610"/>
                  </a:lnTo>
                  <a:cubicBezTo>
                    <a:pt x="14" y="610"/>
                    <a:pt x="18" y="615"/>
                    <a:pt x="18" y="620"/>
                  </a:cubicBezTo>
                  <a:lnTo>
                    <a:pt x="18" y="620"/>
                  </a:lnTo>
                  <a:cubicBezTo>
                    <a:pt x="18" y="678"/>
                    <a:pt x="28" y="737"/>
                    <a:pt x="45" y="793"/>
                  </a:cubicBezTo>
                  <a:lnTo>
                    <a:pt x="45" y="793"/>
                  </a:lnTo>
                  <a:cubicBezTo>
                    <a:pt x="47" y="798"/>
                    <a:pt x="44" y="803"/>
                    <a:pt x="39" y="804"/>
                  </a:cubicBezTo>
                  <a:lnTo>
                    <a:pt x="39" y="804"/>
                  </a:lnTo>
                  <a:lnTo>
                    <a:pt x="37" y="804"/>
                  </a:lnTo>
                  <a:close/>
                  <a:moveTo>
                    <a:pt x="1064" y="1092"/>
                  </a:moveTo>
                  <a:lnTo>
                    <a:pt x="1064" y="1092"/>
                  </a:lnTo>
                  <a:cubicBezTo>
                    <a:pt x="1062" y="1092"/>
                    <a:pt x="1059" y="1091"/>
                    <a:pt x="1057" y="1088"/>
                  </a:cubicBezTo>
                  <a:lnTo>
                    <a:pt x="1057" y="1088"/>
                  </a:lnTo>
                  <a:cubicBezTo>
                    <a:pt x="1055" y="1085"/>
                    <a:pt x="1055" y="1079"/>
                    <a:pt x="1059" y="1075"/>
                  </a:cubicBezTo>
                  <a:lnTo>
                    <a:pt x="1059" y="1075"/>
                  </a:lnTo>
                  <a:cubicBezTo>
                    <a:pt x="1105" y="1040"/>
                    <a:pt x="1146" y="996"/>
                    <a:pt x="1179" y="949"/>
                  </a:cubicBezTo>
                  <a:lnTo>
                    <a:pt x="1179" y="949"/>
                  </a:lnTo>
                  <a:cubicBezTo>
                    <a:pt x="1182" y="944"/>
                    <a:pt x="1187" y="944"/>
                    <a:pt x="1192" y="946"/>
                  </a:cubicBezTo>
                  <a:lnTo>
                    <a:pt x="1192" y="946"/>
                  </a:lnTo>
                  <a:cubicBezTo>
                    <a:pt x="1195" y="949"/>
                    <a:pt x="1196" y="955"/>
                    <a:pt x="1193" y="959"/>
                  </a:cubicBezTo>
                  <a:lnTo>
                    <a:pt x="1193" y="959"/>
                  </a:lnTo>
                  <a:cubicBezTo>
                    <a:pt x="1159" y="1009"/>
                    <a:pt x="1118" y="1053"/>
                    <a:pt x="1070" y="1090"/>
                  </a:cubicBezTo>
                  <a:lnTo>
                    <a:pt x="1070" y="1090"/>
                  </a:lnTo>
                  <a:cubicBezTo>
                    <a:pt x="1069" y="1091"/>
                    <a:pt x="1067" y="1092"/>
                    <a:pt x="1064" y="1092"/>
                  </a:cubicBezTo>
                  <a:close/>
                  <a:moveTo>
                    <a:pt x="237" y="1092"/>
                  </a:moveTo>
                  <a:lnTo>
                    <a:pt x="237" y="1092"/>
                  </a:lnTo>
                  <a:cubicBezTo>
                    <a:pt x="236" y="1092"/>
                    <a:pt x="234" y="1091"/>
                    <a:pt x="232" y="1090"/>
                  </a:cubicBezTo>
                  <a:lnTo>
                    <a:pt x="232" y="1090"/>
                  </a:lnTo>
                  <a:cubicBezTo>
                    <a:pt x="184" y="1053"/>
                    <a:pt x="143" y="1009"/>
                    <a:pt x="108" y="960"/>
                  </a:cubicBezTo>
                  <a:lnTo>
                    <a:pt x="108" y="960"/>
                  </a:lnTo>
                  <a:cubicBezTo>
                    <a:pt x="105" y="955"/>
                    <a:pt x="107" y="950"/>
                    <a:pt x="110" y="948"/>
                  </a:cubicBezTo>
                  <a:lnTo>
                    <a:pt x="110" y="948"/>
                  </a:lnTo>
                  <a:cubicBezTo>
                    <a:pt x="115" y="944"/>
                    <a:pt x="120" y="946"/>
                    <a:pt x="123" y="949"/>
                  </a:cubicBezTo>
                  <a:lnTo>
                    <a:pt x="123" y="949"/>
                  </a:lnTo>
                  <a:cubicBezTo>
                    <a:pt x="157" y="997"/>
                    <a:pt x="197" y="1040"/>
                    <a:pt x="243" y="1076"/>
                  </a:cubicBezTo>
                  <a:lnTo>
                    <a:pt x="243" y="1076"/>
                  </a:lnTo>
                  <a:cubicBezTo>
                    <a:pt x="247" y="1079"/>
                    <a:pt x="248" y="1085"/>
                    <a:pt x="245" y="1089"/>
                  </a:cubicBezTo>
                  <a:lnTo>
                    <a:pt x="245" y="1089"/>
                  </a:lnTo>
                  <a:cubicBezTo>
                    <a:pt x="243" y="1091"/>
                    <a:pt x="240" y="1092"/>
                    <a:pt x="237" y="1092"/>
                  </a:cubicBezTo>
                  <a:lnTo>
                    <a:pt x="740" y="1230"/>
                  </a:lnTo>
                  <a:lnTo>
                    <a:pt x="740" y="1230"/>
                  </a:lnTo>
                  <a:cubicBezTo>
                    <a:pt x="736" y="1230"/>
                    <a:pt x="732" y="1226"/>
                    <a:pt x="731" y="1222"/>
                  </a:cubicBezTo>
                  <a:lnTo>
                    <a:pt x="731" y="1222"/>
                  </a:lnTo>
                  <a:cubicBezTo>
                    <a:pt x="730" y="1217"/>
                    <a:pt x="734" y="1212"/>
                    <a:pt x="739" y="1211"/>
                  </a:cubicBezTo>
                  <a:lnTo>
                    <a:pt x="739" y="1211"/>
                  </a:lnTo>
                  <a:cubicBezTo>
                    <a:pt x="798" y="1204"/>
                    <a:pt x="855" y="1188"/>
                    <a:pt x="908" y="1165"/>
                  </a:cubicBezTo>
                  <a:lnTo>
                    <a:pt x="908" y="1165"/>
                  </a:lnTo>
                  <a:cubicBezTo>
                    <a:pt x="913" y="1164"/>
                    <a:pt x="918" y="1165"/>
                    <a:pt x="920" y="1170"/>
                  </a:cubicBezTo>
                  <a:lnTo>
                    <a:pt x="920" y="1170"/>
                  </a:lnTo>
                  <a:cubicBezTo>
                    <a:pt x="922" y="1175"/>
                    <a:pt x="920" y="1180"/>
                    <a:pt x="915" y="1182"/>
                  </a:cubicBezTo>
                  <a:lnTo>
                    <a:pt x="915" y="1182"/>
                  </a:lnTo>
                  <a:cubicBezTo>
                    <a:pt x="860" y="1206"/>
                    <a:pt x="801" y="1222"/>
                    <a:pt x="741" y="1230"/>
                  </a:cubicBezTo>
                  <a:lnTo>
                    <a:pt x="741" y="1230"/>
                  </a:lnTo>
                  <a:cubicBezTo>
                    <a:pt x="741" y="1230"/>
                    <a:pt x="741" y="1230"/>
                    <a:pt x="740" y="1230"/>
                  </a:cubicBezTo>
                  <a:lnTo>
                    <a:pt x="237" y="1092"/>
                  </a:lnTo>
                  <a:close/>
                  <a:moveTo>
                    <a:pt x="562" y="1230"/>
                  </a:moveTo>
                  <a:lnTo>
                    <a:pt x="562" y="1230"/>
                  </a:lnTo>
                  <a:cubicBezTo>
                    <a:pt x="562" y="1230"/>
                    <a:pt x="562" y="1230"/>
                    <a:pt x="561" y="1230"/>
                  </a:cubicBezTo>
                  <a:lnTo>
                    <a:pt x="561" y="1230"/>
                  </a:lnTo>
                  <a:cubicBezTo>
                    <a:pt x="501" y="1222"/>
                    <a:pt x="442" y="1206"/>
                    <a:pt x="387" y="1183"/>
                  </a:cubicBezTo>
                  <a:lnTo>
                    <a:pt x="387" y="1183"/>
                  </a:lnTo>
                  <a:cubicBezTo>
                    <a:pt x="382" y="1181"/>
                    <a:pt x="380" y="1175"/>
                    <a:pt x="382" y="1170"/>
                  </a:cubicBezTo>
                  <a:lnTo>
                    <a:pt x="382" y="1170"/>
                  </a:lnTo>
                  <a:cubicBezTo>
                    <a:pt x="384" y="1166"/>
                    <a:pt x="389" y="1164"/>
                    <a:pt x="394" y="1166"/>
                  </a:cubicBezTo>
                  <a:lnTo>
                    <a:pt x="394" y="1166"/>
                  </a:lnTo>
                  <a:cubicBezTo>
                    <a:pt x="448" y="1189"/>
                    <a:pt x="505" y="1204"/>
                    <a:pt x="563" y="1211"/>
                  </a:cubicBezTo>
                  <a:lnTo>
                    <a:pt x="563" y="1211"/>
                  </a:lnTo>
                  <a:cubicBezTo>
                    <a:pt x="568" y="1212"/>
                    <a:pt x="572" y="1217"/>
                    <a:pt x="571" y="1222"/>
                  </a:cubicBezTo>
                  <a:lnTo>
                    <a:pt x="571" y="1222"/>
                  </a:lnTo>
                  <a:cubicBezTo>
                    <a:pt x="571" y="1226"/>
                    <a:pt x="567" y="1230"/>
                    <a:pt x="562" y="1230"/>
                  </a:cubicBezTo>
                  <a:close/>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2" name="Google Shape;782;p27"/>
            <p:cNvSpPr/>
            <p:nvPr/>
          </p:nvSpPr>
          <p:spPr>
            <a:xfrm>
              <a:off x="15490144" y="3886265"/>
              <a:ext cx="1224947" cy="1159031"/>
            </a:xfrm>
            <a:custGeom>
              <a:avLst/>
              <a:gdLst/>
              <a:ahLst/>
              <a:cxnLst/>
              <a:rect l="l" t="t" r="r" b="b"/>
              <a:pathLst>
                <a:path w="982" h="932" extrusionOk="0">
                  <a:moveTo>
                    <a:pt x="669" y="50"/>
                  </a:moveTo>
                  <a:lnTo>
                    <a:pt x="669" y="50"/>
                  </a:lnTo>
                  <a:cubicBezTo>
                    <a:pt x="668" y="50"/>
                    <a:pt x="667" y="50"/>
                    <a:pt x="666" y="50"/>
                  </a:cubicBezTo>
                  <a:lnTo>
                    <a:pt x="666" y="50"/>
                  </a:lnTo>
                  <a:cubicBezTo>
                    <a:pt x="610" y="29"/>
                    <a:pt x="551" y="18"/>
                    <a:pt x="491" y="18"/>
                  </a:cubicBezTo>
                  <a:lnTo>
                    <a:pt x="489" y="18"/>
                  </a:lnTo>
                  <a:lnTo>
                    <a:pt x="489" y="18"/>
                  </a:lnTo>
                  <a:cubicBezTo>
                    <a:pt x="484" y="18"/>
                    <a:pt x="480" y="14"/>
                    <a:pt x="480" y="9"/>
                  </a:cubicBezTo>
                  <a:lnTo>
                    <a:pt x="480" y="9"/>
                  </a:lnTo>
                  <a:cubicBezTo>
                    <a:pt x="480" y="4"/>
                    <a:pt x="484" y="0"/>
                    <a:pt x="489" y="0"/>
                  </a:cubicBezTo>
                  <a:lnTo>
                    <a:pt x="491" y="0"/>
                  </a:lnTo>
                  <a:lnTo>
                    <a:pt x="491" y="0"/>
                  </a:lnTo>
                  <a:cubicBezTo>
                    <a:pt x="554" y="0"/>
                    <a:pt x="615" y="11"/>
                    <a:pt x="672" y="33"/>
                  </a:cubicBezTo>
                  <a:lnTo>
                    <a:pt x="672" y="33"/>
                  </a:lnTo>
                  <a:cubicBezTo>
                    <a:pt x="677" y="35"/>
                    <a:pt x="680" y="40"/>
                    <a:pt x="678" y="45"/>
                  </a:cubicBezTo>
                  <a:lnTo>
                    <a:pt x="678" y="45"/>
                  </a:lnTo>
                  <a:cubicBezTo>
                    <a:pt x="676" y="48"/>
                    <a:pt x="673" y="50"/>
                    <a:pt x="669" y="50"/>
                  </a:cubicBezTo>
                  <a:close/>
                  <a:moveTo>
                    <a:pt x="153" y="148"/>
                  </a:moveTo>
                  <a:lnTo>
                    <a:pt x="153" y="148"/>
                  </a:lnTo>
                  <a:cubicBezTo>
                    <a:pt x="151" y="148"/>
                    <a:pt x="149" y="147"/>
                    <a:pt x="147" y="146"/>
                  </a:cubicBezTo>
                  <a:lnTo>
                    <a:pt x="147" y="146"/>
                  </a:lnTo>
                  <a:cubicBezTo>
                    <a:pt x="144" y="142"/>
                    <a:pt x="144" y="136"/>
                    <a:pt x="147" y="133"/>
                  </a:cubicBezTo>
                  <a:lnTo>
                    <a:pt x="147" y="133"/>
                  </a:lnTo>
                  <a:cubicBezTo>
                    <a:pt x="193" y="90"/>
                    <a:pt x="246" y="57"/>
                    <a:pt x="306" y="34"/>
                  </a:cubicBezTo>
                  <a:lnTo>
                    <a:pt x="306" y="34"/>
                  </a:lnTo>
                  <a:cubicBezTo>
                    <a:pt x="310" y="32"/>
                    <a:pt x="316" y="34"/>
                    <a:pt x="318" y="39"/>
                  </a:cubicBezTo>
                  <a:lnTo>
                    <a:pt x="318" y="39"/>
                  </a:lnTo>
                  <a:cubicBezTo>
                    <a:pt x="319" y="44"/>
                    <a:pt x="317" y="49"/>
                    <a:pt x="312" y="51"/>
                  </a:cubicBezTo>
                  <a:lnTo>
                    <a:pt x="312" y="51"/>
                  </a:lnTo>
                  <a:cubicBezTo>
                    <a:pt x="255" y="73"/>
                    <a:pt x="204" y="105"/>
                    <a:pt x="160" y="146"/>
                  </a:cubicBezTo>
                  <a:lnTo>
                    <a:pt x="160" y="146"/>
                  </a:lnTo>
                  <a:cubicBezTo>
                    <a:pt x="158" y="147"/>
                    <a:pt x="156" y="148"/>
                    <a:pt x="153" y="148"/>
                  </a:cubicBezTo>
                  <a:close/>
                  <a:moveTo>
                    <a:pt x="933" y="294"/>
                  </a:moveTo>
                  <a:lnTo>
                    <a:pt x="933" y="294"/>
                  </a:lnTo>
                  <a:cubicBezTo>
                    <a:pt x="929" y="294"/>
                    <a:pt x="926" y="292"/>
                    <a:pt x="925" y="289"/>
                  </a:cubicBezTo>
                  <a:lnTo>
                    <a:pt x="925" y="289"/>
                  </a:lnTo>
                  <a:cubicBezTo>
                    <a:pt x="900" y="234"/>
                    <a:pt x="864" y="185"/>
                    <a:pt x="819" y="144"/>
                  </a:cubicBezTo>
                  <a:lnTo>
                    <a:pt x="819" y="144"/>
                  </a:lnTo>
                  <a:cubicBezTo>
                    <a:pt x="815" y="141"/>
                    <a:pt x="815" y="135"/>
                    <a:pt x="818" y="131"/>
                  </a:cubicBezTo>
                  <a:lnTo>
                    <a:pt x="818" y="131"/>
                  </a:lnTo>
                  <a:cubicBezTo>
                    <a:pt x="822" y="127"/>
                    <a:pt x="828" y="127"/>
                    <a:pt x="831" y="130"/>
                  </a:cubicBezTo>
                  <a:lnTo>
                    <a:pt x="831" y="130"/>
                  </a:lnTo>
                  <a:cubicBezTo>
                    <a:pt x="878" y="174"/>
                    <a:pt x="915" y="224"/>
                    <a:pt x="941" y="281"/>
                  </a:cubicBezTo>
                  <a:lnTo>
                    <a:pt x="941" y="281"/>
                  </a:lnTo>
                  <a:cubicBezTo>
                    <a:pt x="943" y="286"/>
                    <a:pt x="941" y="291"/>
                    <a:pt x="936" y="293"/>
                  </a:cubicBezTo>
                  <a:lnTo>
                    <a:pt x="936" y="293"/>
                  </a:lnTo>
                  <a:cubicBezTo>
                    <a:pt x="935" y="293"/>
                    <a:pt x="934" y="294"/>
                    <a:pt x="933" y="294"/>
                  </a:cubicBezTo>
                  <a:close/>
                  <a:moveTo>
                    <a:pt x="9" y="475"/>
                  </a:moveTo>
                  <a:lnTo>
                    <a:pt x="9" y="475"/>
                  </a:lnTo>
                  <a:cubicBezTo>
                    <a:pt x="4" y="475"/>
                    <a:pt x="0" y="471"/>
                    <a:pt x="0" y="467"/>
                  </a:cubicBezTo>
                  <a:lnTo>
                    <a:pt x="0" y="465"/>
                  </a:lnTo>
                  <a:lnTo>
                    <a:pt x="0" y="465"/>
                  </a:lnTo>
                  <a:cubicBezTo>
                    <a:pt x="0" y="402"/>
                    <a:pt x="13" y="341"/>
                    <a:pt x="38" y="284"/>
                  </a:cubicBezTo>
                  <a:lnTo>
                    <a:pt x="38" y="284"/>
                  </a:lnTo>
                  <a:cubicBezTo>
                    <a:pt x="40" y="279"/>
                    <a:pt x="46" y="278"/>
                    <a:pt x="51" y="279"/>
                  </a:cubicBezTo>
                  <a:lnTo>
                    <a:pt x="51" y="279"/>
                  </a:lnTo>
                  <a:cubicBezTo>
                    <a:pt x="55" y="281"/>
                    <a:pt x="57" y="287"/>
                    <a:pt x="55" y="291"/>
                  </a:cubicBezTo>
                  <a:lnTo>
                    <a:pt x="55" y="291"/>
                  </a:lnTo>
                  <a:cubicBezTo>
                    <a:pt x="31" y="347"/>
                    <a:pt x="18" y="405"/>
                    <a:pt x="18" y="465"/>
                  </a:cubicBezTo>
                  <a:lnTo>
                    <a:pt x="18" y="467"/>
                  </a:lnTo>
                  <a:lnTo>
                    <a:pt x="18" y="467"/>
                  </a:lnTo>
                  <a:cubicBezTo>
                    <a:pt x="18" y="471"/>
                    <a:pt x="14" y="475"/>
                    <a:pt x="9" y="475"/>
                  </a:cubicBezTo>
                  <a:close/>
                  <a:moveTo>
                    <a:pt x="933" y="653"/>
                  </a:moveTo>
                  <a:lnTo>
                    <a:pt x="933" y="653"/>
                  </a:lnTo>
                  <a:cubicBezTo>
                    <a:pt x="932" y="653"/>
                    <a:pt x="931" y="653"/>
                    <a:pt x="930" y="653"/>
                  </a:cubicBezTo>
                  <a:lnTo>
                    <a:pt x="930" y="653"/>
                  </a:lnTo>
                  <a:cubicBezTo>
                    <a:pt x="925" y="650"/>
                    <a:pt x="923" y="645"/>
                    <a:pt x="925" y="640"/>
                  </a:cubicBezTo>
                  <a:lnTo>
                    <a:pt x="925" y="640"/>
                  </a:lnTo>
                  <a:cubicBezTo>
                    <a:pt x="950" y="585"/>
                    <a:pt x="963" y="526"/>
                    <a:pt x="963" y="465"/>
                  </a:cubicBezTo>
                  <a:lnTo>
                    <a:pt x="963" y="464"/>
                  </a:lnTo>
                  <a:lnTo>
                    <a:pt x="963" y="464"/>
                  </a:lnTo>
                  <a:cubicBezTo>
                    <a:pt x="963" y="459"/>
                    <a:pt x="967" y="454"/>
                    <a:pt x="972" y="454"/>
                  </a:cubicBezTo>
                  <a:lnTo>
                    <a:pt x="972" y="454"/>
                  </a:lnTo>
                  <a:cubicBezTo>
                    <a:pt x="977" y="454"/>
                    <a:pt x="981" y="459"/>
                    <a:pt x="981" y="464"/>
                  </a:cubicBezTo>
                  <a:lnTo>
                    <a:pt x="981" y="465"/>
                  </a:lnTo>
                  <a:lnTo>
                    <a:pt x="981" y="465"/>
                  </a:lnTo>
                  <a:cubicBezTo>
                    <a:pt x="981" y="528"/>
                    <a:pt x="967" y="590"/>
                    <a:pt x="942" y="648"/>
                  </a:cubicBezTo>
                  <a:lnTo>
                    <a:pt x="942" y="648"/>
                  </a:lnTo>
                  <a:cubicBezTo>
                    <a:pt x="940" y="651"/>
                    <a:pt x="937" y="653"/>
                    <a:pt x="933" y="653"/>
                  </a:cubicBezTo>
                  <a:close/>
                  <a:moveTo>
                    <a:pt x="155" y="802"/>
                  </a:moveTo>
                  <a:lnTo>
                    <a:pt x="155" y="802"/>
                  </a:lnTo>
                  <a:cubicBezTo>
                    <a:pt x="153" y="802"/>
                    <a:pt x="151" y="801"/>
                    <a:pt x="149" y="799"/>
                  </a:cubicBezTo>
                  <a:lnTo>
                    <a:pt x="149" y="799"/>
                  </a:lnTo>
                  <a:cubicBezTo>
                    <a:pt x="102" y="756"/>
                    <a:pt x="65" y="706"/>
                    <a:pt x="39" y="649"/>
                  </a:cubicBezTo>
                  <a:lnTo>
                    <a:pt x="39" y="649"/>
                  </a:lnTo>
                  <a:cubicBezTo>
                    <a:pt x="37" y="644"/>
                    <a:pt x="39" y="638"/>
                    <a:pt x="44" y="637"/>
                  </a:cubicBezTo>
                  <a:lnTo>
                    <a:pt x="44" y="637"/>
                  </a:lnTo>
                  <a:cubicBezTo>
                    <a:pt x="48" y="635"/>
                    <a:pt x="54" y="637"/>
                    <a:pt x="56" y="641"/>
                  </a:cubicBezTo>
                  <a:lnTo>
                    <a:pt x="56" y="641"/>
                  </a:lnTo>
                  <a:cubicBezTo>
                    <a:pt x="81" y="696"/>
                    <a:pt x="116" y="745"/>
                    <a:pt x="161" y="786"/>
                  </a:cubicBezTo>
                  <a:lnTo>
                    <a:pt x="161" y="786"/>
                  </a:lnTo>
                  <a:cubicBezTo>
                    <a:pt x="164" y="790"/>
                    <a:pt x="165" y="796"/>
                    <a:pt x="162" y="799"/>
                  </a:cubicBezTo>
                  <a:lnTo>
                    <a:pt x="162" y="799"/>
                  </a:lnTo>
                  <a:cubicBezTo>
                    <a:pt x="160" y="801"/>
                    <a:pt x="157" y="802"/>
                    <a:pt x="155" y="802"/>
                  </a:cubicBezTo>
                  <a:close/>
                  <a:moveTo>
                    <a:pt x="671" y="898"/>
                  </a:moveTo>
                  <a:lnTo>
                    <a:pt x="671" y="898"/>
                  </a:lnTo>
                  <a:cubicBezTo>
                    <a:pt x="667" y="898"/>
                    <a:pt x="664" y="895"/>
                    <a:pt x="662" y="892"/>
                  </a:cubicBezTo>
                  <a:lnTo>
                    <a:pt x="662" y="892"/>
                  </a:lnTo>
                  <a:cubicBezTo>
                    <a:pt x="661" y="887"/>
                    <a:pt x="663" y="882"/>
                    <a:pt x="668" y="880"/>
                  </a:cubicBezTo>
                  <a:lnTo>
                    <a:pt x="668" y="880"/>
                  </a:lnTo>
                  <a:cubicBezTo>
                    <a:pt x="725" y="859"/>
                    <a:pt x="776" y="827"/>
                    <a:pt x="820" y="786"/>
                  </a:cubicBezTo>
                  <a:lnTo>
                    <a:pt x="820" y="786"/>
                  </a:lnTo>
                  <a:cubicBezTo>
                    <a:pt x="824" y="782"/>
                    <a:pt x="830" y="782"/>
                    <a:pt x="833" y="786"/>
                  </a:cubicBezTo>
                  <a:lnTo>
                    <a:pt x="833" y="786"/>
                  </a:lnTo>
                  <a:cubicBezTo>
                    <a:pt x="837" y="790"/>
                    <a:pt x="836" y="796"/>
                    <a:pt x="832" y="799"/>
                  </a:cubicBezTo>
                  <a:lnTo>
                    <a:pt x="832" y="799"/>
                  </a:lnTo>
                  <a:cubicBezTo>
                    <a:pt x="787" y="842"/>
                    <a:pt x="733" y="875"/>
                    <a:pt x="674" y="897"/>
                  </a:cubicBezTo>
                  <a:lnTo>
                    <a:pt x="674" y="897"/>
                  </a:lnTo>
                  <a:cubicBezTo>
                    <a:pt x="673" y="898"/>
                    <a:pt x="672" y="898"/>
                    <a:pt x="671" y="898"/>
                  </a:cubicBezTo>
                  <a:close/>
                  <a:moveTo>
                    <a:pt x="491" y="931"/>
                  </a:moveTo>
                  <a:lnTo>
                    <a:pt x="491" y="931"/>
                  </a:lnTo>
                  <a:lnTo>
                    <a:pt x="491" y="931"/>
                  </a:lnTo>
                  <a:cubicBezTo>
                    <a:pt x="427" y="931"/>
                    <a:pt x="366" y="920"/>
                    <a:pt x="308" y="898"/>
                  </a:cubicBezTo>
                  <a:lnTo>
                    <a:pt x="308" y="898"/>
                  </a:lnTo>
                  <a:cubicBezTo>
                    <a:pt x="303" y="896"/>
                    <a:pt x="300" y="890"/>
                    <a:pt x="302" y="886"/>
                  </a:cubicBezTo>
                  <a:lnTo>
                    <a:pt x="302" y="886"/>
                  </a:lnTo>
                  <a:cubicBezTo>
                    <a:pt x="304" y="881"/>
                    <a:pt x="309" y="879"/>
                    <a:pt x="314" y="881"/>
                  </a:cubicBezTo>
                  <a:lnTo>
                    <a:pt x="314" y="881"/>
                  </a:lnTo>
                  <a:cubicBezTo>
                    <a:pt x="370" y="902"/>
                    <a:pt x="429" y="913"/>
                    <a:pt x="491" y="913"/>
                  </a:cubicBezTo>
                  <a:lnTo>
                    <a:pt x="491" y="913"/>
                  </a:lnTo>
                  <a:cubicBezTo>
                    <a:pt x="495" y="913"/>
                    <a:pt x="500" y="917"/>
                    <a:pt x="500" y="922"/>
                  </a:cubicBezTo>
                  <a:lnTo>
                    <a:pt x="500" y="922"/>
                  </a:lnTo>
                  <a:cubicBezTo>
                    <a:pt x="500" y="927"/>
                    <a:pt x="496" y="931"/>
                    <a:pt x="491" y="931"/>
                  </a:cubicBezTo>
                  <a:close/>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3" name="Google Shape;783;p27"/>
            <p:cNvSpPr/>
            <p:nvPr/>
          </p:nvSpPr>
          <p:spPr>
            <a:xfrm>
              <a:off x="6267320" y="10697642"/>
              <a:ext cx="1071145" cy="1010720"/>
            </a:xfrm>
            <a:custGeom>
              <a:avLst/>
              <a:gdLst/>
              <a:ahLst/>
              <a:cxnLst/>
              <a:rect l="l" t="t" r="r" b="b"/>
              <a:pathLst>
                <a:path w="859" h="810" extrusionOk="0">
                  <a:moveTo>
                    <a:pt x="336" y="31"/>
                  </a:moveTo>
                  <a:lnTo>
                    <a:pt x="336" y="31"/>
                  </a:lnTo>
                  <a:cubicBezTo>
                    <a:pt x="332" y="31"/>
                    <a:pt x="329" y="28"/>
                    <a:pt x="327" y="24"/>
                  </a:cubicBezTo>
                  <a:lnTo>
                    <a:pt x="327" y="24"/>
                  </a:lnTo>
                  <a:cubicBezTo>
                    <a:pt x="326" y="19"/>
                    <a:pt x="330" y="14"/>
                    <a:pt x="335" y="13"/>
                  </a:cubicBezTo>
                  <a:lnTo>
                    <a:pt x="335" y="13"/>
                  </a:lnTo>
                  <a:cubicBezTo>
                    <a:pt x="395" y="0"/>
                    <a:pt x="460" y="0"/>
                    <a:pt x="521" y="12"/>
                  </a:cubicBezTo>
                  <a:lnTo>
                    <a:pt x="521" y="12"/>
                  </a:lnTo>
                  <a:cubicBezTo>
                    <a:pt x="525" y="14"/>
                    <a:pt x="529" y="18"/>
                    <a:pt x="527" y="23"/>
                  </a:cubicBezTo>
                  <a:lnTo>
                    <a:pt x="527" y="23"/>
                  </a:lnTo>
                  <a:cubicBezTo>
                    <a:pt x="527" y="28"/>
                    <a:pt x="522" y="31"/>
                    <a:pt x="517" y="30"/>
                  </a:cubicBezTo>
                  <a:lnTo>
                    <a:pt x="517" y="30"/>
                  </a:lnTo>
                  <a:cubicBezTo>
                    <a:pt x="458" y="18"/>
                    <a:pt x="397" y="18"/>
                    <a:pt x="338" y="31"/>
                  </a:cubicBezTo>
                  <a:lnTo>
                    <a:pt x="338" y="31"/>
                  </a:lnTo>
                  <a:cubicBezTo>
                    <a:pt x="338" y="31"/>
                    <a:pt x="337" y="31"/>
                    <a:pt x="336" y="31"/>
                  </a:cubicBezTo>
                  <a:close/>
                  <a:moveTo>
                    <a:pt x="805" y="242"/>
                  </a:moveTo>
                  <a:lnTo>
                    <a:pt x="805" y="242"/>
                  </a:lnTo>
                  <a:cubicBezTo>
                    <a:pt x="801" y="242"/>
                    <a:pt x="798" y="240"/>
                    <a:pt x="797" y="237"/>
                  </a:cubicBezTo>
                  <a:lnTo>
                    <a:pt x="797" y="237"/>
                  </a:lnTo>
                  <a:cubicBezTo>
                    <a:pt x="770" y="185"/>
                    <a:pt x="729" y="138"/>
                    <a:pt x="680" y="102"/>
                  </a:cubicBezTo>
                  <a:lnTo>
                    <a:pt x="680" y="102"/>
                  </a:lnTo>
                  <a:cubicBezTo>
                    <a:pt x="676" y="99"/>
                    <a:pt x="675" y="94"/>
                    <a:pt x="678" y="90"/>
                  </a:cubicBezTo>
                  <a:lnTo>
                    <a:pt x="678" y="90"/>
                  </a:lnTo>
                  <a:cubicBezTo>
                    <a:pt x="681" y="86"/>
                    <a:pt x="687" y="85"/>
                    <a:pt x="691" y="88"/>
                  </a:cubicBezTo>
                  <a:lnTo>
                    <a:pt x="691" y="88"/>
                  </a:lnTo>
                  <a:cubicBezTo>
                    <a:pt x="742" y="125"/>
                    <a:pt x="784" y="174"/>
                    <a:pt x="813" y="228"/>
                  </a:cubicBezTo>
                  <a:lnTo>
                    <a:pt x="813" y="228"/>
                  </a:lnTo>
                  <a:cubicBezTo>
                    <a:pt x="816" y="233"/>
                    <a:pt x="813" y="239"/>
                    <a:pt x="809" y="240"/>
                  </a:cubicBezTo>
                  <a:lnTo>
                    <a:pt x="809" y="240"/>
                  </a:lnTo>
                  <a:cubicBezTo>
                    <a:pt x="807" y="241"/>
                    <a:pt x="806" y="242"/>
                    <a:pt x="805" y="242"/>
                  </a:cubicBezTo>
                  <a:close/>
                  <a:moveTo>
                    <a:pt x="52" y="244"/>
                  </a:moveTo>
                  <a:lnTo>
                    <a:pt x="52" y="244"/>
                  </a:lnTo>
                  <a:cubicBezTo>
                    <a:pt x="50" y="244"/>
                    <a:pt x="48" y="243"/>
                    <a:pt x="47" y="243"/>
                  </a:cubicBezTo>
                  <a:lnTo>
                    <a:pt x="47" y="243"/>
                  </a:lnTo>
                  <a:cubicBezTo>
                    <a:pt x="43" y="240"/>
                    <a:pt x="41" y="235"/>
                    <a:pt x="43" y="231"/>
                  </a:cubicBezTo>
                  <a:lnTo>
                    <a:pt x="43" y="231"/>
                  </a:lnTo>
                  <a:cubicBezTo>
                    <a:pt x="72" y="176"/>
                    <a:pt x="114" y="127"/>
                    <a:pt x="165" y="89"/>
                  </a:cubicBezTo>
                  <a:lnTo>
                    <a:pt x="165" y="89"/>
                  </a:lnTo>
                  <a:cubicBezTo>
                    <a:pt x="168" y="86"/>
                    <a:pt x="174" y="87"/>
                    <a:pt x="178" y="91"/>
                  </a:cubicBezTo>
                  <a:lnTo>
                    <a:pt x="178" y="91"/>
                  </a:lnTo>
                  <a:cubicBezTo>
                    <a:pt x="180" y="95"/>
                    <a:pt x="179" y="101"/>
                    <a:pt x="175" y="104"/>
                  </a:cubicBezTo>
                  <a:lnTo>
                    <a:pt x="175" y="104"/>
                  </a:lnTo>
                  <a:cubicBezTo>
                    <a:pt x="127" y="140"/>
                    <a:pt x="87" y="187"/>
                    <a:pt x="59" y="239"/>
                  </a:cubicBezTo>
                  <a:lnTo>
                    <a:pt x="59" y="239"/>
                  </a:lnTo>
                  <a:cubicBezTo>
                    <a:pt x="58" y="242"/>
                    <a:pt x="54" y="244"/>
                    <a:pt x="52" y="244"/>
                  </a:cubicBezTo>
                  <a:close/>
                  <a:moveTo>
                    <a:pt x="806" y="596"/>
                  </a:moveTo>
                  <a:lnTo>
                    <a:pt x="806" y="596"/>
                  </a:lnTo>
                  <a:cubicBezTo>
                    <a:pt x="804" y="596"/>
                    <a:pt x="803" y="596"/>
                    <a:pt x="801" y="595"/>
                  </a:cubicBezTo>
                  <a:lnTo>
                    <a:pt x="801" y="595"/>
                  </a:lnTo>
                  <a:cubicBezTo>
                    <a:pt x="797" y="593"/>
                    <a:pt x="795" y="588"/>
                    <a:pt x="798" y="583"/>
                  </a:cubicBezTo>
                  <a:lnTo>
                    <a:pt x="798" y="583"/>
                  </a:lnTo>
                  <a:cubicBezTo>
                    <a:pt x="826" y="529"/>
                    <a:pt x="840" y="472"/>
                    <a:pt x="840" y="410"/>
                  </a:cubicBezTo>
                  <a:lnTo>
                    <a:pt x="840" y="409"/>
                  </a:lnTo>
                  <a:lnTo>
                    <a:pt x="840" y="409"/>
                  </a:lnTo>
                  <a:cubicBezTo>
                    <a:pt x="840" y="404"/>
                    <a:pt x="844" y="400"/>
                    <a:pt x="849" y="400"/>
                  </a:cubicBezTo>
                  <a:lnTo>
                    <a:pt x="849" y="400"/>
                  </a:lnTo>
                  <a:lnTo>
                    <a:pt x="849" y="400"/>
                  </a:lnTo>
                  <a:cubicBezTo>
                    <a:pt x="854" y="400"/>
                    <a:pt x="858" y="404"/>
                    <a:pt x="858" y="409"/>
                  </a:cubicBezTo>
                  <a:lnTo>
                    <a:pt x="858" y="410"/>
                  </a:lnTo>
                  <a:lnTo>
                    <a:pt x="858" y="410"/>
                  </a:lnTo>
                  <a:cubicBezTo>
                    <a:pt x="858" y="474"/>
                    <a:pt x="843" y="535"/>
                    <a:pt x="813" y="592"/>
                  </a:cubicBezTo>
                  <a:lnTo>
                    <a:pt x="813" y="592"/>
                  </a:lnTo>
                  <a:cubicBezTo>
                    <a:pt x="812" y="594"/>
                    <a:pt x="809" y="596"/>
                    <a:pt x="806" y="596"/>
                  </a:cubicBezTo>
                  <a:close/>
                  <a:moveTo>
                    <a:pt x="52" y="597"/>
                  </a:moveTo>
                  <a:lnTo>
                    <a:pt x="52" y="597"/>
                  </a:lnTo>
                  <a:cubicBezTo>
                    <a:pt x="49" y="597"/>
                    <a:pt x="46" y="595"/>
                    <a:pt x="44" y="592"/>
                  </a:cubicBezTo>
                  <a:lnTo>
                    <a:pt x="44" y="592"/>
                  </a:lnTo>
                  <a:cubicBezTo>
                    <a:pt x="15" y="536"/>
                    <a:pt x="0" y="475"/>
                    <a:pt x="0" y="412"/>
                  </a:cubicBezTo>
                  <a:lnTo>
                    <a:pt x="0" y="412"/>
                  </a:lnTo>
                  <a:cubicBezTo>
                    <a:pt x="0" y="407"/>
                    <a:pt x="3" y="403"/>
                    <a:pt x="8" y="403"/>
                  </a:cubicBezTo>
                  <a:lnTo>
                    <a:pt x="8" y="403"/>
                  </a:lnTo>
                  <a:lnTo>
                    <a:pt x="8" y="403"/>
                  </a:lnTo>
                  <a:cubicBezTo>
                    <a:pt x="14" y="403"/>
                    <a:pt x="17" y="407"/>
                    <a:pt x="17" y="412"/>
                  </a:cubicBezTo>
                  <a:lnTo>
                    <a:pt x="17" y="412"/>
                  </a:lnTo>
                  <a:cubicBezTo>
                    <a:pt x="17" y="472"/>
                    <a:pt x="32" y="530"/>
                    <a:pt x="60" y="584"/>
                  </a:cubicBezTo>
                  <a:lnTo>
                    <a:pt x="60" y="584"/>
                  </a:lnTo>
                  <a:cubicBezTo>
                    <a:pt x="63" y="588"/>
                    <a:pt x="61" y="594"/>
                    <a:pt x="56" y="596"/>
                  </a:cubicBezTo>
                  <a:lnTo>
                    <a:pt x="56" y="596"/>
                  </a:lnTo>
                  <a:cubicBezTo>
                    <a:pt x="55" y="597"/>
                    <a:pt x="53" y="597"/>
                    <a:pt x="52" y="597"/>
                  </a:cubicBezTo>
                  <a:close/>
                  <a:moveTo>
                    <a:pt x="521" y="809"/>
                  </a:moveTo>
                  <a:lnTo>
                    <a:pt x="521" y="809"/>
                  </a:lnTo>
                  <a:cubicBezTo>
                    <a:pt x="516" y="809"/>
                    <a:pt x="513" y="806"/>
                    <a:pt x="512" y="802"/>
                  </a:cubicBezTo>
                  <a:lnTo>
                    <a:pt x="512" y="802"/>
                  </a:lnTo>
                  <a:cubicBezTo>
                    <a:pt x="510" y="797"/>
                    <a:pt x="514" y="792"/>
                    <a:pt x="519" y="791"/>
                  </a:cubicBezTo>
                  <a:lnTo>
                    <a:pt x="519" y="791"/>
                  </a:lnTo>
                  <a:cubicBezTo>
                    <a:pt x="577" y="779"/>
                    <a:pt x="634" y="754"/>
                    <a:pt x="681" y="718"/>
                  </a:cubicBezTo>
                  <a:lnTo>
                    <a:pt x="681" y="718"/>
                  </a:lnTo>
                  <a:cubicBezTo>
                    <a:pt x="686" y="715"/>
                    <a:pt x="691" y="716"/>
                    <a:pt x="694" y="720"/>
                  </a:cubicBezTo>
                  <a:lnTo>
                    <a:pt x="694" y="720"/>
                  </a:lnTo>
                  <a:cubicBezTo>
                    <a:pt x="697" y="724"/>
                    <a:pt x="696" y="730"/>
                    <a:pt x="692" y="733"/>
                  </a:cubicBezTo>
                  <a:lnTo>
                    <a:pt x="692" y="733"/>
                  </a:lnTo>
                  <a:cubicBezTo>
                    <a:pt x="642" y="769"/>
                    <a:pt x="583" y="796"/>
                    <a:pt x="523" y="808"/>
                  </a:cubicBezTo>
                  <a:lnTo>
                    <a:pt x="523" y="808"/>
                  </a:lnTo>
                  <a:cubicBezTo>
                    <a:pt x="522" y="808"/>
                    <a:pt x="521" y="809"/>
                    <a:pt x="521" y="809"/>
                  </a:cubicBezTo>
                  <a:close/>
                  <a:moveTo>
                    <a:pt x="338" y="809"/>
                  </a:moveTo>
                  <a:lnTo>
                    <a:pt x="338" y="809"/>
                  </a:lnTo>
                  <a:cubicBezTo>
                    <a:pt x="337" y="809"/>
                    <a:pt x="336" y="809"/>
                    <a:pt x="336" y="809"/>
                  </a:cubicBezTo>
                  <a:lnTo>
                    <a:pt x="336" y="809"/>
                  </a:lnTo>
                  <a:cubicBezTo>
                    <a:pt x="275" y="796"/>
                    <a:pt x="216" y="770"/>
                    <a:pt x="166" y="733"/>
                  </a:cubicBezTo>
                  <a:lnTo>
                    <a:pt x="166" y="733"/>
                  </a:lnTo>
                  <a:cubicBezTo>
                    <a:pt x="162" y="730"/>
                    <a:pt x="161" y="725"/>
                    <a:pt x="164" y="720"/>
                  </a:cubicBezTo>
                  <a:lnTo>
                    <a:pt x="164" y="720"/>
                  </a:lnTo>
                  <a:cubicBezTo>
                    <a:pt x="167" y="716"/>
                    <a:pt x="173" y="716"/>
                    <a:pt x="177" y="719"/>
                  </a:cubicBezTo>
                  <a:lnTo>
                    <a:pt x="177" y="719"/>
                  </a:lnTo>
                  <a:cubicBezTo>
                    <a:pt x="225" y="754"/>
                    <a:pt x="281" y="779"/>
                    <a:pt x="340" y="791"/>
                  </a:cubicBezTo>
                  <a:lnTo>
                    <a:pt x="340" y="791"/>
                  </a:lnTo>
                  <a:cubicBezTo>
                    <a:pt x="345" y="792"/>
                    <a:pt x="347" y="797"/>
                    <a:pt x="347" y="802"/>
                  </a:cubicBezTo>
                  <a:lnTo>
                    <a:pt x="347" y="802"/>
                  </a:lnTo>
                  <a:cubicBezTo>
                    <a:pt x="346" y="806"/>
                    <a:pt x="342" y="809"/>
                    <a:pt x="338" y="809"/>
                  </a:cubicBezTo>
                  <a:close/>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4" name="Google Shape;784;p27"/>
            <p:cNvSpPr/>
            <p:nvPr/>
          </p:nvSpPr>
          <p:spPr>
            <a:xfrm>
              <a:off x="17555530" y="10697642"/>
              <a:ext cx="1071143" cy="1010720"/>
            </a:xfrm>
            <a:custGeom>
              <a:avLst/>
              <a:gdLst/>
              <a:ahLst/>
              <a:cxnLst/>
              <a:rect l="l" t="t" r="r" b="b"/>
              <a:pathLst>
                <a:path w="860" h="810" extrusionOk="0">
                  <a:moveTo>
                    <a:pt x="336" y="31"/>
                  </a:moveTo>
                  <a:lnTo>
                    <a:pt x="336" y="31"/>
                  </a:lnTo>
                  <a:cubicBezTo>
                    <a:pt x="333" y="31"/>
                    <a:pt x="329" y="28"/>
                    <a:pt x="328" y="24"/>
                  </a:cubicBezTo>
                  <a:lnTo>
                    <a:pt x="328" y="24"/>
                  </a:lnTo>
                  <a:cubicBezTo>
                    <a:pt x="327" y="19"/>
                    <a:pt x="330" y="14"/>
                    <a:pt x="335" y="13"/>
                  </a:cubicBezTo>
                  <a:lnTo>
                    <a:pt x="335" y="13"/>
                  </a:lnTo>
                  <a:cubicBezTo>
                    <a:pt x="396" y="0"/>
                    <a:pt x="460" y="0"/>
                    <a:pt x="521" y="12"/>
                  </a:cubicBezTo>
                  <a:lnTo>
                    <a:pt x="521" y="12"/>
                  </a:lnTo>
                  <a:cubicBezTo>
                    <a:pt x="526" y="14"/>
                    <a:pt x="529" y="18"/>
                    <a:pt x="528" y="23"/>
                  </a:cubicBezTo>
                  <a:lnTo>
                    <a:pt x="528" y="23"/>
                  </a:lnTo>
                  <a:cubicBezTo>
                    <a:pt x="527" y="28"/>
                    <a:pt x="522" y="31"/>
                    <a:pt x="517" y="30"/>
                  </a:cubicBezTo>
                  <a:lnTo>
                    <a:pt x="517" y="30"/>
                  </a:lnTo>
                  <a:cubicBezTo>
                    <a:pt x="459" y="18"/>
                    <a:pt x="397" y="18"/>
                    <a:pt x="339" y="31"/>
                  </a:cubicBezTo>
                  <a:lnTo>
                    <a:pt x="339" y="31"/>
                  </a:lnTo>
                  <a:cubicBezTo>
                    <a:pt x="338" y="31"/>
                    <a:pt x="337" y="31"/>
                    <a:pt x="336" y="31"/>
                  </a:cubicBezTo>
                  <a:close/>
                  <a:moveTo>
                    <a:pt x="805" y="242"/>
                  </a:moveTo>
                  <a:lnTo>
                    <a:pt x="805" y="242"/>
                  </a:lnTo>
                  <a:cubicBezTo>
                    <a:pt x="802" y="242"/>
                    <a:pt x="799" y="240"/>
                    <a:pt x="798" y="237"/>
                  </a:cubicBezTo>
                  <a:lnTo>
                    <a:pt x="798" y="237"/>
                  </a:lnTo>
                  <a:cubicBezTo>
                    <a:pt x="770" y="185"/>
                    <a:pt x="730" y="138"/>
                    <a:pt x="681" y="102"/>
                  </a:cubicBezTo>
                  <a:lnTo>
                    <a:pt x="681" y="102"/>
                  </a:lnTo>
                  <a:cubicBezTo>
                    <a:pt x="677" y="99"/>
                    <a:pt x="676" y="94"/>
                    <a:pt x="678" y="90"/>
                  </a:cubicBezTo>
                  <a:lnTo>
                    <a:pt x="678" y="90"/>
                  </a:lnTo>
                  <a:cubicBezTo>
                    <a:pt x="681" y="86"/>
                    <a:pt x="688" y="85"/>
                    <a:pt x="691" y="88"/>
                  </a:cubicBezTo>
                  <a:lnTo>
                    <a:pt x="691" y="88"/>
                  </a:lnTo>
                  <a:cubicBezTo>
                    <a:pt x="742" y="125"/>
                    <a:pt x="785" y="174"/>
                    <a:pt x="813" y="228"/>
                  </a:cubicBezTo>
                  <a:lnTo>
                    <a:pt x="813" y="228"/>
                  </a:lnTo>
                  <a:cubicBezTo>
                    <a:pt x="816" y="233"/>
                    <a:pt x="814" y="239"/>
                    <a:pt x="810" y="240"/>
                  </a:cubicBezTo>
                  <a:lnTo>
                    <a:pt x="810" y="240"/>
                  </a:lnTo>
                  <a:cubicBezTo>
                    <a:pt x="808" y="241"/>
                    <a:pt x="807" y="242"/>
                    <a:pt x="805" y="242"/>
                  </a:cubicBezTo>
                  <a:close/>
                  <a:moveTo>
                    <a:pt x="52" y="244"/>
                  </a:moveTo>
                  <a:lnTo>
                    <a:pt x="52" y="244"/>
                  </a:lnTo>
                  <a:cubicBezTo>
                    <a:pt x="50" y="244"/>
                    <a:pt x="49" y="243"/>
                    <a:pt x="48" y="243"/>
                  </a:cubicBezTo>
                  <a:lnTo>
                    <a:pt x="48" y="243"/>
                  </a:lnTo>
                  <a:cubicBezTo>
                    <a:pt x="43" y="240"/>
                    <a:pt x="42" y="235"/>
                    <a:pt x="44" y="231"/>
                  </a:cubicBezTo>
                  <a:lnTo>
                    <a:pt x="44" y="231"/>
                  </a:lnTo>
                  <a:cubicBezTo>
                    <a:pt x="72" y="176"/>
                    <a:pt x="115" y="127"/>
                    <a:pt x="165" y="89"/>
                  </a:cubicBezTo>
                  <a:lnTo>
                    <a:pt x="165" y="89"/>
                  </a:lnTo>
                  <a:cubicBezTo>
                    <a:pt x="169" y="86"/>
                    <a:pt x="175" y="87"/>
                    <a:pt x="178" y="91"/>
                  </a:cubicBezTo>
                  <a:lnTo>
                    <a:pt x="178" y="91"/>
                  </a:lnTo>
                  <a:cubicBezTo>
                    <a:pt x="180" y="95"/>
                    <a:pt x="180" y="101"/>
                    <a:pt x="176" y="104"/>
                  </a:cubicBezTo>
                  <a:lnTo>
                    <a:pt x="176" y="104"/>
                  </a:lnTo>
                  <a:cubicBezTo>
                    <a:pt x="127" y="140"/>
                    <a:pt x="87" y="187"/>
                    <a:pt x="60" y="239"/>
                  </a:cubicBezTo>
                  <a:lnTo>
                    <a:pt x="60" y="239"/>
                  </a:lnTo>
                  <a:cubicBezTo>
                    <a:pt x="58" y="242"/>
                    <a:pt x="55" y="244"/>
                    <a:pt x="52" y="244"/>
                  </a:cubicBezTo>
                  <a:close/>
                  <a:moveTo>
                    <a:pt x="806" y="596"/>
                  </a:moveTo>
                  <a:lnTo>
                    <a:pt x="806" y="596"/>
                  </a:lnTo>
                  <a:cubicBezTo>
                    <a:pt x="805" y="596"/>
                    <a:pt x="803" y="596"/>
                    <a:pt x="802" y="595"/>
                  </a:cubicBezTo>
                  <a:lnTo>
                    <a:pt x="802" y="595"/>
                  </a:lnTo>
                  <a:cubicBezTo>
                    <a:pt x="798" y="593"/>
                    <a:pt x="796" y="588"/>
                    <a:pt x="798" y="583"/>
                  </a:cubicBezTo>
                  <a:lnTo>
                    <a:pt x="798" y="583"/>
                  </a:lnTo>
                  <a:cubicBezTo>
                    <a:pt x="826" y="529"/>
                    <a:pt x="840" y="472"/>
                    <a:pt x="840" y="410"/>
                  </a:cubicBezTo>
                  <a:lnTo>
                    <a:pt x="840" y="409"/>
                  </a:lnTo>
                  <a:lnTo>
                    <a:pt x="840" y="409"/>
                  </a:lnTo>
                  <a:cubicBezTo>
                    <a:pt x="840" y="404"/>
                    <a:pt x="845" y="400"/>
                    <a:pt x="850" y="400"/>
                  </a:cubicBezTo>
                  <a:lnTo>
                    <a:pt x="850" y="400"/>
                  </a:lnTo>
                  <a:cubicBezTo>
                    <a:pt x="855" y="400"/>
                    <a:pt x="859" y="404"/>
                    <a:pt x="859" y="409"/>
                  </a:cubicBezTo>
                  <a:lnTo>
                    <a:pt x="859" y="410"/>
                  </a:lnTo>
                  <a:lnTo>
                    <a:pt x="859" y="410"/>
                  </a:lnTo>
                  <a:cubicBezTo>
                    <a:pt x="859" y="474"/>
                    <a:pt x="844" y="535"/>
                    <a:pt x="814" y="592"/>
                  </a:cubicBezTo>
                  <a:lnTo>
                    <a:pt x="814" y="592"/>
                  </a:lnTo>
                  <a:cubicBezTo>
                    <a:pt x="812" y="594"/>
                    <a:pt x="809" y="596"/>
                    <a:pt x="806" y="596"/>
                  </a:cubicBezTo>
                  <a:lnTo>
                    <a:pt x="53" y="597"/>
                  </a:lnTo>
                  <a:lnTo>
                    <a:pt x="53" y="597"/>
                  </a:lnTo>
                  <a:cubicBezTo>
                    <a:pt x="50" y="597"/>
                    <a:pt x="47" y="595"/>
                    <a:pt x="45" y="592"/>
                  </a:cubicBezTo>
                  <a:lnTo>
                    <a:pt x="45" y="592"/>
                  </a:lnTo>
                  <a:cubicBezTo>
                    <a:pt x="15" y="536"/>
                    <a:pt x="0" y="475"/>
                    <a:pt x="0" y="412"/>
                  </a:cubicBezTo>
                  <a:lnTo>
                    <a:pt x="0" y="412"/>
                  </a:lnTo>
                  <a:cubicBezTo>
                    <a:pt x="0" y="407"/>
                    <a:pt x="4" y="403"/>
                    <a:pt x="9" y="403"/>
                  </a:cubicBezTo>
                  <a:lnTo>
                    <a:pt x="9" y="403"/>
                  </a:lnTo>
                  <a:lnTo>
                    <a:pt x="9" y="403"/>
                  </a:lnTo>
                  <a:cubicBezTo>
                    <a:pt x="13" y="403"/>
                    <a:pt x="18" y="407"/>
                    <a:pt x="18" y="412"/>
                  </a:cubicBezTo>
                  <a:lnTo>
                    <a:pt x="18" y="412"/>
                  </a:lnTo>
                  <a:cubicBezTo>
                    <a:pt x="18" y="472"/>
                    <a:pt x="32" y="530"/>
                    <a:pt x="61" y="584"/>
                  </a:cubicBezTo>
                  <a:lnTo>
                    <a:pt x="61" y="584"/>
                  </a:lnTo>
                  <a:cubicBezTo>
                    <a:pt x="63" y="588"/>
                    <a:pt x="61" y="594"/>
                    <a:pt x="57" y="596"/>
                  </a:cubicBezTo>
                  <a:lnTo>
                    <a:pt x="57" y="596"/>
                  </a:lnTo>
                  <a:cubicBezTo>
                    <a:pt x="56" y="597"/>
                    <a:pt x="54" y="597"/>
                    <a:pt x="53" y="597"/>
                  </a:cubicBezTo>
                  <a:lnTo>
                    <a:pt x="806" y="596"/>
                  </a:lnTo>
                  <a:close/>
                  <a:moveTo>
                    <a:pt x="521" y="809"/>
                  </a:moveTo>
                  <a:lnTo>
                    <a:pt x="521" y="809"/>
                  </a:lnTo>
                  <a:cubicBezTo>
                    <a:pt x="517" y="809"/>
                    <a:pt x="512" y="806"/>
                    <a:pt x="512" y="802"/>
                  </a:cubicBezTo>
                  <a:lnTo>
                    <a:pt x="512" y="802"/>
                  </a:lnTo>
                  <a:cubicBezTo>
                    <a:pt x="511" y="797"/>
                    <a:pt x="514" y="792"/>
                    <a:pt x="519" y="791"/>
                  </a:cubicBezTo>
                  <a:lnTo>
                    <a:pt x="519" y="791"/>
                  </a:lnTo>
                  <a:cubicBezTo>
                    <a:pt x="578" y="779"/>
                    <a:pt x="634" y="754"/>
                    <a:pt x="682" y="718"/>
                  </a:cubicBezTo>
                  <a:lnTo>
                    <a:pt x="682" y="718"/>
                  </a:lnTo>
                  <a:cubicBezTo>
                    <a:pt x="685" y="715"/>
                    <a:pt x="692" y="716"/>
                    <a:pt x="695" y="720"/>
                  </a:cubicBezTo>
                  <a:lnTo>
                    <a:pt x="695" y="720"/>
                  </a:lnTo>
                  <a:cubicBezTo>
                    <a:pt x="697" y="724"/>
                    <a:pt x="697" y="730"/>
                    <a:pt x="692" y="733"/>
                  </a:cubicBezTo>
                  <a:lnTo>
                    <a:pt x="692" y="733"/>
                  </a:lnTo>
                  <a:cubicBezTo>
                    <a:pt x="643" y="769"/>
                    <a:pt x="584" y="796"/>
                    <a:pt x="523" y="808"/>
                  </a:cubicBezTo>
                  <a:lnTo>
                    <a:pt x="523" y="808"/>
                  </a:lnTo>
                  <a:cubicBezTo>
                    <a:pt x="522" y="808"/>
                    <a:pt x="521" y="809"/>
                    <a:pt x="521" y="809"/>
                  </a:cubicBezTo>
                  <a:close/>
                  <a:moveTo>
                    <a:pt x="338" y="809"/>
                  </a:moveTo>
                  <a:lnTo>
                    <a:pt x="338" y="809"/>
                  </a:lnTo>
                  <a:cubicBezTo>
                    <a:pt x="338" y="809"/>
                    <a:pt x="337" y="809"/>
                    <a:pt x="336" y="809"/>
                  </a:cubicBezTo>
                  <a:lnTo>
                    <a:pt x="336" y="809"/>
                  </a:lnTo>
                  <a:cubicBezTo>
                    <a:pt x="275" y="796"/>
                    <a:pt x="217" y="770"/>
                    <a:pt x="166" y="733"/>
                  </a:cubicBezTo>
                  <a:lnTo>
                    <a:pt x="166" y="733"/>
                  </a:lnTo>
                  <a:cubicBezTo>
                    <a:pt x="162" y="730"/>
                    <a:pt x="162" y="725"/>
                    <a:pt x="165" y="720"/>
                  </a:cubicBezTo>
                  <a:lnTo>
                    <a:pt x="165" y="720"/>
                  </a:lnTo>
                  <a:cubicBezTo>
                    <a:pt x="168" y="716"/>
                    <a:pt x="173" y="716"/>
                    <a:pt x="178" y="719"/>
                  </a:cubicBezTo>
                  <a:lnTo>
                    <a:pt x="178" y="719"/>
                  </a:lnTo>
                  <a:cubicBezTo>
                    <a:pt x="225" y="754"/>
                    <a:pt x="281" y="779"/>
                    <a:pt x="340" y="791"/>
                  </a:cubicBezTo>
                  <a:lnTo>
                    <a:pt x="340" y="791"/>
                  </a:lnTo>
                  <a:cubicBezTo>
                    <a:pt x="345" y="792"/>
                    <a:pt x="348" y="797"/>
                    <a:pt x="347" y="802"/>
                  </a:cubicBezTo>
                  <a:lnTo>
                    <a:pt x="347" y="802"/>
                  </a:lnTo>
                  <a:cubicBezTo>
                    <a:pt x="346" y="806"/>
                    <a:pt x="343" y="809"/>
                    <a:pt x="338" y="809"/>
                  </a:cubicBezTo>
                  <a:close/>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5" name="Google Shape;785;p27"/>
            <p:cNvSpPr/>
            <p:nvPr/>
          </p:nvSpPr>
          <p:spPr>
            <a:xfrm>
              <a:off x="8607355" y="11186521"/>
              <a:ext cx="2576239" cy="972270"/>
            </a:xfrm>
            <a:custGeom>
              <a:avLst/>
              <a:gdLst/>
              <a:ahLst/>
              <a:cxnLst/>
              <a:rect l="l" t="t" r="r" b="b"/>
              <a:pathLst>
                <a:path w="2070" h="782" extrusionOk="0">
                  <a:moveTo>
                    <a:pt x="1679" y="0"/>
                  </a:moveTo>
                  <a:lnTo>
                    <a:pt x="0" y="0"/>
                  </a:lnTo>
                  <a:lnTo>
                    <a:pt x="0" y="781"/>
                  </a:lnTo>
                  <a:lnTo>
                    <a:pt x="1679" y="781"/>
                  </a:lnTo>
                  <a:lnTo>
                    <a:pt x="1679" y="781"/>
                  </a:lnTo>
                  <a:cubicBezTo>
                    <a:pt x="1894" y="781"/>
                    <a:pt x="2069" y="606"/>
                    <a:pt x="2069" y="390"/>
                  </a:cubicBezTo>
                  <a:lnTo>
                    <a:pt x="2069" y="390"/>
                  </a:lnTo>
                  <a:lnTo>
                    <a:pt x="2069" y="390"/>
                  </a:lnTo>
                  <a:cubicBezTo>
                    <a:pt x="2069" y="175"/>
                    <a:pt x="1894" y="0"/>
                    <a:pt x="1679" y="0"/>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6" name="Google Shape;786;p27"/>
            <p:cNvSpPr/>
            <p:nvPr/>
          </p:nvSpPr>
          <p:spPr>
            <a:xfrm>
              <a:off x="8607355" y="11312862"/>
              <a:ext cx="2756267" cy="646942"/>
            </a:xfrm>
            <a:custGeom>
              <a:avLst/>
              <a:gdLst/>
              <a:ahLst/>
              <a:cxnLst/>
              <a:rect l="l" t="t" r="r" b="b"/>
              <a:pathLst>
                <a:path w="2756267" h="646942" extrusionOk="0">
                  <a:moveTo>
                    <a:pt x="2" y="609729"/>
                  </a:moveTo>
                  <a:lnTo>
                    <a:pt x="734823" y="609729"/>
                  </a:lnTo>
                  <a:lnTo>
                    <a:pt x="734823" y="646942"/>
                  </a:lnTo>
                  <a:lnTo>
                    <a:pt x="2" y="646942"/>
                  </a:lnTo>
                  <a:close/>
                  <a:moveTo>
                    <a:pt x="2048911" y="444938"/>
                  </a:moveTo>
                  <a:lnTo>
                    <a:pt x="2756264" y="444938"/>
                  </a:lnTo>
                  <a:lnTo>
                    <a:pt x="2756264" y="482151"/>
                  </a:lnTo>
                  <a:lnTo>
                    <a:pt x="2048911" y="482151"/>
                  </a:lnTo>
                  <a:close/>
                  <a:moveTo>
                    <a:pt x="1345800" y="241694"/>
                  </a:moveTo>
                  <a:lnTo>
                    <a:pt x="2756267" y="241694"/>
                  </a:lnTo>
                  <a:lnTo>
                    <a:pt x="2756267" y="278941"/>
                  </a:lnTo>
                  <a:lnTo>
                    <a:pt x="1345800" y="278941"/>
                  </a:lnTo>
                  <a:close/>
                  <a:moveTo>
                    <a:pt x="0" y="0"/>
                  </a:moveTo>
                  <a:lnTo>
                    <a:pt x="1410471" y="0"/>
                  </a:lnTo>
                  <a:lnTo>
                    <a:pt x="1410471" y="37209"/>
                  </a:lnTo>
                  <a:lnTo>
                    <a:pt x="0" y="37209"/>
                  </a:lnTo>
                  <a:close/>
                </a:path>
              </a:pathLst>
            </a:custGeom>
            <a:solidFill>
              <a:srgbClr val="A5C7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7" name="Google Shape;787;p27"/>
            <p:cNvSpPr/>
            <p:nvPr/>
          </p:nvSpPr>
          <p:spPr>
            <a:xfrm>
              <a:off x="10881476" y="10939337"/>
              <a:ext cx="3828652" cy="1499600"/>
            </a:xfrm>
            <a:custGeom>
              <a:avLst/>
              <a:gdLst/>
              <a:ahLst/>
              <a:cxnLst/>
              <a:rect l="l" t="t" r="r" b="b"/>
              <a:pathLst>
                <a:path w="3075" h="1202" extrusionOk="0">
                  <a:moveTo>
                    <a:pt x="2522" y="0"/>
                  </a:moveTo>
                  <a:lnTo>
                    <a:pt x="0" y="0"/>
                  </a:lnTo>
                  <a:lnTo>
                    <a:pt x="0" y="0"/>
                  </a:lnTo>
                  <a:cubicBezTo>
                    <a:pt x="305" y="0"/>
                    <a:pt x="551" y="247"/>
                    <a:pt x="551" y="552"/>
                  </a:cubicBezTo>
                  <a:lnTo>
                    <a:pt x="551" y="552"/>
                  </a:lnTo>
                  <a:cubicBezTo>
                    <a:pt x="551" y="857"/>
                    <a:pt x="305" y="1201"/>
                    <a:pt x="0" y="1201"/>
                  </a:cubicBezTo>
                  <a:lnTo>
                    <a:pt x="2522" y="1201"/>
                  </a:lnTo>
                  <a:lnTo>
                    <a:pt x="2522" y="1201"/>
                  </a:lnTo>
                  <a:cubicBezTo>
                    <a:pt x="2827" y="1201"/>
                    <a:pt x="3074" y="857"/>
                    <a:pt x="3074" y="552"/>
                  </a:cubicBezTo>
                  <a:lnTo>
                    <a:pt x="3074" y="552"/>
                  </a:lnTo>
                  <a:cubicBezTo>
                    <a:pt x="3074" y="247"/>
                    <a:pt x="2827" y="0"/>
                    <a:pt x="2522" y="0"/>
                  </a:cubicBezTo>
                </a:path>
              </a:pathLst>
            </a:custGeom>
            <a:solidFill>
              <a:srgbClr val="8598D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8" name="Google Shape;788;p27"/>
            <p:cNvSpPr/>
            <p:nvPr/>
          </p:nvSpPr>
          <p:spPr>
            <a:xfrm>
              <a:off x="8327215" y="10939337"/>
              <a:ext cx="3235404" cy="1499600"/>
            </a:xfrm>
            <a:custGeom>
              <a:avLst/>
              <a:gdLst/>
              <a:ahLst/>
              <a:cxnLst/>
              <a:rect l="l" t="t" r="r" b="b"/>
              <a:pathLst>
                <a:path w="2599" h="1202" extrusionOk="0">
                  <a:moveTo>
                    <a:pt x="2598" y="552"/>
                  </a:moveTo>
                  <a:lnTo>
                    <a:pt x="2598" y="552"/>
                  </a:lnTo>
                  <a:lnTo>
                    <a:pt x="2598" y="552"/>
                  </a:lnTo>
                  <a:cubicBezTo>
                    <a:pt x="2598" y="247"/>
                    <a:pt x="2352" y="0"/>
                    <a:pt x="2047" y="0"/>
                  </a:cubicBezTo>
                  <a:lnTo>
                    <a:pt x="0" y="0"/>
                  </a:lnTo>
                  <a:lnTo>
                    <a:pt x="0" y="200"/>
                  </a:lnTo>
                  <a:lnTo>
                    <a:pt x="1903" y="200"/>
                  </a:lnTo>
                  <a:lnTo>
                    <a:pt x="1903" y="200"/>
                  </a:lnTo>
                  <a:cubicBezTo>
                    <a:pt x="2118" y="200"/>
                    <a:pt x="2293" y="375"/>
                    <a:pt x="2293" y="590"/>
                  </a:cubicBezTo>
                  <a:lnTo>
                    <a:pt x="2293" y="590"/>
                  </a:lnTo>
                  <a:lnTo>
                    <a:pt x="2293" y="590"/>
                  </a:lnTo>
                  <a:cubicBezTo>
                    <a:pt x="2293" y="806"/>
                    <a:pt x="2118" y="981"/>
                    <a:pt x="1903" y="981"/>
                  </a:cubicBezTo>
                  <a:lnTo>
                    <a:pt x="0" y="981"/>
                  </a:lnTo>
                  <a:lnTo>
                    <a:pt x="0" y="1201"/>
                  </a:lnTo>
                  <a:lnTo>
                    <a:pt x="2047" y="1201"/>
                  </a:lnTo>
                  <a:lnTo>
                    <a:pt x="2047" y="1201"/>
                  </a:lnTo>
                  <a:cubicBezTo>
                    <a:pt x="2352" y="1201"/>
                    <a:pt x="2598" y="857"/>
                    <a:pt x="2598" y="552"/>
                  </a:cubicBezTo>
                </a:path>
              </a:pathLst>
            </a:custGeom>
            <a:solidFill>
              <a:srgbClr val="ABB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89" name="Google Shape;789;p27"/>
            <p:cNvSpPr/>
            <p:nvPr/>
          </p:nvSpPr>
          <p:spPr>
            <a:xfrm>
              <a:off x="12133892" y="9692413"/>
              <a:ext cx="2444406" cy="972271"/>
            </a:xfrm>
            <a:custGeom>
              <a:avLst/>
              <a:gdLst/>
              <a:ahLst/>
              <a:cxnLst/>
              <a:rect l="l" t="t" r="r" b="b"/>
              <a:pathLst>
                <a:path w="1961" h="781" extrusionOk="0">
                  <a:moveTo>
                    <a:pt x="390" y="0"/>
                  </a:moveTo>
                  <a:lnTo>
                    <a:pt x="390" y="0"/>
                  </a:lnTo>
                  <a:cubicBezTo>
                    <a:pt x="174" y="0"/>
                    <a:pt x="0" y="174"/>
                    <a:pt x="0" y="390"/>
                  </a:cubicBezTo>
                  <a:lnTo>
                    <a:pt x="0" y="390"/>
                  </a:lnTo>
                  <a:cubicBezTo>
                    <a:pt x="0" y="605"/>
                    <a:pt x="174" y="780"/>
                    <a:pt x="390" y="780"/>
                  </a:cubicBezTo>
                  <a:lnTo>
                    <a:pt x="1960" y="780"/>
                  </a:lnTo>
                  <a:lnTo>
                    <a:pt x="1960" y="0"/>
                  </a:lnTo>
                  <a:lnTo>
                    <a:pt x="390" y="0"/>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0" name="Google Shape;790;p27"/>
            <p:cNvSpPr/>
            <p:nvPr/>
          </p:nvSpPr>
          <p:spPr>
            <a:xfrm>
              <a:off x="11980086" y="9829739"/>
              <a:ext cx="2596969" cy="575528"/>
            </a:xfrm>
            <a:custGeom>
              <a:avLst/>
              <a:gdLst/>
              <a:ahLst/>
              <a:cxnLst/>
              <a:rect l="l" t="t" r="r" b="b"/>
              <a:pathLst>
                <a:path w="2596969" h="575528" extrusionOk="0">
                  <a:moveTo>
                    <a:pt x="1592986" y="538319"/>
                  </a:moveTo>
                  <a:lnTo>
                    <a:pt x="2596966" y="538319"/>
                  </a:lnTo>
                  <a:lnTo>
                    <a:pt x="2596966" y="575528"/>
                  </a:lnTo>
                  <a:lnTo>
                    <a:pt x="1592986" y="575528"/>
                  </a:lnTo>
                  <a:close/>
                  <a:moveTo>
                    <a:pt x="0" y="395500"/>
                  </a:moveTo>
                  <a:lnTo>
                    <a:pt x="465669" y="395500"/>
                  </a:lnTo>
                  <a:lnTo>
                    <a:pt x="465669" y="432747"/>
                  </a:lnTo>
                  <a:lnTo>
                    <a:pt x="0" y="432747"/>
                  </a:lnTo>
                  <a:close/>
                  <a:moveTo>
                    <a:pt x="65919" y="181271"/>
                  </a:moveTo>
                  <a:lnTo>
                    <a:pt x="1064410" y="181271"/>
                  </a:lnTo>
                  <a:lnTo>
                    <a:pt x="1064410" y="218484"/>
                  </a:lnTo>
                  <a:lnTo>
                    <a:pt x="65919" y="218484"/>
                  </a:lnTo>
                  <a:close/>
                  <a:moveTo>
                    <a:pt x="1395236" y="0"/>
                  </a:moveTo>
                  <a:lnTo>
                    <a:pt x="2596969" y="0"/>
                  </a:lnTo>
                  <a:lnTo>
                    <a:pt x="2596969" y="37209"/>
                  </a:lnTo>
                  <a:lnTo>
                    <a:pt x="1395236" y="37209"/>
                  </a:lnTo>
                  <a:close/>
                </a:path>
              </a:pathLst>
            </a:custGeom>
            <a:solidFill>
              <a:srgbClr val="BFDE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1" name="Google Shape;791;p27"/>
            <p:cNvSpPr/>
            <p:nvPr/>
          </p:nvSpPr>
          <p:spPr>
            <a:xfrm>
              <a:off x="8354679" y="9445229"/>
              <a:ext cx="4185697" cy="1499600"/>
            </a:xfrm>
            <a:custGeom>
              <a:avLst/>
              <a:gdLst/>
              <a:ahLst/>
              <a:cxnLst/>
              <a:rect l="l" t="t" r="r" b="b"/>
              <a:pathLst>
                <a:path w="3361" h="1203" extrusionOk="0">
                  <a:moveTo>
                    <a:pt x="2810" y="552"/>
                  </a:moveTo>
                  <a:lnTo>
                    <a:pt x="2810" y="552"/>
                  </a:lnTo>
                  <a:lnTo>
                    <a:pt x="2810" y="552"/>
                  </a:lnTo>
                  <a:cubicBezTo>
                    <a:pt x="2810" y="247"/>
                    <a:pt x="3057" y="0"/>
                    <a:pt x="3360" y="0"/>
                  </a:cubicBezTo>
                  <a:lnTo>
                    <a:pt x="551" y="0"/>
                  </a:lnTo>
                  <a:lnTo>
                    <a:pt x="551" y="0"/>
                  </a:lnTo>
                  <a:cubicBezTo>
                    <a:pt x="247" y="0"/>
                    <a:pt x="0" y="247"/>
                    <a:pt x="0" y="552"/>
                  </a:cubicBezTo>
                  <a:lnTo>
                    <a:pt x="0" y="552"/>
                  </a:lnTo>
                  <a:lnTo>
                    <a:pt x="0" y="552"/>
                  </a:lnTo>
                  <a:cubicBezTo>
                    <a:pt x="0" y="857"/>
                    <a:pt x="247" y="1202"/>
                    <a:pt x="551" y="1202"/>
                  </a:cubicBezTo>
                  <a:lnTo>
                    <a:pt x="3360" y="1202"/>
                  </a:lnTo>
                  <a:lnTo>
                    <a:pt x="3360" y="1202"/>
                  </a:lnTo>
                  <a:cubicBezTo>
                    <a:pt x="3057" y="1202"/>
                    <a:pt x="2810" y="857"/>
                    <a:pt x="2810" y="552"/>
                  </a:cubicBezTo>
                </a:path>
              </a:pathLst>
            </a:custGeom>
            <a:solidFill>
              <a:srgbClr val="98C4D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2" name="Google Shape;792;p27"/>
            <p:cNvSpPr/>
            <p:nvPr/>
          </p:nvSpPr>
          <p:spPr>
            <a:xfrm>
              <a:off x="11853748" y="9445229"/>
              <a:ext cx="2878356" cy="1499600"/>
            </a:xfrm>
            <a:custGeom>
              <a:avLst/>
              <a:gdLst/>
              <a:ahLst/>
              <a:cxnLst/>
              <a:rect l="l" t="t" r="r" b="b"/>
              <a:pathLst>
                <a:path w="2311" h="1203" extrusionOk="0">
                  <a:moveTo>
                    <a:pt x="613" y="979"/>
                  </a:moveTo>
                  <a:lnTo>
                    <a:pt x="613" y="979"/>
                  </a:lnTo>
                  <a:cubicBezTo>
                    <a:pt x="397" y="979"/>
                    <a:pt x="223" y="804"/>
                    <a:pt x="223" y="589"/>
                  </a:cubicBezTo>
                  <a:lnTo>
                    <a:pt x="223" y="589"/>
                  </a:lnTo>
                  <a:cubicBezTo>
                    <a:pt x="223" y="373"/>
                    <a:pt x="397" y="199"/>
                    <a:pt x="613" y="199"/>
                  </a:cubicBezTo>
                  <a:lnTo>
                    <a:pt x="2310" y="199"/>
                  </a:lnTo>
                  <a:lnTo>
                    <a:pt x="2310" y="0"/>
                  </a:lnTo>
                  <a:lnTo>
                    <a:pt x="550" y="0"/>
                  </a:lnTo>
                  <a:lnTo>
                    <a:pt x="550" y="0"/>
                  </a:lnTo>
                  <a:cubicBezTo>
                    <a:pt x="247" y="0"/>
                    <a:pt x="0" y="247"/>
                    <a:pt x="0" y="552"/>
                  </a:cubicBezTo>
                  <a:lnTo>
                    <a:pt x="0" y="552"/>
                  </a:lnTo>
                  <a:lnTo>
                    <a:pt x="0" y="552"/>
                  </a:lnTo>
                  <a:cubicBezTo>
                    <a:pt x="0" y="857"/>
                    <a:pt x="247" y="1202"/>
                    <a:pt x="550" y="1202"/>
                  </a:cubicBezTo>
                  <a:lnTo>
                    <a:pt x="2310" y="1202"/>
                  </a:lnTo>
                  <a:lnTo>
                    <a:pt x="2310" y="979"/>
                  </a:lnTo>
                  <a:lnTo>
                    <a:pt x="613" y="979"/>
                  </a:lnTo>
                </a:path>
              </a:pathLst>
            </a:custGeom>
            <a:solidFill>
              <a:srgbClr val="BFDE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3" name="Google Shape;793;p27"/>
            <p:cNvSpPr/>
            <p:nvPr/>
          </p:nvSpPr>
          <p:spPr>
            <a:xfrm>
              <a:off x="8640316" y="9445227"/>
              <a:ext cx="6097277" cy="131833"/>
            </a:xfrm>
            <a:custGeom>
              <a:avLst/>
              <a:gdLst/>
              <a:ahLst/>
              <a:cxnLst/>
              <a:rect l="l" t="t" r="r" b="b"/>
              <a:pathLst>
                <a:path w="4893" h="106" extrusionOk="0">
                  <a:moveTo>
                    <a:pt x="4892" y="0"/>
                  </a:moveTo>
                  <a:lnTo>
                    <a:pt x="4892" y="105"/>
                  </a:lnTo>
                  <a:lnTo>
                    <a:pt x="0" y="105"/>
                  </a:lnTo>
                  <a:lnTo>
                    <a:pt x="0" y="105"/>
                  </a:lnTo>
                  <a:cubicBezTo>
                    <a:pt x="91" y="39"/>
                    <a:pt x="202" y="0"/>
                    <a:pt x="323" y="0"/>
                  </a:cubicBezTo>
                  <a:lnTo>
                    <a:pt x="4892" y="0"/>
                  </a:lnTo>
                </a:path>
              </a:pathLst>
            </a:custGeom>
            <a:solidFill>
              <a:srgbClr val="3A4B7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4" name="Google Shape;794;p27"/>
            <p:cNvSpPr/>
            <p:nvPr/>
          </p:nvSpPr>
          <p:spPr>
            <a:xfrm>
              <a:off x="8327215" y="10939337"/>
              <a:ext cx="6097285" cy="131833"/>
            </a:xfrm>
            <a:custGeom>
              <a:avLst/>
              <a:gdLst/>
              <a:ahLst/>
              <a:cxnLst/>
              <a:rect l="l" t="t" r="r" b="b"/>
              <a:pathLst>
                <a:path w="4895" h="106" extrusionOk="0">
                  <a:moveTo>
                    <a:pt x="0" y="0"/>
                  </a:moveTo>
                  <a:lnTo>
                    <a:pt x="0" y="105"/>
                  </a:lnTo>
                  <a:lnTo>
                    <a:pt x="4894" y="105"/>
                  </a:lnTo>
                  <a:lnTo>
                    <a:pt x="4894" y="105"/>
                  </a:lnTo>
                  <a:cubicBezTo>
                    <a:pt x="4803" y="39"/>
                    <a:pt x="4692" y="0"/>
                    <a:pt x="4570" y="0"/>
                  </a:cubicBezTo>
                  <a:lnTo>
                    <a:pt x="0" y="0"/>
                  </a:lnTo>
                </a:path>
              </a:pathLst>
            </a:custGeom>
            <a:solidFill>
              <a:srgbClr val="3A4B7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5" name="Google Shape;795;p27"/>
            <p:cNvSpPr/>
            <p:nvPr/>
          </p:nvSpPr>
          <p:spPr>
            <a:xfrm>
              <a:off x="8799617" y="8209290"/>
              <a:ext cx="2383983" cy="972270"/>
            </a:xfrm>
            <a:custGeom>
              <a:avLst/>
              <a:gdLst/>
              <a:ahLst/>
              <a:cxnLst/>
              <a:rect l="l" t="t" r="r" b="b"/>
              <a:pathLst>
                <a:path w="1916" h="782" extrusionOk="0">
                  <a:moveTo>
                    <a:pt x="1525" y="0"/>
                  </a:moveTo>
                  <a:lnTo>
                    <a:pt x="0" y="0"/>
                  </a:lnTo>
                  <a:lnTo>
                    <a:pt x="0" y="781"/>
                  </a:lnTo>
                  <a:lnTo>
                    <a:pt x="1525" y="781"/>
                  </a:lnTo>
                  <a:lnTo>
                    <a:pt x="1525" y="781"/>
                  </a:lnTo>
                  <a:cubicBezTo>
                    <a:pt x="1740" y="781"/>
                    <a:pt x="1915" y="606"/>
                    <a:pt x="1915" y="390"/>
                  </a:cubicBezTo>
                  <a:lnTo>
                    <a:pt x="1915" y="390"/>
                  </a:lnTo>
                  <a:lnTo>
                    <a:pt x="1915" y="390"/>
                  </a:lnTo>
                  <a:cubicBezTo>
                    <a:pt x="1915" y="175"/>
                    <a:pt x="1740" y="0"/>
                    <a:pt x="1525" y="0"/>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6" name="Google Shape;796;p27"/>
            <p:cNvSpPr/>
            <p:nvPr/>
          </p:nvSpPr>
          <p:spPr>
            <a:xfrm>
              <a:off x="10035548" y="6786596"/>
              <a:ext cx="5168960" cy="972268"/>
            </a:xfrm>
            <a:custGeom>
              <a:avLst/>
              <a:gdLst/>
              <a:ahLst/>
              <a:cxnLst/>
              <a:rect l="l" t="t" r="r" b="b"/>
              <a:pathLst>
                <a:path w="4151" h="780" extrusionOk="0">
                  <a:moveTo>
                    <a:pt x="3760" y="0"/>
                  </a:moveTo>
                  <a:lnTo>
                    <a:pt x="0" y="0"/>
                  </a:lnTo>
                  <a:lnTo>
                    <a:pt x="0" y="779"/>
                  </a:lnTo>
                  <a:lnTo>
                    <a:pt x="3760" y="779"/>
                  </a:lnTo>
                  <a:lnTo>
                    <a:pt x="3760" y="779"/>
                  </a:lnTo>
                  <a:cubicBezTo>
                    <a:pt x="3975" y="779"/>
                    <a:pt x="4150" y="605"/>
                    <a:pt x="4150" y="389"/>
                  </a:cubicBezTo>
                  <a:lnTo>
                    <a:pt x="4150" y="389"/>
                  </a:lnTo>
                  <a:cubicBezTo>
                    <a:pt x="4150" y="174"/>
                    <a:pt x="3975" y="0"/>
                    <a:pt x="3760" y="0"/>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7" name="Google Shape;797;p27"/>
            <p:cNvSpPr/>
            <p:nvPr/>
          </p:nvSpPr>
          <p:spPr>
            <a:xfrm>
              <a:off x="10035550" y="6989833"/>
              <a:ext cx="5217145" cy="575566"/>
            </a:xfrm>
            <a:custGeom>
              <a:avLst/>
              <a:gdLst/>
              <a:ahLst/>
              <a:cxnLst/>
              <a:rect l="l" t="t" r="r" b="b"/>
              <a:pathLst>
                <a:path w="5217145" h="575566" extrusionOk="0">
                  <a:moveTo>
                    <a:pt x="0" y="516349"/>
                  </a:moveTo>
                  <a:lnTo>
                    <a:pt x="1218209" y="516349"/>
                  </a:lnTo>
                  <a:lnTo>
                    <a:pt x="1218209" y="575566"/>
                  </a:lnTo>
                  <a:lnTo>
                    <a:pt x="0" y="575566"/>
                  </a:lnTo>
                  <a:close/>
                  <a:moveTo>
                    <a:pt x="4075839" y="488883"/>
                  </a:moveTo>
                  <a:lnTo>
                    <a:pt x="5211659" y="488883"/>
                  </a:lnTo>
                  <a:lnTo>
                    <a:pt x="5211659" y="548096"/>
                  </a:lnTo>
                  <a:lnTo>
                    <a:pt x="4075839" y="548096"/>
                  </a:lnTo>
                  <a:close/>
                  <a:moveTo>
                    <a:pt x="2631167" y="186765"/>
                  </a:moveTo>
                  <a:lnTo>
                    <a:pt x="5217145" y="186765"/>
                  </a:lnTo>
                  <a:lnTo>
                    <a:pt x="5217145" y="245982"/>
                  </a:lnTo>
                  <a:lnTo>
                    <a:pt x="2631167" y="245982"/>
                  </a:lnTo>
                  <a:close/>
                  <a:moveTo>
                    <a:pt x="0" y="0"/>
                  </a:moveTo>
                  <a:lnTo>
                    <a:pt x="2585979" y="0"/>
                  </a:lnTo>
                  <a:lnTo>
                    <a:pt x="2585979" y="64625"/>
                  </a:lnTo>
                  <a:lnTo>
                    <a:pt x="0" y="64625"/>
                  </a:lnTo>
                  <a:close/>
                </a:path>
              </a:pathLst>
            </a:custGeom>
            <a:solidFill>
              <a:srgbClr val="A5C7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8" name="Google Shape;798;p27"/>
            <p:cNvSpPr/>
            <p:nvPr/>
          </p:nvSpPr>
          <p:spPr>
            <a:xfrm>
              <a:off x="8799615" y="8319152"/>
              <a:ext cx="2613445" cy="696380"/>
            </a:xfrm>
            <a:custGeom>
              <a:avLst/>
              <a:gdLst/>
              <a:ahLst/>
              <a:cxnLst/>
              <a:rect l="l" t="t" r="r" b="b"/>
              <a:pathLst>
                <a:path w="2613445" h="696380" extrusionOk="0">
                  <a:moveTo>
                    <a:pt x="0" y="659167"/>
                  </a:moveTo>
                  <a:lnTo>
                    <a:pt x="608485" y="659167"/>
                  </a:lnTo>
                  <a:lnTo>
                    <a:pt x="608485" y="696380"/>
                  </a:lnTo>
                  <a:lnTo>
                    <a:pt x="0" y="696380"/>
                  </a:lnTo>
                  <a:close/>
                  <a:moveTo>
                    <a:pt x="1752280" y="411979"/>
                  </a:moveTo>
                  <a:lnTo>
                    <a:pt x="2613445" y="411979"/>
                  </a:lnTo>
                  <a:lnTo>
                    <a:pt x="2613445" y="449188"/>
                  </a:lnTo>
                  <a:lnTo>
                    <a:pt x="1752280" y="449188"/>
                  </a:lnTo>
                  <a:close/>
                  <a:moveTo>
                    <a:pt x="1153540" y="219721"/>
                  </a:moveTo>
                  <a:lnTo>
                    <a:pt x="2520058" y="219721"/>
                  </a:lnTo>
                  <a:lnTo>
                    <a:pt x="2520058" y="256934"/>
                  </a:lnTo>
                  <a:lnTo>
                    <a:pt x="1153540" y="256934"/>
                  </a:lnTo>
                  <a:close/>
                  <a:moveTo>
                    <a:pt x="2" y="0"/>
                  </a:moveTo>
                  <a:lnTo>
                    <a:pt x="1190749" y="0"/>
                  </a:lnTo>
                  <a:lnTo>
                    <a:pt x="1190749" y="37213"/>
                  </a:lnTo>
                  <a:lnTo>
                    <a:pt x="2" y="37213"/>
                  </a:lnTo>
                  <a:close/>
                </a:path>
              </a:pathLst>
            </a:custGeom>
            <a:solidFill>
              <a:srgbClr val="BFDE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799" name="Google Shape;799;p27"/>
            <p:cNvSpPr/>
            <p:nvPr/>
          </p:nvSpPr>
          <p:spPr>
            <a:xfrm>
              <a:off x="8717218" y="9802274"/>
              <a:ext cx="2938784" cy="725082"/>
            </a:xfrm>
            <a:custGeom>
              <a:avLst/>
              <a:gdLst/>
              <a:ahLst/>
              <a:cxnLst/>
              <a:rect l="l" t="t" r="r" b="b"/>
              <a:pathLst>
                <a:path w="2361" h="581" extrusionOk="0">
                  <a:moveTo>
                    <a:pt x="2360" y="290"/>
                  </a:moveTo>
                  <a:lnTo>
                    <a:pt x="2360" y="290"/>
                  </a:lnTo>
                  <a:cubicBezTo>
                    <a:pt x="2360" y="170"/>
                    <a:pt x="2287" y="68"/>
                    <a:pt x="2185" y="23"/>
                  </a:cubicBezTo>
                  <a:lnTo>
                    <a:pt x="2185" y="23"/>
                  </a:lnTo>
                  <a:cubicBezTo>
                    <a:pt x="2155" y="10"/>
                    <a:pt x="2123" y="5"/>
                    <a:pt x="2091" y="5"/>
                  </a:cubicBezTo>
                  <a:lnTo>
                    <a:pt x="293" y="0"/>
                  </a:lnTo>
                  <a:lnTo>
                    <a:pt x="293" y="0"/>
                  </a:lnTo>
                  <a:cubicBezTo>
                    <a:pt x="135" y="0"/>
                    <a:pt x="6" y="127"/>
                    <a:pt x="3" y="284"/>
                  </a:cubicBezTo>
                  <a:lnTo>
                    <a:pt x="3" y="284"/>
                  </a:lnTo>
                  <a:cubicBezTo>
                    <a:pt x="0" y="446"/>
                    <a:pt x="136" y="580"/>
                    <a:pt x="299" y="580"/>
                  </a:cubicBezTo>
                  <a:lnTo>
                    <a:pt x="2070" y="580"/>
                  </a:lnTo>
                  <a:lnTo>
                    <a:pt x="2070" y="580"/>
                  </a:lnTo>
                  <a:cubicBezTo>
                    <a:pt x="2089" y="580"/>
                    <a:pt x="2107" y="578"/>
                    <a:pt x="2125" y="575"/>
                  </a:cubicBezTo>
                  <a:lnTo>
                    <a:pt x="2125" y="575"/>
                  </a:lnTo>
                  <a:cubicBezTo>
                    <a:pt x="2259" y="549"/>
                    <a:pt x="2360" y="431"/>
                    <a:pt x="2360" y="290"/>
                  </a:cubicBezTo>
                </a:path>
              </a:pathLst>
            </a:custGeom>
            <a:solidFill>
              <a:srgbClr val="E8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0" name="Google Shape;800;p27"/>
            <p:cNvSpPr/>
            <p:nvPr/>
          </p:nvSpPr>
          <p:spPr>
            <a:xfrm>
              <a:off x="9074269" y="10126368"/>
              <a:ext cx="274652" cy="274652"/>
            </a:xfrm>
            <a:custGeom>
              <a:avLst/>
              <a:gdLst/>
              <a:ahLst/>
              <a:cxnLst/>
              <a:rect l="l" t="t" r="r" b="b"/>
              <a:pathLst>
                <a:path w="221" h="221" extrusionOk="0">
                  <a:moveTo>
                    <a:pt x="220" y="110"/>
                  </a:moveTo>
                  <a:lnTo>
                    <a:pt x="220" y="110"/>
                  </a:lnTo>
                  <a:cubicBezTo>
                    <a:pt x="220" y="171"/>
                    <a:pt x="171" y="220"/>
                    <a:pt x="110" y="220"/>
                  </a:cubicBezTo>
                  <a:lnTo>
                    <a:pt x="110" y="220"/>
                  </a:lnTo>
                  <a:cubicBezTo>
                    <a:pt x="49" y="220"/>
                    <a:pt x="0" y="171"/>
                    <a:pt x="0" y="110"/>
                  </a:cubicBezTo>
                  <a:lnTo>
                    <a:pt x="0" y="110"/>
                  </a:lnTo>
                  <a:cubicBezTo>
                    <a:pt x="0" y="49"/>
                    <a:pt x="49" y="0"/>
                    <a:pt x="110" y="0"/>
                  </a:cubicBezTo>
                  <a:lnTo>
                    <a:pt x="110" y="0"/>
                  </a:lnTo>
                  <a:cubicBezTo>
                    <a:pt x="171" y="0"/>
                    <a:pt x="220" y="49"/>
                    <a:pt x="220" y="110"/>
                  </a:cubicBezTo>
                </a:path>
              </a:pathLst>
            </a:custGeom>
            <a:solidFill>
              <a:srgbClr val="BFDEE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1" name="Google Shape;801;p27"/>
            <p:cNvSpPr/>
            <p:nvPr/>
          </p:nvSpPr>
          <p:spPr>
            <a:xfrm>
              <a:off x="9244550" y="10126368"/>
              <a:ext cx="274652" cy="274652"/>
            </a:xfrm>
            <a:custGeom>
              <a:avLst/>
              <a:gdLst/>
              <a:ahLst/>
              <a:cxnLst/>
              <a:rect l="l" t="t" r="r" b="b"/>
              <a:pathLst>
                <a:path w="222" h="221" extrusionOk="0">
                  <a:moveTo>
                    <a:pt x="221" y="110"/>
                  </a:moveTo>
                  <a:lnTo>
                    <a:pt x="221" y="110"/>
                  </a:lnTo>
                  <a:cubicBezTo>
                    <a:pt x="221" y="171"/>
                    <a:pt x="172" y="220"/>
                    <a:pt x="110" y="220"/>
                  </a:cubicBezTo>
                  <a:lnTo>
                    <a:pt x="110" y="220"/>
                  </a:lnTo>
                  <a:cubicBezTo>
                    <a:pt x="50" y="220"/>
                    <a:pt x="0" y="171"/>
                    <a:pt x="0" y="110"/>
                  </a:cubicBezTo>
                  <a:lnTo>
                    <a:pt x="0" y="110"/>
                  </a:lnTo>
                  <a:cubicBezTo>
                    <a:pt x="0" y="49"/>
                    <a:pt x="50" y="0"/>
                    <a:pt x="110" y="0"/>
                  </a:cubicBezTo>
                  <a:lnTo>
                    <a:pt x="110" y="0"/>
                  </a:lnTo>
                  <a:cubicBezTo>
                    <a:pt x="172" y="0"/>
                    <a:pt x="221" y="49"/>
                    <a:pt x="221" y="110"/>
                  </a:cubicBezTo>
                </a:path>
              </a:pathLst>
            </a:custGeom>
            <a:solidFill>
              <a:srgbClr val="98C4D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2" name="Google Shape;802;p27"/>
            <p:cNvSpPr/>
            <p:nvPr/>
          </p:nvSpPr>
          <p:spPr>
            <a:xfrm>
              <a:off x="9156663" y="9956080"/>
              <a:ext cx="274652" cy="274652"/>
            </a:xfrm>
            <a:custGeom>
              <a:avLst/>
              <a:gdLst/>
              <a:ahLst/>
              <a:cxnLst/>
              <a:rect l="l" t="t" r="r" b="b"/>
              <a:pathLst>
                <a:path w="222" h="221" extrusionOk="0">
                  <a:moveTo>
                    <a:pt x="221" y="110"/>
                  </a:moveTo>
                  <a:lnTo>
                    <a:pt x="221" y="110"/>
                  </a:lnTo>
                  <a:cubicBezTo>
                    <a:pt x="221" y="171"/>
                    <a:pt x="171" y="220"/>
                    <a:pt x="110" y="220"/>
                  </a:cubicBezTo>
                  <a:lnTo>
                    <a:pt x="110" y="220"/>
                  </a:lnTo>
                  <a:cubicBezTo>
                    <a:pt x="50" y="220"/>
                    <a:pt x="0" y="171"/>
                    <a:pt x="0" y="110"/>
                  </a:cubicBezTo>
                  <a:lnTo>
                    <a:pt x="0" y="110"/>
                  </a:lnTo>
                  <a:cubicBezTo>
                    <a:pt x="0" y="49"/>
                    <a:pt x="50" y="0"/>
                    <a:pt x="110" y="0"/>
                  </a:cubicBezTo>
                  <a:lnTo>
                    <a:pt x="110" y="0"/>
                  </a:lnTo>
                  <a:cubicBezTo>
                    <a:pt x="171" y="0"/>
                    <a:pt x="221" y="49"/>
                    <a:pt x="221" y="110"/>
                  </a:cubicBezTo>
                </a:path>
              </a:pathLst>
            </a:custGeom>
            <a:solidFill>
              <a:srgbClr val="BFDE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3" name="Google Shape;803;p27"/>
            <p:cNvSpPr/>
            <p:nvPr/>
          </p:nvSpPr>
          <p:spPr>
            <a:xfrm>
              <a:off x="9651037" y="9956080"/>
              <a:ext cx="1549038" cy="104370"/>
            </a:xfrm>
            <a:custGeom>
              <a:avLst/>
              <a:gdLst/>
              <a:ahLst/>
              <a:cxnLst/>
              <a:rect l="l" t="t" r="r" b="b"/>
              <a:pathLst>
                <a:path w="1244" h="83" extrusionOk="0">
                  <a:moveTo>
                    <a:pt x="1243" y="82"/>
                  </a:moveTo>
                  <a:lnTo>
                    <a:pt x="0" y="82"/>
                  </a:lnTo>
                  <a:lnTo>
                    <a:pt x="0" y="0"/>
                  </a:lnTo>
                  <a:lnTo>
                    <a:pt x="1243" y="0"/>
                  </a:lnTo>
                  <a:lnTo>
                    <a:pt x="1243" y="82"/>
                  </a:lnTo>
                </a:path>
              </a:pathLst>
            </a:custGeom>
            <a:solidFill>
              <a:srgbClr val="BFDE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4" name="Google Shape;804;p27"/>
            <p:cNvSpPr/>
            <p:nvPr/>
          </p:nvSpPr>
          <p:spPr>
            <a:xfrm>
              <a:off x="9651037" y="10148340"/>
              <a:ext cx="1549038" cy="252680"/>
            </a:xfrm>
            <a:custGeom>
              <a:avLst/>
              <a:gdLst/>
              <a:ahLst/>
              <a:cxnLst/>
              <a:rect l="l" t="t" r="r" b="b"/>
              <a:pathLst>
                <a:path w="1244" h="204" extrusionOk="0">
                  <a:moveTo>
                    <a:pt x="1243" y="203"/>
                  </a:moveTo>
                  <a:lnTo>
                    <a:pt x="0" y="203"/>
                  </a:lnTo>
                  <a:lnTo>
                    <a:pt x="0" y="0"/>
                  </a:lnTo>
                  <a:lnTo>
                    <a:pt x="1243" y="0"/>
                  </a:lnTo>
                  <a:lnTo>
                    <a:pt x="1243" y="203"/>
                  </a:lnTo>
                </a:path>
              </a:pathLst>
            </a:custGeom>
            <a:solidFill>
              <a:srgbClr val="98C4D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5" name="Google Shape;805;p27"/>
            <p:cNvSpPr/>
            <p:nvPr/>
          </p:nvSpPr>
          <p:spPr>
            <a:xfrm>
              <a:off x="12046003" y="11274412"/>
              <a:ext cx="1943302" cy="888627"/>
            </a:xfrm>
            <a:custGeom>
              <a:avLst/>
              <a:gdLst/>
              <a:ahLst/>
              <a:cxnLst/>
              <a:rect l="l" t="t" r="r" b="b"/>
              <a:pathLst>
                <a:path w="1943302" h="888627" extrusionOk="0">
                  <a:moveTo>
                    <a:pt x="1729073" y="0"/>
                  </a:moveTo>
                  <a:cubicBezTo>
                    <a:pt x="1847951" y="0"/>
                    <a:pt x="1943302" y="95967"/>
                    <a:pt x="1943302" y="214367"/>
                  </a:cubicBezTo>
                  <a:lnTo>
                    <a:pt x="1943302" y="673013"/>
                  </a:lnTo>
                  <a:cubicBezTo>
                    <a:pt x="1943302" y="791414"/>
                    <a:pt x="1847951" y="888627"/>
                    <a:pt x="1729073" y="888627"/>
                  </a:cubicBezTo>
                  <a:cubicBezTo>
                    <a:pt x="1611432" y="888627"/>
                    <a:pt x="1516082" y="791414"/>
                    <a:pt x="1516082" y="673013"/>
                  </a:cubicBezTo>
                  <a:lnTo>
                    <a:pt x="1516082" y="214367"/>
                  </a:lnTo>
                  <a:cubicBezTo>
                    <a:pt x="1516082" y="95967"/>
                    <a:pt x="1611432" y="0"/>
                    <a:pt x="1729073" y="0"/>
                  </a:cubicBezTo>
                  <a:close/>
                  <a:moveTo>
                    <a:pt x="971032" y="0"/>
                  </a:moveTo>
                  <a:cubicBezTo>
                    <a:pt x="1089910" y="0"/>
                    <a:pt x="1185261" y="95967"/>
                    <a:pt x="1185261" y="214367"/>
                  </a:cubicBezTo>
                  <a:lnTo>
                    <a:pt x="1185261" y="673013"/>
                  </a:lnTo>
                  <a:cubicBezTo>
                    <a:pt x="1185261" y="791414"/>
                    <a:pt x="1089910" y="888627"/>
                    <a:pt x="971032" y="888627"/>
                  </a:cubicBezTo>
                  <a:cubicBezTo>
                    <a:pt x="853391" y="888627"/>
                    <a:pt x="758041" y="791414"/>
                    <a:pt x="758041" y="673013"/>
                  </a:cubicBezTo>
                  <a:lnTo>
                    <a:pt x="758041" y="214367"/>
                  </a:lnTo>
                  <a:cubicBezTo>
                    <a:pt x="758041" y="95967"/>
                    <a:pt x="853391" y="0"/>
                    <a:pt x="971032" y="0"/>
                  </a:cubicBezTo>
                  <a:close/>
                  <a:moveTo>
                    <a:pt x="212983" y="0"/>
                  </a:moveTo>
                  <a:cubicBezTo>
                    <a:pt x="331308" y="0"/>
                    <a:pt x="427212" y="95967"/>
                    <a:pt x="427212" y="214367"/>
                  </a:cubicBezTo>
                  <a:lnTo>
                    <a:pt x="427212" y="673013"/>
                  </a:lnTo>
                  <a:cubicBezTo>
                    <a:pt x="427212" y="791414"/>
                    <a:pt x="331308" y="888627"/>
                    <a:pt x="212983" y="888627"/>
                  </a:cubicBezTo>
                  <a:cubicBezTo>
                    <a:pt x="95905" y="888627"/>
                    <a:pt x="0" y="791414"/>
                    <a:pt x="0" y="673013"/>
                  </a:cubicBezTo>
                  <a:lnTo>
                    <a:pt x="0" y="214367"/>
                  </a:lnTo>
                  <a:cubicBezTo>
                    <a:pt x="0" y="95967"/>
                    <a:pt x="95905" y="0"/>
                    <a:pt x="212983" y="0"/>
                  </a:cubicBezTo>
                  <a:close/>
                </a:path>
              </a:pathLst>
            </a:custGeom>
            <a:solidFill>
              <a:srgbClr val="6577B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6" name="Google Shape;806;p27"/>
            <p:cNvSpPr/>
            <p:nvPr/>
          </p:nvSpPr>
          <p:spPr>
            <a:xfrm>
              <a:off x="9749911" y="6588846"/>
              <a:ext cx="5723755" cy="1373263"/>
            </a:xfrm>
            <a:custGeom>
              <a:avLst/>
              <a:gdLst/>
              <a:ahLst/>
              <a:cxnLst/>
              <a:rect l="l" t="t" r="r" b="b"/>
              <a:pathLst>
                <a:path w="4596" h="1103" extrusionOk="0">
                  <a:moveTo>
                    <a:pt x="4043" y="0"/>
                  </a:moveTo>
                  <a:lnTo>
                    <a:pt x="0" y="0"/>
                  </a:lnTo>
                  <a:lnTo>
                    <a:pt x="0" y="162"/>
                  </a:lnTo>
                  <a:lnTo>
                    <a:pt x="3988" y="162"/>
                  </a:lnTo>
                  <a:lnTo>
                    <a:pt x="3988" y="162"/>
                  </a:lnTo>
                  <a:cubicBezTo>
                    <a:pt x="4203" y="162"/>
                    <a:pt x="4378" y="336"/>
                    <a:pt x="4378" y="551"/>
                  </a:cubicBezTo>
                  <a:lnTo>
                    <a:pt x="4378" y="551"/>
                  </a:lnTo>
                  <a:cubicBezTo>
                    <a:pt x="4378" y="767"/>
                    <a:pt x="4203" y="941"/>
                    <a:pt x="3988" y="941"/>
                  </a:cubicBezTo>
                  <a:lnTo>
                    <a:pt x="0" y="941"/>
                  </a:lnTo>
                  <a:lnTo>
                    <a:pt x="0" y="1102"/>
                  </a:lnTo>
                  <a:lnTo>
                    <a:pt x="4043" y="1102"/>
                  </a:lnTo>
                  <a:lnTo>
                    <a:pt x="4043" y="1102"/>
                  </a:lnTo>
                  <a:cubicBezTo>
                    <a:pt x="4348" y="1102"/>
                    <a:pt x="4595" y="855"/>
                    <a:pt x="4595" y="551"/>
                  </a:cubicBezTo>
                  <a:lnTo>
                    <a:pt x="4595" y="551"/>
                  </a:lnTo>
                  <a:cubicBezTo>
                    <a:pt x="4595" y="246"/>
                    <a:pt x="4348" y="0"/>
                    <a:pt x="4043" y="0"/>
                  </a:cubicBezTo>
                </a:path>
              </a:pathLst>
            </a:custGeom>
            <a:solidFill>
              <a:srgbClr val="BFDE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7" name="Google Shape;807;p27"/>
            <p:cNvSpPr/>
            <p:nvPr/>
          </p:nvSpPr>
          <p:spPr>
            <a:xfrm>
              <a:off x="10875987" y="7956612"/>
              <a:ext cx="3834148" cy="1499603"/>
            </a:xfrm>
            <a:custGeom>
              <a:avLst/>
              <a:gdLst/>
              <a:ahLst/>
              <a:cxnLst/>
              <a:rect l="l" t="t" r="r" b="b"/>
              <a:pathLst>
                <a:path w="3079" h="1203" extrusionOk="0">
                  <a:moveTo>
                    <a:pt x="2526" y="0"/>
                  </a:moveTo>
                  <a:lnTo>
                    <a:pt x="0" y="0"/>
                  </a:lnTo>
                  <a:lnTo>
                    <a:pt x="0" y="0"/>
                  </a:lnTo>
                  <a:cubicBezTo>
                    <a:pt x="305" y="0"/>
                    <a:pt x="552" y="247"/>
                    <a:pt x="552" y="553"/>
                  </a:cubicBezTo>
                  <a:lnTo>
                    <a:pt x="552" y="553"/>
                  </a:lnTo>
                  <a:cubicBezTo>
                    <a:pt x="552" y="857"/>
                    <a:pt x="305" y="1202"/>
                    <a:pt x="0" y="1202"/>
                  </a:cubicBezTo>
                  <a:lnTo>
                    <a:pt x="2526" y="1202"/>
                  </a:lnTo>
                  <a:lnTo>
                    <a:pt x="2526" y="1202"/>
                  </a:lnTo>
                  <a:cubicBezTo>
                    <a:pt x="2831" y="1202"/>
                    <a:pt x="3078" y="857"/>
                    <a:pt x="3078" y="553"/>
                  </a:cubicBezTo>
                  <a:lnTo>
                    <a:pt x="3078" y="553"/>
                  </a:lnTo>
                  <a:cubicBezTo>
                    <a:pt x="3078" y="247"/>
                    <a:pt x="2831" y="0"/>
                    <a:pt x="2526" y="0"/>
                  </a:cubicBezTo>
                </a:path>
              </a:pathLst>
            </a:custGeom>
            <a:solidFill>
              <a:srgbClr val="8FAFD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8" name="Google Shape;808;p27"/>
            <p:cNvSpPr/>
            <p:nvPr/>
          </p:nvSpPr>
          <p:spPr>
            <a:xfrm>
              <a:off x="11782338" y="8418029"/>
              <a:ext cx="2587225" cy="560291"/>
            </a:xfrm>
            <a:custGeom>
              <a:avLst/>
              <a:gdLst/>
              <a:ahLst/>
              <a:cxnLst/>
              <a:rect l="l" t="t" r="r" b="b"/>
              <a:pathLst>
                <a:path w="2076" h="451" extrusionOk="0">
                  <a:moveTo>
                    <a:pt x="2075" y="450"/>
                  </a:moveTo>
                  <a:lnTo>
                    <a:pt x="0" y="450"/>
                  </a:lnTo>
                  <a:lnTo>
                    <a:pt x="0" y="0"/>
                  </a:lnTo>
                  <a:lnTo>
                    <a:pt x="2075" y="0"/>
                  </a:lnTo>
                  <a:lnTo>
                    <a:pt x="2075" y="450"/>
                  </a:lnTo>
                </a:path>
              </a:pathLst>
            </a:custGeom>
            <a:solidFill>
              <a:srgbClr val="A5C7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09" name="Google Shape;809;p27"/>
            <p:cNvSpPr/>
            <p:nvPr/>
          </p:nvSpPr>
          <p:spPr>
            <a:xfrm>
              <a:off x="12232768" y="8566342"/>
              <a:ext cx="1680874" cy="269158"/>
            </a:xfrm>
            <a:custGeom>
              <a:avLst/>
              <a:gdLst/>
              <a:ahLst/>
              <a:cxnLst/>
              <a:rect l="l" t="t" r="r" b="b"/>
              <a:pathLst>
                <a:path w="1349" h="218" extrusionOk="0">
                  <a:moveTo>
                    <a:pt x="1239" y="217"/>
                  </a:moveTo>
                  <a:lnTo>
                    <a:pt x="109" y="217"/>
                  </a:lnTo>
                  <a:lnTo>
                    <a:pt x="109" y="217"/>
                  </a:lnTo>
                  <a:cubicBezTo>
                    <a:pt x="49" y="217"/>
                    <a:pt x="0" y="168"/>
                    <a:pt x="0" y="108"/>
                  </a:cubicBezTo>
                  <a:lnTo>
                    <a:pt x="0" y="108"/>
                  </a:lnTo>
                  <a:cubicBezTo>
                    <a:pt x="0" y="48"/>
                    <a:pt x="49" y="0"/>
                    <a:pt x="109" y="0"/>
                  </a:cubicBezTo>
                  <a:lnTo>
                    <a:pt x="1239" y="0"/>
                  </a:lnTo>
                  <a:lnTo>
                    <a:pt x="1239" y="0"/>
                  </a:lnTo>
                  <a:cubicBezTo>
                    <a:pt x="1300" y="0"/>
                    <a:pt x="1348" y="48"/>
                    <a:pt x="1348" y="108"/>
                  </a:cubicBezTo>
                  <a:lnTo>
                    <a:pt x="1348" y="108"/>
                  </a:lnTo>
                  <a:cubicBezTo>
                    <a:pt x="1348" y="168"/>
                    <a:pt x="1300" y="217"/>
                    <a:pt x="1239" y="217"/>
                  </a:cubicBezTo>
                </a:path>
              </a:pathLst>
            </a:custGeom>
            <a:solidFill>
              <a:srgbClr val="749CC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0" name="Google Shape;810;p27"/>
            <p:cNvSpPr/>
            <p:nvPr/>
          </p:nvSpPr>
          <p:spPr>
            <a:xfrm>
              <a:off x="14611259" y="7176599"/>
              <a:ext cx="225212" cy="1378756"/>
            </a:xfrm>
            <a:custGeom>
              <a:avLst/>
              <a:gdLst/>
              <a:ahLst/>
              <a:cxnLst/>
              <a:rect l="l" t="t" r="r" b="b"/>
              <a:pathLst>
                <a:path w="180" h="1106" extrusionOk="0">
                  <a:moveTo>
                    <a:pt x="179" y="1105"/>
                  </a:moveTo>
                  <a:lnTo>
                    <a:pt x="89" y="980"/>
                  </a:lnTo>
                  <a:lnTo>
                    <a:pt x="0" y="1105"/>
                  </a:lnTo>
                  <a:lnTo>
                    <a:pt x="0" y="0"/>
                  </a:lnTo>
                  <a:lnTo>
                    <a:pt x="179" y="0"/>
                  </a:lnTo>
                  <a:lnTo>
                    <a:pt x="179" y="1105"/>
                  </a:lnTo>
                </a:path>
              </a:pathLst>
            </a:custGeom>
            <a:solidFill>
              <a:srgbClr val="FFC75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1" name="Google Shape;811;p27"/>
            <p:cNvSpPr/>
            <p:nvPr/>
          </p:nvSpPr>
          <p:spPr>
            <a:xfrm>
              <a:off x="14611259" y="7176597"/>
              <a:ext cx="225212" cy="466911"/>
            </a:xfrm>
            <a:custGeom>
              <a:avLst/>
              <a:gdLst/>
              <a:ahLst/>
              <a:cxnLst/>
              <a:rect l="l" t="t" r="r" b="b"/>
              <a:pathLst>
                <a:path w="180" h="374" extrusionOk="0">
                  <a:moveTo>
                    <a:pt x="179" y="0"/>
                  </a:moveTo>
                  <a:lnTo>
                    <a:pt x="0" y="0"/>
                  </a:lnTo>
                  <a:lnTo>
                    <a:pt x="0" y="373"/>
                  </a:lnTo>
                  <a:lnTo>
                    <a:pt x="179" y="194"/>
                  </a:lnTo>
                  <a:lnTo>
                    <a:pt x="179" y="0"/>
                  </a:lnTo>
                </a:path>
              </a:pathLst>
            </a:custGeom>
            <a:solidFill>
              <a:srgbClr val="FCAE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2" name="Google Shape;812;p27"/>
            <p:cNvSpPr/>
            <p:nvPr/>
          </p:nvSpPr>
          <p:spPr>
            <a:xfrm>
              <a:off x="8327215" y="7956612"/>
              <a:ext cx="3235401" cy="1499603"/>
            </a:xfrm>
            <a:custGeom>
              <a:avLst/>
              <a:gdLst/>
              <a:ahLst/>
              <a:cxnLst/>
              <a:rect l="l" t="t" r="r" b="b"/>
              <a:pathLst>
                <a:path w="2596" h="1203" extrusionOk="0">
                  <a:moveTo>
                    <a:pt x="2595" y="553"/>
                  </a:moveTo>
                  <a:lnTo>
                    <a:pt x="2595" y="553"/>
                  </a:lnTo>
                  <a:lnTo>
                    <a:pt x="2595" y="553"/>
                  </a:lnTo>
                  <a:cubicBezTo>
                    <a:pt x="2595" y="247"/>
                    <a:pt x="2348" y="0"/>
                    <a:pt x="2043" y="0"/>
                  </a:cubicBezTo>
                  <a:lnTo>
                    <a:pt x="0" y="0"/>
                  </a:lnTo>
                  <a:lnTo>
                    <a:pt x="0" y="200"/>
                  </a:lnTo>
                  <a:lnTo>
                    <a:pt x="1903" y="200"/>
                  </a:lnTo>
                  <a:lnTo>
                    <a:pt x="1903" y="200"/>
                  </a:lnTo>
                  <a:cubicBezTo>
                    <a:pt x="2118" y="200"/>
                    <a:pt x="2293" y="375"/>
                    <a:pt x="2293" y="590"/>
                  </a:cubicBezTo>
                  <a:lnTo>
                    <a:pt x="2293" y="590"/>
                  </a:lnTo>
                  <a:lnTo>
                    <a:pt x="2293" y="590"/>
                  </a:lnTo>
                  <a:cubicBezTo>
                    <a:pt x="2293" y="806"/>
                    <a:pt x="2118" y="981"/>
                    <a:pt x="1903" y="981"/>
                  </a:cubicBezTo>
                  <a:lnTo>
                    <a:pt x="0" y="981"/>
                  </a:lnTo>
                  <a:lnTo>
                    <a:pt x="0" y="1202"/>
                  </a:lnTo>
                  <a:lnTo>
                    <a:pt x="2043" y="1202"/>
                  </a:lnTo>
                  <a:lnTo>
                    <a:pt x="2043" y="1202"/>
                  </a:lnTo>
                  <a:cubicBezTo>
                    <a:pt x="2348" y="1202"/>
                    <a:pt x="2595" y="857"/>
                    <a:pt x="2595" y="553"/>
                  </a:cubicBezTo>
                </a:path>
              </a:pathLst>
            </a:custGeom>
            <a:solidFill>
              <a:srgbClr val="A5C7E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3" name="Google Shape;813;p27"/>
            <p:cNvSpPr/>
            <p:nvPr/>
          </p:nvSpPr>
          <p:spPr>
            <a:xfrm>
              <a:off x="9749911" y="7956610"/>
              <a:ext cx="4674587" cy="131833"/>
            </a:xfrm>
            <a:custGeom>
              <a:avLst/>
              <a:gdLst/>
              <a:ahLst/>
              <a:cxnLst/>
              <a:rect l="l" t="t" r="r" b="b"/>
              <a:pathLst>
                <a:path w="3753" h="107" extrusionOk="0">
                  <a:moveTo>
                    <a:pt x="0" y="0"/>
                  </a:moveTo>
                  <a:lnTo>
                    <a:pt x="0" y="106"/>
                  </a:lnTo>
                  <a:lnTo>
                    <a:pt x="3752" y="106"/>
                  </a:lnTo>
                  <a:lnTo>
                    <a:pt x="3752" y="106"/>
                  </a:lnTo>
                  <a:cubicBezTo>
                    <a:pt x="3661" y="39"/>
                    <a:pt x="3549" y="0"/>
                    <a:pt x="3428" y="0"/>
                  </a:cubicBezTo>
                  <a:lnTo>
                    <a:pt x="0" y="0"/>
                  </a:lnTo>
                </a:path>
              </a:pathLst>
            </a:custGeom>
            <a:solidFill>
              <a:srgbClr val="3A4B7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4" name="Google Shape;814;p27"/>
            <p:cNvSpPr/>
            <p:nvPr/>
          </p:nvSpPr>
          <p:spPr>
            <a:xfrm>
              <a:off x="11128667" y="6588846"/>
              <a:ext cx="3328787" cy="71408"/>
            </a:xfrm>
            <a:custGeom>
              <a:avLst/>
              <a:gdLst/>
              <a:ahLst/>
              <a:cxnLst/>
              <a:rect l="l" t="t" r="r" b="b"/>
              <a:pathLst>
                <a:path w="2673" h="58" extrusionOk="0">
                  <a:moveTo>
                    <a:pt x="2672" y="57"/>
                  </a:moveTo>
                  <a:lnTo>
                    <a:pt x="0" y="57"/>
                  </a:lnTo>
                  <a:lnTo>
                    <a:pt x="0" y="0"/>
                  </a:lnTo>
                  <a:lnTo>
                    <a:pt x="2672" y="0"/>
                  </a:lnTo>
                  <a:lnTo>
                    <a:pt x="2672" y="57"/>
                  </a:lnTo>
                </a:path>
              </a:pathLst>
            </a:custGeom>
            <a:solidFill>
              <a:srgbClr val="3A4B7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5" name="Google Shape;815;p27"/>
            <p:cNvSpPr/>
            <p:nvPr/>
          </p:nvSpPr>
          <p:spPr>
            <a:xfrm>
              <a:off x="8496788" y="6885471"/>
              <a:ext cx="3576708" cy="6030119"/>
            </a:xfrm>
            <a:custGeom>
              <a:avLst/>
              <a:gdLst/>
              <a:ahLst/>
              <a:cxnLst/>
              <a:rect l="l" t="t" r="r" b="b"/>
              <a:pathLst>
                <a:path w="3576708" h="6030119" extrusionOk="0">
                  <a:moveTo>
                    <a:pt x="585403" y="4629343"/>
                  </a:moveTo>
                  <a:lnTo>
                    <a:pt x="310283" y="5355716"/>
                  </a:lnTo>
                  <a:lnTo>
                    <a:pt x="1492745" y="5355716"/>
                  </a:lnTo>
                  <a:lnTo>
                    <a:pt x="1768162" y="4629343"/>
                  </a:lnTo>
                  <a:close/>
                  <a:moveTo>
                    <a:pt x="882910" y="3843862"/>
                  </a:moveTo>
                  <a:lnTo>
                    <a:pt x="609880" y="4564718"/>
                  </a:lnTo>
                  <a:lnTo>
                    <a:pt x="1792666" y="4564718"/>
                  </a:lnTo>
                  <a:lnTo>
                    <a:pt x="2065992" y="3843862"/>
                  </a:lnTo>
                  <a:close/>
                  <a:moveTo>
                    <a:pt x="1182507" y="3052865"/>
                  </a:moveTo>
                  <a:lnTo>
                    <a:pt x="907397" y="3779213"/>
                  </a:lnTo>
                  <a:lnTo>
                    <a:pt x="2090505" y="3779213"/>
                  </a:lnTo>
                  <a:lnTo>
                    <a:pt x="2365913" y="3052865"/>
                  </a:lnTo>
                  <a:close/>
                  <a:moveTo>
                    <a:pt x="1482105" y="2261865"/>
                  </a:moveTo>
                  <a:lnTo>
                    <a:pt x="1206994" y="2988216"/>
                  </a:lnTo>
                  <a:lnTo>
                    <a:pt x="2390426" y="2988216"/>
                  </a:lnTo>
                  <a:lnTo>
                    <a:pt x="2665835" y="2261865"/>
                  </a:lnTo>
                  <a:close/>
                  <a:moveTo>
                    <a:pt x="1779631" y="1476334"/>
                  </a:moveTo>
                  <a:lnTo>
                    <a:pt x="1506591" y="2197216"/>
                  </a:lnTo>
                  <a:lnTo>
                    <a:pt x="2690348" y="2197216"/>
                  </a:lnTo>
                  <a:lnTo>
                    <a:pt x="2963684" y="1476334"/>
                  </a:lnTo>
                  <a:close/>
                  <a:moveTo>
                    <a:pt x="2079228" y="685335"/>
                  </a:moveTo>
                  <a:lnTo>
                    <a:pt x="1804108" y="1411709"/>
                  </a:lnTo>
                  <a:lnTo>
                    <a:pt x="2988188" y="1411709"/>
                  </a:lnTo>
                  <a:lnTo>
                    <a:pt x="3263606" y="685335"/>
                  </a:lnTo>
                  <a:close/>
                  <a:moveTo>
                    <a:pt x="2307872" y="0"/>
                  </a:moveTo>
                  <a:cubicBezTo>
                    <a:pt x="2325298" y="0"/>
                    <a:pt x="2334011" y="14942"/>
                    <a:pt x="2326543" y="32373"/>
                  </a:cubicBezTo>
                  <a:lnTo>
                    <a:pt x="2103706" y="620710"/>
                  </a:lnTo>
                  <a:lnTo>
                    <a:pt x="3288109" y="620710"/>
                  </a:lnTo>
                  <a:lnTo>
                    <a:pt x="3511188" y="32373"/>
                  </a:lnTo>
                  <a:cubicBezTo>
                    <a:pt x="3518660" y="14942"/>
                    <a:pt x="3538586" y="0"/>
                    <a:pt x="3554776" y="0"/>
                  </a:cubicBezTo>
                  <a:cubicBezTo>
                    <a:pt x="3572211" y="0"/>
                    <a:pt x="3580929" y="14942"/>
                    <a:pt x="3574702" y="32373"/>
                  </a:cubicBezTo>
                  <a:lnTo>
                    <a:pt x="3041565" y="1437669"/>
                  </a:lnTo>
                  <a:lnTo>
                    <a:pt x="3041867" y="1444022"/>
                  </a:lnTo>
                  <a:lnTo>
                    <a:pt x="3036638" y="1450657"/>
                  </a:lnTo>
                  <a:lnTo>
                    <a:pt x="2443028" y="3015352"/>
                  </a:lnTo>
                  <a:lnTo>
                    <a:pt x="2443125" y="3019907"/>
                  </a:lnTo>
                  <a:lnTo>
                    <a:pt x="2439455" y="3024770"/>
                  </a:lnTo>
                  <a:lnTo>
                    <a:pt x="1844311" y="4593509"/>
                  </a:lnTo>
                  <a:lnTo>
                    <a:pt x="1844383" y="4597030"/>
                  </a:lnTo>
                  <a:lnTo>
                    <a:pt x="1841600" y="4600654"/>
                  </a:lnTo>
                  <a:lnTo>
                    <a:pt x="1546278" y="5379095"/>
                  </a:lnTo>
                  <a:lnTo>
                    <a:pt x="1546520" y="5388028"/>
                  </a:lnTo>
                  <a:lnTo>
                    <a:pt x="1539334" y="5397397"/>
                  </a:lnTo>
                  <a:lnTo>
                    <a:pt x="1310631" y="6000236"/>
                  </a:lnTo>
                  <a:cubicBezTo>
                    <a:pt x="1304404" y="6016422"/>
                    <a:pt x="1284478" y="6030119"/>
                    <a:pt x="1268289" y="6030119"/>
                  </a:cubicBezTo>
                  <a:cubicBezTo>
                    <a:pt x="1249608" y="6030119"/>
                    <a:pt x="1242136" y="6016422"/>
                    <a:pt x="1248363" y="6000236"/>
                  </a:cubicBezTo>
                  <a:lnTo>
                    <a:pt x="1468241" y="5420341"/>
                  </a:lnTo>
                  <a:lnTo>
                    <a:pt x="285806" y="5420341"/>
                  </a:lnTo>
                  <a:lnTo>
                    <a:pt x="66166" y="6000236"/>
                  </a:lnTo>
                  <a:cubicBezTo>
                    <a:pt x="58698" y="6016422"/>
                    <a:pt x="38783" y="6030119"/>
                    <a:pt x="21357" y="6030119"/>
                  </a:cubicBezTo>
                  <a:cubicBezTo>
                    <a:pt x="3931" y="6030119"/>
                    <a:pt x="-4782" y="6016422"/>
                    <a:pt x="2686" y="6000236"/>
                  </a:cubicBezTo>
                  <a:lnTo>
                    <a:pt x="2264308" y="32373"/>
                  </a:lnTo>
                  <a:cubicBezTo>
                    <a:pt x="2270532" y="14942"/>
                    <a:pt x="2290447" y="0"/>
                    <a:pt x="2307872" y="0"/>
                  </a:cubicBezTo>
                  <a:close/>
                </a:path>
              </a:pathLst>
            </a:custGeom>
            <a:solidFill>
              <a:srgbClr val="293C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6" name="Google Shape;816;p27"/>
            <p:cNvSpPr/>
            <p:nvPr/>
          </p:nvSpPr>
          <p:spPr>
            <a:xfrm>
              <a:off x="8799617" y="7758864"/>
              <a:ext cx="1675377" cy="1422701"/>
            </a:xfrm>
            <a:custGeom>
              <a:avLst/>
              <a:gdLst/>
              <a:ahLst/>
              <a:cxnLst/>
              <a:rect l="l" t="t" r="r" b="b"/>
              <a:pathLst>
                <a:path w="1344" h="1143" extrusionOk="0">
                  <a:moveTo>
                    <a:pt x="958" y="0"/>
                  </a:moveTo>
                  <a:lnTo>
                    <a:pt x="1343" y="0"/>
                  </a:lnTo>
                  <a:lnTo>
                    <a:pt x="1343" y="0"/>
                  </a:lnTo>
                  <a:cubicBezTo>
                    <a:pt x="1239" y="658"/>
                    <a:pt x="672" y="1142"/>
                    <a:pt x="6" y="1142"/>
                  </a:cubicBezTo>
                  <a:lnTo>
                    <a:pt x="0" y="1142"/>
                  </a:lnTo>
                  <a:lnTo>
                    <a:pt x="0" y="161"/>
                  </a:lnTo>
                  <a:lnTo>
                    <a:pt x="763" y="161"/>
                  </a:lnTo>
                  <a:lnTo>
                    <a:pt x="763" y="0"/>
                  </a:lnTo>
                  <a:lnTo>
                    <a:pt x="958" y="0"/>
                  </a:lnTo>
                </a:path>
              </a:pathLst>
            </a:custGeom>
            <a:solidFill>
              <a:srgbClr val="293C6D">
                <a:alpha val="4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7" name="Google Shape;817;p27"/>
            <p:cNvSpPr/>
            <p:nvPr/>
          </p:nvSpPr>
          <p:spPr>
            <a:xfrm>
              <a:off x="7843826" y="6951385"/>
              <a:ext cx="2186230" cy="2065384"/>
            </a:xfrm>
            <a:custGeom>
              <a:avLst/>
              <a:gdLst/>
              <a:ahLst/>
              <a:cxnLst/>
              <a:rect l="l" t="t" r="r" b="b"/>
              <a:pathLst>
                <a:path w="1755" h="1656" extrusionOk="0">
                  <a:moveTo>
                    <a:pt x="1754" y="660"/>
                  </a:moveTo>
                  <a:lnTo>
                    <a:pt x="1600" y="880"/>
                  </a:lnTo>
                  <a:lnTo>
                    <a:pt x="1600" y="880"/>
                  </a:lnTo>
                  <a:cubicBezTo>
                    <a:pt x="1399" y="1169"/>
                    <a:pt x="1122" y="1396"/>
                    <a:pt x="802" y="1539"/>
                  </a:cubicBezTo>
                  <a:lnTo>
                    <a:pt x="541" y="1655"/>
                  </a:lnTo>
                  <a:lnTo>
                    <a:pt x="0" y="995"/>
                  </a:lnTo>
                  <a:lnTo>
                    <a:pt x="1213" y="0"/>
                  </a:lnTo>
                  <a:lnTo>
                    <a:pt x="1754" y="660"/>
                  </a:lnTo>
                </a:path>
              </a:pathLst>
            </a:custGeom>
            <a:gradFill>
              <a:gsLst>
                <a:gs pos="0">
                  <a:srgbClr val="455A8B"/>
                </a:gs>
                <a:gs pos="14000">
                  <a:srgbClr val="455A8B"/>
                </a:gs>
                <a:gs pos="74000">
                  <a:srgbClr val="293C6D"/>
                </a:gs>
                <a:gs pos="100000">
                  <a:srgbClr val="293C6D"/>
                </a:gs>
              </a:gsLst>
              <a:lin ang="15659969"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8" name="Google Shape;818;p27"/>
            <p:cNvSpPr/>
            <p:nvPr/>
          </p:nvSpPr>
          <p:spPr>
            <a:xfrm>
              <a:off x="7135221" y="6314194"/>
              <a:ext cx="2933285" cy="2400461"/>
            </a:xfrm>
            <a:custGeom>
              <a:avLst/>
              <a:gdLst/>
              <a:ahLst/>
              <a:cxnLst/>
              <a:rect l="l" t="t" r="r" b="b"/>
              <a:pathLst>
                <a:path w="2353" h="1928" extrusionOk="0">
                  <a:moveTo>
                    <a:pt x="2352" y="0"/>
                  </a:moveTo>
                  <a:lnTo>
                    <a:pt x="1628" y="1514"/>
                  </a:lnTo>
                  <a:lnTo>
                    <a:pt x="0" y="1927"/>
                  </a:lnTo>
                  <a:lnTo>
                    <a:pt x="724" y="412"/>
                  </a:lnTo>
                  <a:lnTo>
                    <a:pt x="2352" y="0"/>
                  </a:lnTo>
                </a:path>
              </a:pathLst>
            </a:custGeom>
            <a:gradFill>
              <a:gsLst>
                <a:gs pos="0">
                  <a:srgbClr val="5171AF"/>
                </a:gs>
                <a:gs pos="25000">
                  <a:srgbClr val="5171AF"/>
                </a:gs>
                <a:gs pos="85000">
                  <a:srgbClr val="3A4B7C"/>
                </a:gs>
                <a:gs pos="100000">
                  <a:srgbClr val="3A4B7C"/>
                </a:gs>
              </a:gsLst>
              <a:lin ang="15659969"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19" name="Google Shape;819;p27"/>
            <p:cNvSpPr/>
            <p:nvPr/>
          </p:nvSpPr>
          <p:spPr>
            <a:xfrm>
              <a:off x="8689754" y="7305083"/>
              <a:ext cx="1393044" cy="1901935"/>
            </a:xfrm>
            <a:custGeom>
              <a:avLst/>
              <a:gdLst/>
              <a:ahLst/>
              <a:cxnLst/>
              <a:rect l="l" t="t" r="r" b="b"/>
              <a:pathLst>
                <a:path w="1393044" h="1901935" extrusionOk="0">
                  <a:moveTo>
                    <a:pt x="1127261" y="1162382"/>
                  </a:moveTo>
                  <a:cubicBezTo>
                    <a:pt x="1133522" y="1197338"/>
                    <a:pt x="1146044" y="1256013"/>
                    <a:pt x="1167332" y="1320931"/>
                  </a:cubicBezTo>
                  <a:cubicBezTo>
                    <a:pt x="1208655" y="1394588"/>
                    <a:pt x="1272518" y="1463251"/>
                    <a:pt x="1366435" y="1470741"/>
                  </a:cubicBezTo>
                  <a:cubicBezTo>
                    <a:pt x="1372696" y="1470741"/>
                    <a:pt x="1377705" y="1476983"/>
                    <a:pt x="1377705" y="1483225"/>
                  </a:cubicBezTo>
                  <a:cubicBezTo>
                    <a:pt x="1376453" y="1488219"/>
                    <a:pt x="1372696" y="1491964"/>
                    <a:pt x="1366435" y="1493213"/>
                  </a:cubicBezTo>
                  <a:lnTo>
                    <a:pt x="1365183" y="1493213"/>
                  </a:lnTo>
                  <a:cubicBezTo>
                    <a:pt x="1303824" y="1489467"/>
                    <a:pt x="1249978" y="1460754"/>
                    <a:pt x="1203646" y="1410817"/>
                  </a:cubicBezTo>
                  <a:cubicBezTo>
                    <a:pt x="1243717" y="1493213"/>
                    <a:pt x="1301319" y="1568118"/>
                    <a:pt x="1385218" y="1593086"/>
                  </a:cubicBezTo>
                  <a:cubicBezTo>
                    <a:pt x="1391479" y="1594334"/>
                    <a:pt x="1393984" y="1601825"/>
                    <a:pt x="1392732" y="1606819"/>
                  </a:cubicBezTo>
                  <a:cubicBezTo>
                    <a:pt x="1391479" y="1611812"/>
                    <a:pt x="1388975" y="1614309"/>
                    <a:pt x="1383966" y="1615558"/>
                  </a:cubicBezTo>
                  <a:cubicBezTo>
                    <a:pt x="1382714" y="1615558"/>
                    <a:pt x="1380209" y="1615558"/>
                    <a:pt x="1378957" y="1614309"/>
                  </a:cubicBezTo>
                  <a:cubicBezTo>
                    <a:pt x="1283788" y="1586844"/>
                    <a:pt x="1206150" y="1494461"/>
                    <a:pt x="1153557" y="1349645"/>
                  </a:cubicBezTo>
                  <a:cubicBezTo>
                    <a:pt x="1193628" y="1534410"/>
                    <a:pt x="1228690" y="1800323"/>
                    <a:pt x="1132269" y="1898948"/>
                  </a:cubicBezTo>
                  <a:cubicBezTo>
                    <a:pt x="1131017" y="1900197"/>
                    <a:pt x="1128513" y="1901445"/>
                    <a:pt x="1126008" y="1901445"/>
                  </a:cubicBezTo>
                  <a:cubicBezTo>
                    <a:pt x="1122252" y="1902694"/>
                    <a:pt x="1118495" y="1901445"/>
                    <a:pt x="1115991" y="1898948"/>
                  </a:cubicBezTo>
                  <a:cubicBezTo>
                    <a:pt x="1110982" y="1893955"/>
                    <a:pt x="1110982" y="1887713"/>
                    <a:pt x="1115991" y="1882719"/>
                  </a:cubicBezTo>
                  <a:cubicBezTo>
                    <a:pt x="1204898" y="1792833"/>
                    <a:pt x="1169836" y="1538156"/>
                    <a:pt x="1131017" y="1358384"/>
                  </a:cubicBezTo>
                  <a:cubicBezTo>
                    <a:pt x="1149801" y="1490716"/>
                    <a:pt x="1166079" y="1639277"/>
                    <a:pt x="1149801" y="1689214"/>
                  </a:cubicBezTo>
                  <a:cubicBezTo>
                    <a:pt x="1148548" y="1692959"/>
                    <a:pt x="1143539" y="1695456"/>
                    <a:pt x="1139783" y="1696705"/>
                  </a:cubicBezTo>
                  <a:cubicBezTo>
                    <a:pt x="1138531" y="1696705"/>
                    <a:pt x="1136026" y="1696705"/>
                    <a:pt x="1134774" y="1696705"/>
                  </a:cubicBezTo>
                  <a:cubicBezTo>
                    <a:pt x="1128513" y="1694208"/>
                    <a:pt x="1126008" y="1686717"/>
                    <a:pt x="1128513" y="1681724"/>
                  </a:cubicBezTo>
                  <a:cubicBezTo>
                    <a:pt x="1141035" y="1641774"/>
                    <a:pt x="1131017" y="1526920"/>
                    <a:pt x="1115991" y="1410817"/>
                  </a:cubicBezTo>
                  <a:cubicBezTo>
                    <a:pt x="1112234" y="1513187"/>
                    <a:pt x="1087189" y="1631787"/>
                    <a:pt x="1004543" y="1730412"/>
                  </a:cubicBezTo>
                  <a:cubicBezTo>
                    <a:pt x="1003291" y="1732909"/>
                    <a:pt x="1000786" y="1734157"/>
                    <a:pt x="998282" y="1734157"/>
                  </a:cubicBezTo>
                  <a:cubicBezTo>
                    <a:pt x="994525" y="1734157"/>
                    <a:pt x="990768" y="1734157"/>
                    <a:pt x="988264" y="1731660"/>
                  </a:cubicBezTo>
                  <a:cubicBezTo>
                    <a:pt x="984507" y="1727915"/>
                    <a:pt x="983255" y="1720425"/>
                    <a:pt x="987012" y="1716679"/>
                  </a:cubicBezTo>
                  <a:cubicBezTo>
                    <a:pt x="1154809" y="1514436"/>
                    <a:pt x="1078424" y="1227300"/>
                    <a:pt x="1063397" y="1173618"/>
                  </a:cubicBezTo>
                  <a:close/>
                  <a:moveTo>
                    <a:pt x="880218" y="347"/>
                  </a:moveTo>
                  <a:cubicBezTo>
                    <a:pt x="896403" y="-2144"/>
                    <a:pt x="912588" y="9066"/>
                    <a:pt x="915078" y="25258"/>
                  </a:cubicBezTo>
                  <a:lnTo>
                    <a:pt x="1091869" y="1061525"/>
                  </a:lnTo>
                  <a:lnTo>
                    <a:pt x="1059499" y="1067753"/>
                  </a:lnTo>
                  <a:lnTo>
                    <a:pt x="882708" y="33976"/>
                  </a:lnTo>
                  <a:lnTo>
                    <a:pt x="4980" y="153545"/>
                  </a:lnTo>
                  <a:lnTo>
                    <a:pt x="0" y="119917"/>
                  </a:lnTo>
                  <a:close/>
                </a:path>
              </a:pathLst>
            </a:custGeom>
            <a:solidFill>
              <a:srgbClr val="FFC75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0" name="Google Shape;820;p27"/>
            <p:cNvSpPr/>
            <p:nvPr/>
          </p:nvSpPr>
          <p:spPr>
            <a:xfrm>
              <a:off x="8442566" y="7374349"/>
              <a:ext cx="318598" cy="280146"/>
            </a:xfrm>
            <a:custGeom>
              <a:avLst/>
              <a:gdLst/>
              <a:ahLst/>
              <a:cxnLst/>
              <a:rect l="l" t="t" r="r" b="b"/>
              <a:pathLst>
                <a:path w="257" h="227" extrusionOk="0">
                  <a:moveTo>
                    <a:pt x="238" y="23"/>
                  </a:moveTo>
                  <a:lnTo>
                    <a:pt x="238" y="23"/>
                  </a:lnTo>
                  <a:cubicBezTo>
                    <a:pt x="256" y="46"/>
                    <a:pt x="223" y="104"/>
                    <a:pt x="162" y="154"/>
                  </a:cubicBezTo>
                  <a:lnTo>
                    <a:pt x="162" y="154"/>
                  </a:lnTo>
                  <a:cubicBezTo>
                    <a:pt x="101" y="204"/>
                    <a:pt x="37" y="226"/>
                    <a:pt x="19" y="203"/>
                  </a:cubicBezTo>
                  <a:lnTo>
                    <a:pt x="19" y="203"/>
                  </a:lnTo>
                  <a:cubicBezTo>
                    <a:pt x="0" y="180"/>
                    <a:pt x="34" y="122"/>
                    <a:pt x="95" y="72"/>
                  </a:cubicBezTo>
                  <a:lnTo>
                    <a:pt x="95" y="72"/>
                  </a:lnTo>
                  <a:cubicBezTo>
                    <a:pt x="155" y="22"/>
                    <a:pt x="219" y="0"/>
                    <a:pt x="238" y="23"/>
                  </a:cubicBezTo>
                </a:path>
              </a:pathLst>
            </a:custGeom>
            <a:solidFill>
              <a:srgbClr val="293C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1" name="Google Shape;821;p27"/>
            <p:cNvSpPr/>
            <p:nvPr/>
          </p:nvSpPr>
          <p:spPr>
            <a:xfrm>
              <a:off x="9683992" y="8324645"/>
              <a:ext cx="175778" cy="175778"/>
            </a:xfrm>
            <a:custGeom>
              <a:avLst/>
              <a:gdLst/>
              <a:ahLst/>
              <a:cxnLst/>
              <a:rect l="l" t="t" r="r" b="b"/>
              <a:pathLst>
                <a:path w="143" h="143" extrusionOk="0">
                  <a:moveTo>
                    <a:pt x="136" y="60"/>
                  </a:moveTo>
                  <a:lnTo>
                    <a:pt x="136" y="60"/>
                  </a:lnTo>
                  <a:cubicBezTo>
                    <a:pt x="142" y="96"/>
                    <a:pt x="118" y="130"/>
                    <a:pt x="82" y="136"/>
                  </a:cubicBezTo>
                  <a:lnTo>
                    <a:pt x="82" y="136"/>
                  </a:lnTo>
                  <a:cubicBezTo>
                    <a:pt x="47" y="142"/>
                    <a:pt x="13" y="118"/>
                    <a:pt x="7" y="82"/>
                  </a:cubicBezTo>
                  <a:lnTo>
                    <a:pt x="7" y="82"/>
                  </a:lnTo>
                  <a:cubicBezTo>
                    <a:pt x="0" y="47"/>
                    <a:pt x="24" y="12"/>
                    <a:pt x="60" y="6"/>
                  </a:cubicBezTo>
                  <a:lnTo>
                    <a:pt x="60" y="6"/>
                  </a:lnTo>
                  <a:cubicBezTo>
                    <a:pt x="96" y="0"/>
                    <a:pt x="130" y="24"/>
                    <a:pt x="136" y="60"/>
                  </a:cubicBezTo>
                </a:path>
              </a:pathLst>
            </a:custGeom>
            <a:solidFill>
              <a:srgbClr val="EA992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2" name="Google Shape;822;p27"/>
            <p:cNvSpPr/>
            <p:nvPr/>
          </p:nvSpPr>
          <p:spPr>
            <a:xfrm>
              <a:off x="13353350" y="6215318"/>
              <a:ext cx="626206" cy="318598"/>
            </a:xfrm>
            <a:custGeom>
              <a:avLst/>
              <a:gdLst/>
              <a:ahLst/>
              <a:cxnLst/>
              <a:rect l="l" t="t" r="r" b="b"/>
              <a:pathLst>
                <a:path w="501" h="254" extrusionOk="0">
                  <a:moveTo>
                    <a:pt x="0" y="49"/>
                  </a:moveTo>
                  <a:lnTo>
                    <a:pt x="58" y="184"/>
                  </a:lnTo>
                  <a:lnTo>
                    <a:pt x="58" y="184"/>
                  </a:lnTo>
                  <a:cubicBezTo>
                    <a:pt x="73" y="217"/>
                    <a:pt x="105" y="240"/>
                    <a:pt x="142" y="241"/>
                  </a:cubicBezTo>
                  <a:lnTo>
                    <a:pt x="500" y="253"/>
                  </a:lnTo>
                  <a:lnTo>
                    <a:pt x="500" y="205"/>
                  </a:lnTo>
                  <a:lnTo>
                    <a:pt x="182" y="151"/>
                  </a:lnTo>
                  <a:lnTo>
                    <a:pt x="120" y="0"/>
                  </a:lnTo>
                  <a:lnTo>
                    <a:pt x="0" y="49"/>
                  </a:lnTo>
                </a:path>
              </a:pathLst>
            </a:custGeom>
            <a:solidFill>
              <a:srgbClr val="EAC1A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3" name="Google Shape;823;p27"/>
            <p:cNvSpPr/>
            <p:nvPr/>
          </p:nvSpPr>
          <p:spPr>
            <a:xfrm>
              <a:off x="13320389" y="5841792"/>
              <a:ext cx="241693" cy="466908"/>
            </a:xfrm>
            <a:custGeom>
              <a:avLst/>
              <a:gdLst/>
              <a:ahLst/>
              <a:cxnLst/>
              <a:rect l="l" t="t" r="r" b="b"/>
              <a:pathLst>
                <a:path w="192" h="375" extrusionOk="0">
                  <a:moveTo>
                    <a:pt x="34" y="13"/>
                  </a:moveTo>
                  <a:lnTo>
                    <a:pt x="34" y="13"/>
                  </a:lnTo>
                  <a:cubicBezTo>
                    <a:pt x="34" y="13"/>
                    <a:pt x="96" y="59"/>
                    <a:pt x="147" y="212"/>
                  </a:cubicBezTo>
                  <a:lnTo>
                    <a:pt x="147" y="212"/>
                  </a:lnTo>
                  <a:cubicBezTo>
                    <a:pt x="181" y="317"/>
                    <a:pt x="191" y="330"/>
                    <a:pt x="191" y="330"/>
                  </a:cubicBezTo>
                  <a:lnTo>
                    <a:pt x="66" y="374"/>
                  </a:lnTo>
                  <a:lnTo>
                    <a:pt x="0" y="0"/>
                  </a:lnTo>
                  <a:lnTo>
                    <a:pt x="34" y="13"/>
                  </a:lnTo>
                </a:path>
              </a:pathLst>
            </a:custGeom>
            <a:solidFill>
              <a:srgbClr val="3A4B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4" name="Google Shape;824;p27"/>
            <p:cNvSpPr/>
            <p:nvPr/>
          </p:nvSpPr>
          <p:spPr>
            <a:xfrm>
              <a:off x="10123437" y="5336431"/>
              <a:ext cx="351554" cy="357047"/>
            </a:xfrm>
            <a:custGeom>
              <a:avLst/>
              <a:gdLst/>
              <a:ahLst/>
              <a:cxnLst/>
              <a:rect l="l" t="t" r="r" b="b"/>
              <a:pathLst>
                <a:path w="281" h="287" extrusionOk="0">
                  <a:moveTo>
                    <a:pt x="263" y="149"/>
                  </a:moveTo>
                  <a:lnTo>
                    <a:pt x="263" y="149"/>
                  </a:lnTo>
                  <a:cubicBezTo>
                    <a:pt x="254" y="121"/>
                    <a:pt x="215" y="140"/>
                    <a:pt x="228" y="120"/>
                  </a:cubicBezTo>
                  <a:lnTo>
                    <a:pt x="228" y="120"/>
                  </a:lnTo>
                  <a:cubicBezTo>
                    <a:pt x="235" y="108"/>
                    <a:pt x="260" y="82"/>
                    <a:pt x="280" y="62"/>
                  </a:cubicBezTo>
                  <a:lnTo>
                    <a:pt x="280" y="62"/>
                  </a:lnTo>
                  <a:cubicBezTo>
                    <a:pt x="252" y="27"/>
                    <a:pt x="228" y="0"/>
                    <a:pt x="225" y="1"/>
                  </a:cubicBezTo>
                  <a:lnTo>
                    <a:pt x="225" y="1"/>
                  </a:lnTo>
                  <a:cubicBezTo>
                    <a:pt x="184" y="24"/>
                    <a:pt x="155" y="101"/>
                    <a:pt x="155" y="101"/>
                  </a:cubicBezTo>
                  <a:lnTo>
                    <a:pt x="155" y="101"/>
                  </a:lnTo>
                  <a:cubicBezTo>
                    <a:pt x="155" y="101"/>
                    <a:pt x="0" y="282"/>
                    <a:pt x="15" y="284"/>
                  </a:cubicBezTo>
                  <a:lnTo>
                    <a:pt x="15" y="284"/>
                  </a:lnTo>
                  <a:cubicBezTo>
                    <a:pt x="30" y="286"/>
                    <a:pt x="239" y="192"/>
                    <a:pt x="239" y="192"/>
                  </a:cubicBezTo>
                  <a:lnTo>
                    <a:pt x="239" y="192"/>
                  </a:lnTo>
                  <a:cubicBezTo>
                    <a:pt x="239" y="192"/>
                    <a:pt x="272" y="178"/>
                    <a:pt x="263" y="149"/>
                  </a:cubicBezTo>
                </a:path>
              </a:pathLst>
            </a:custGeom>
            <a:solidFill>
              <a:srgbClr val="FCAE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5" name="Google Shape;825;p27"/>
            <p:cNvSpPr/>
            <p:nvPr/>
          </p:nvSpPr>
          <p:spPr>
            <a:xfrm>
              <a:off x="10392600" y="5413333"/>
              <a:ext cx="225212" cy="269158"/>
            </a:xfrm>
            <a:custGeom>
              <a:avLst/>
              <a:gdLst/>
              <a:ahLst/>
              <a:cxnLst/>
              <a:rect l="l" t="t" r="r" b="b"/>
              <a:pathLst>
                <a:path w="179" h="216" extrusionOk="0">
                  <a:moveTo>
                    <a:pt x="65" y="0"/>
                  </a:moveTo>
                  <a:lnTo>
                    <a:pt x="65" y="0"/>
                  </a:lnTo>
                  <a:cubicBezTo>
                    <a:pt x="45" y="20"/>
                    <a:pt x="20" y="46"/>
                    <a:pt x="13" y="58"/>
                  </a:cubicBezTo>
                  <a:lnTo>
                    <a:pt x="13" y="58"/>
                  </a:lnTo>
                  <a:cubicBezTo>
                    <a:pt x="0" y="78"/>
                    <a:pt x="39" y="59"/>
                    <a:pt x="48" y="87"/>
                  </a:cubicBezTo>
                  <a:lnTo>
                    <a:pt x="48" y="87"/>
                  </a:lnTo>
                  <a:cubicBezTo>
                    <a:pt x="57" y="116"/>
                    <a:pt x="24" y="130"/>
                    <a:pt x="24" y="130"/>
                  </a:cubicBezTo>
                  <a:lnTo>
                    <a:pt x="102" y="215"/>
                  </a:lnTo>
                  <a:lnTo>
                    <a:pt x="178" y="147"/>
                  </a:lnTo>
                  <a:lnTo>
                    <a:pt x="178" y="147"/>
                  </a:lnTo>
                  <a:cubicBezTo>
                    <a:pt x="178" y="147"/>
                    <a:pt x="113" y="61"/>
                    <a:pt x="65" y="0"/>
                  </a:cubicBez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6" name="Google Shape;826;p27"/>
            <p:cNvSpPr/>
            <p:nvPr/>
          </p:nvSpPr>
          <p:spPr>
            <a:xfrm>
              <a:off x="9656529" y="5885733"/>
              <a:ext cx="477892" cy="197750"/>
            </a:xfrm>
            <a:custGeom>
              <a:avLst/>
              <a:gdLst/>
              <a:ahLst/>
              <a:cxnLst/>
              <a:rect l="l" t="t" r="r" b="b"/>
              <a:pathLst>
                <a:path w="382" h="158" extrusionOk="0">
                  <a:moveTo>
                    <a:pt x="298" y="90"/>
                  </a:moveTo>
                  <a:lnTo>
                    <a:pt x="298" y="90"/>
                  </a:lnTo>
                  <a:cubicBezTo>
                    <a:pt x="287" y="78"/>
                    <a:pt x="373" y="81"/>
                    <a:pt x="373" y="81"/>
                  </a:cubicBezTo>
                  <a:lnTo>
                    <a:pt x="373" y="81"/>
                  </a:lnTo>
                  <a:cubicBezTo>
                    <a:pt x="373" y="81"/>
                    <a:pt x="381" y="8"/>
                    <a:pt x="356" y="4"/>
                  </a:cubicBezTo>
                  <a:lnTo>
                    <a:pt x="356" y="4"/>
                  </a:lnTo>
                  <a:cubicBezTo>
                    <a:pt x="331" y="0"/>
                    <a:pt x="257" y="30"/>
                    <a:pt x="257" y="30"/>
                  </a:cubicBezTo>
                  <a:lnTo>
                    <a:pt x="257" y="30"/>
                  </a:lnTo>
                  <a:cubicBezTo>
                    <a:pt x="257" y="30"/>
                    <a:pt x="12" y="14"/>
                    <a:pt x="5" y="49"/>
                  </a:cubicBezTo>
                  <a:lnTo>
                    <a:pt x="5" y="49"/>
                  </a:lnTo>
                  <a:cubicBezTo>
                    <a:pt x="0" y="70"/>
                    <a:pt x="164" y="119"/>
                    <a:pt x="298" y="157"/>
                  </a:cubicBezTo>
                  <a:lnTo>
                    <a:pt x="298" y="157"/>
                  </a:lnTo>
                  <a:cubicBezTo>
                    <a:pt x="310" y="145"/>
                    <a:pt x="329" y="121"/>
                    <a:pt x="298" y="90"/>
                  </a:cubicBezTo>
                </a:path>
              </a:pathLst>
            </a:custGeom>
            <a:solidFill>
              <a:srgbClr val="FCAE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7" name="Google Shape;827;p27"/>
            <p:cNvSpPr/>
            <p:nvPr/>
          </p:nvSpPr>
          <p:spPr>
            <a:xfrm>
              <a:off x="10013576" y="5984609"/>
              <a:ext cx="269161" cy="153804"/>
            </a:xfrm>
            <a:custGeom>
              <a:avLst/>
              <a:gdLst/>
              <a:ahLst/>
              <a:cxnLst/>
              <a:rect l="l" t="t" r="r" b="b"/>
              <a:pathLst>
                <a:path w="215" h="125" extrusionOk="0">
                  <a:moveTo>
                    <a:pt x="86" y="3"/>
                  </a:moveTo>
                  <a:lnTo>
                    <a:pt x="86" y="3"/>
                  </a:lnTo>
                  <a:cubicBezTo>
                    <a:pt x="86" y="3"/>
                    <a:pt x="0" y="0"/>
                    <a:pt x="11" y="12"/>
                  </a:cubicBezTo>
                  <a:lnTo>
                    <a:pt x="11" y="12"/>
                  </a:lnTo>
                  <a:cubicBezTo>
                    <a:pt x="42" y="43"/>
                    <a:pt x="23" y="67"/>
                    <a:pt x="11" y="79"/>
                  </a:cubicBezTo>
                  <a:lnTo>
                    <a:pt x="11" y="79"/>
                  </a:lnTo>
                  <a:cubicBezTo>
                    <a:pt x="103" y="105"/>
                    <a:pt x="182" y="124"/>
                    <a:pt x="182" y="124"/>
                  </a:cubicBezTo>
                  <a:lnTo>
                    <a:pt x="214" y="39"/>
                  </a:lnTo>
                  <a:lnTo>
                    <a:pt x="86" y="3"/>
                  </a:ln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8" name="Google Shape;828;p27"/>
            <p:cNvSpPr/>
            <p:nvPr/>
          </p:nvSpPr>
          <p:spPr>
            <a:xfrm>
              <a:off x="10453021" y="5550656"/>
              <a:ext cx="1043679" cy="1038187"/>
            </a:xfrm>
            <a:custGeom>
              <a:avLst/>
              <a:gdLst/>
              <a:ahLst/>
              <a:cxnLst/>
              <a:rect l="l" t="t" r="r" b="b"/>
              <a:pathLst>
                <a:path w="840" h="833" extrusionOk="0">
                  <a:moveTo>
                    <a:pt x="0" y="115"/>
                  </a:moveTo>
                  <a:lnTo>
                    <a:pt x="548" y="832"/>
                  </a:lnTo>
                  <a:lnTo>
                    <a:pt x="839" y="832"/>
                  </a:lnTo>
                  <a:lnTo>
                    <a:pt x="125" y="0"/>
                  </a:lnTo>
                  <a:lnTo>
                    <a:pt x="0" y="115"/>
                  </a:lnTo>
                </a:path>
              </a:pathLst>
            </a:custGeom>
            <a:solidFill>
              <a:srgbClr val="293C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29" name="Google Shape;829;p27"/>
            <p:cNvSpPr/>
            <p:nvPr/>
          </p:nvSpPr>
          <p:spPr>
            <a:xfrm>
              <a:off x="12243753" y="5726435"/>
              <a:ext cx="1219457" cy="856914"/>
            </a:xfrm>
            <a:custGeom>
              <a:avLst/>
              <a:gdLst/>
              <a:ahLst/>
              <a:cxnLst/>
              <a:rect l="l" t="t" r="r" b="b"/>
              <a:pathLst>
                <a:path w="979" h="690" extrusionOk="0">
                  <a:moveTo>
                    <a:pt x="831" y="76"/>
                  </a:moveTo>
                  <a:lnTo>
                    <a:pt x="686" y="57"/>
                  </a:lnTo>
                  <a:lnTo>
                    <a:pt x="686" y="57"/>
                  </a:lnTo>
                  <a:cubicBezTo>
                    <a:pt x="686" y="57"/>
                    <a:pt x="518" y="0"/>
                    <a:pt x="486" y="144"/>
                  </a:cubicBezTo>
                  <a:lnTo>
                    <a:pt x="486" y="144"/>
                  </a:lnTo>
                  <a:cubicBezTo>
                    <a:pt x="456" y="276"/>
                    <a:pt x="349" y="380"/>
                    <a:pt x="349" y="380"/>
                  </a:cubicBezTo>
                  <a:lnTo>
                    <a:pt x="104" y="336"/>
                  </a:lnTo>
                  <a:lnTo>
                    <a:pt x="104" y="336"/>
                  </a:lnTo>
                  <a:cubicBezTo>
                    <a:pt x="104" y="336"/>
                    <a:pt x="0" y="519"/>
                    <a:pt x="104" y="689"/>
                  </a:cubicBezTo>
                  <a:lnTo>
                    <a:pt x="686" y="689"/>
                  </a:lnTo>
                  <a:lnTo>
                    <a:pt x="828" y="605"/>
                  </a:lnTo>
                  <a:lnTo>
                    <a:pt x="828" y="605"/>
                  </a:lnTo>
                  <a:cubicBezTo>
                    <a:pt x="828" y="605"/>
                    <a:pt x="905" y="614"/>
                    <a:pt x="930" y="567"/>
                  </a:cubicBezTo>
                  <a:lnTo>
                    <a:pt x="930" y="567"/>
                  </a:lnTo>
                  <a:cubicBezTo>
                    <a:pt x="978" y="476"/>
                    <a:pt x="898" y="102"/>
                    <a:pt x="898" y="102"/>
                  </a:cubicBezTo>
                  <a:lnTo>
                    <a:pt x="831" y="76"/>
                  </a:lnTo>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0" name="Google Shape;830;p27"/>
            <p:cNvSpPr/>
            <p:nvPr/>
          </p:nvSpPr>
          <p:spPr>
            <a:xfrm>
              <a:off x="13095175" y="5616576"/>
              <a:ext cx="241693" cy="368035"/>
            </a:xfrm>
            <a:custGeom>
              <a:avLst/>
              <a:gdLst/>
              <a:ahLst/>
              <a:cxnLst/>
              <a:rect l="l" t="t" r="r" b="b"/>
              <a:pathLst>
                <a:path w="196" h="296" extrusionOk="0">
                  <a:moveTo>
                    <a:pt x="73" y="0"/>
                  </a:moveTo>
                  <a:lnTo>
                    <a:pt x="0" y="148"/>
                  </a:lnTo>
                  <a:lnTo>
                    <a:pt x="0" y="148"/>
                  </a:lnTo>
                  <a:cubicBezTo>
                    <a:pt x="0" y="148"/>
                    <a:pt x="44" y="295"/>
                    <a:pt x="119" y="283"/>
                  </a:cubicBezTo>
                  <a:lnTo>
                    <a:pt x="119" y="283"/>
                  </a:lnTo>
                  <a:cubicBezTo>
                    <a:pt x="195" y="270"/>
                    <a:pt x="145" y="167"/>
                    <a:pt x="145" y="167"/>
                  </a:cubicBezTo>
                  <a:lnTo>
                    <a:pt x="193" y="87"/>
                  </a:lnTo>
                  <a:lnTo>
                    <a:pt x="73" y="0"/>
                  </a:ln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1" name="Google Shape;831;p27"/>
            <p:cNvSpPr/>
            <p:nvPr/>
          </p:nvSpPr>
          <p:spPr>
            <a:xfrm>
              <a:off x="13248981" y="5666014"/>
              <a:ext cx="87889" cy="142819"/>
            </a:xfrm>
            <a:custGeom>
              <a:avLst/>
              <a:gdLst/>
              <a:ahLst/>
              <a:cxnLst/>
              <a:rect l="l" t="t" r="r" b="b"/>
              <a:pathLst>
                <a:path w="70" h="114" extrusionOk="0">
                  <a:moveTo>
                    <a:pt x="30" y="113"/>
                  </a:moveTo>
                  <a:lnTo>
                    <a:pt x="69" y="48"/>
                  </a:lnTo>
                  <a:lnTo>
                    <a:pt x="3" y="0"/>
                  </a:lnTo>
                  <a:lnTo>
                    <a:pt x="3" y="0"/>
                  </a:lnTo>
                  <a:cubicBezTo>
                    <a:pt x="1" y="24"/>
                    <a:pt x="0" y="80"/>
                    <a:pt x="30" y="113"/>
                  </a:cubicBezTo>
                </a:path>
              </a:pathLst>
            </a:custGeom>
            <a:solidFill>
              <a:srgbClr val="EAC1A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2" name="Google Shape;832;p27"/>
            <p:cNvSpPr/>
            <p:nvPr/>
          </p:nvSpPr>
          <p:spPr>
            <a:xfrm>
              <a:off x="12919397" y="4962903"/>
              <a:ext cx="373528" cy="335075"/>
            </a:xfrm>
            <a:custGeom>
              <a:avLst/>
              <a:gdLst/>
              <a:ahLst/>
              <a:cxnLst/>
              <a:rect l="l" t="t" r="r" b="b"/>
              <a:pathLst>
                <a:path w="302" h="269" extrusionOk="0">
                  <a:moveTo>
                    <a:pt x="269" y="60"/>
                  </a:moveTo>
                  <a:lnTo>
                    <a:pt x="269" y="60"/>
                  </a:lnTo>
                  <a:cubicBezTo>
                    <a:pt x="301" y="112"/>
                    <a:pt x="274" y="187"/>
                    <a:pt x="209" y="228"/>
                  </a:cubicBezTo>
                  <a:lnTo>
                    <a:pt x="209" y="228"/>
                  </a:lnTo>
                  <a:cubicBezTo>
                    <a:pt x="143" y="268"/>
                    <a:pt x="64" y="259"/>
                    <a:pt x="32" y="208"/>
                  </a:cubicBezTo>
                  <a:lnTo>
                    <a:pt x="32" y="208"/>
                  </a:lnTo>
                  <a:cubicBezTo>
                    <a:pt x="0" y="156"/>
                    <a:pt x="27" y="81"/>
                    <a:pt x="92" y="40"/>
                  </a:cubicBezTo>
                  <a:lnTo>
                    <a:pt x="92" y="40"/>
                  </a:lnTo>
                  <a:cubicBezTo>
                    <a:pt x="157" y="0"/>
                    <a:pt x="236" y="9"/>
                    <a:pt x="269" y="60"/>
                  </a:cubicBezTo>
                </a:path>
              </a:pathLst>
            </a:custGeom>
            <a:solidFill>
              <a:srgbClr val="EA992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3" name="Google Shape;833;p27"/>
            <p:cNvSpPr/>
            <p:nvPr/>
          </p:nvSpPr>
          <p:spPr>
            <a:xfrm>
              <a:off x="13161094" y="5221074"/>
              <a:ext cx="433949" cy="532827"/>
            </a:xfrm>
            <a:custGeom>
              <a:avLst/>
              <a:gdLst/>
              <a:ahLst/>
              <a:cxnLst/>
              <a:rect l="l" t="t" r="r" b="b"/>
              <a:pathLst>
                <a:path w="350" h="426" extrusionOk="0">
                  <a:moveTo>
                    <a:pt x="333" y="149"/>
                  </a:moveTo>
                  <a:lnTo>
                    <a:pt x="333" y="149"/>
                  </a:lnTo>
                  <a:cubicBezTo>
                    <a:pt x="327" y="189"/>
                    <a:pt x="316" y="224"/>
                    <a:pt x="307" y="252"/>
                  </a:cubicBezTo>
                  <a:lnTo>
                    <a:pt x="307" y="252"/>
                  </a:lnTo>
                  <a:cubicBezTo>
                    <a:pt x="275" y="358"/>
                    <a:pt x="218" y="425"/>
                    <a:pt x="192" y="425"/>
                  </a:cubicBezTo>
                  <a:lnTo>
                    <a:pt x="192" y="425"/>
                  </a:lnTo>
                  <a:cubicBezTo>
                    <a:pt x="160" y="425"/>
                    <a:pt x="0" y="397"/>
                    <a:pt x="0" y="191"/>
                  </a:cubicBezTo>
                  <a:lnTo>
                    <a:pt x="0" y="191"/>
                  </a:lnTo>
                  <a:cubicBezTo>
                    <a:pt x="0" y="47"/>
                    <a:pt x="39" y="0"/>
                    <a:pt x="144" y="0"/>
                  </a:cubicBezTo>
                  <a:lnTo>
                    <a:pt x="144" y="0"/>
                  </a:lnTo>
                  <a:cubicBezTo>
                    <a:pt x="249" y="0"/>
                    <a:pt x="349" y="46"/>
                    <a:pt x="333" y="149"/>
                  </a:cubicBez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4" name="Google Shape;834;p27"/>
            <p:cNvSpPr/>
            <p:nvPr/>
          </p:nvSpPr>
          <p:spPr>
            <a:xfrm>
              <a:off x="13001792" y="5045296"/>
              <a:ext cx="730577" cy="637193"/>
            </a:xfrm>
            <a:custGeom>
              <a:avLst/>
              <a:gdLst/>
              <a:ahLst/>
              <a:cxnLst/>
              <a:rect l="l" t="t" r="r" b="b"/>
              <a:pathLst>
                <a:path w="585" h="511" extrusionOk="0">
                  <a:moveTo>
                    <a:pt x="153" y="492"/>
                  </a:moveTo>
                  <a:lnTo>
                    <a:pt x="153" y="492"/>
                  </a:lnTo>
                  <a:cubicBezTo>
                    <a:pt x="172" y="484"/>
                    <a:pt x="205" y="463"/>
                    <a:pt x="203" y="384"/>
                  </a:cubicBezTo>
                  <a:lnTo>
                    <a:pt x="203" y="384"/>
                  </a:lnTo>
                  <a:cubicBezTo>
                    <a:pt x="203" y="384"/>
                    <a:pt x="140" y="387"/>
                    <a:pt x="165" y="327"/>
                  </a:cubicBezTo>
                  <a:lnTo>
                    <a:pt x="165" y="327"/>
                  </a:lnTo>
                  <a:cubicBezTo>
                    <a:pt x="190" y="268"/>
                    <a:pt x="227" y="324"/>
                    <a:pt x="225" y="349"/>
                  </a:cubicBezTo>
                  <a:lnTo>
                    <a:pt x="225" y="349"/>
                  </a:lnTo>
                  <a:cubicBezTo>
                    <a:pt x="223" y="374"/>
                    <a:pt x="353" y="383"/>
                    <a:pt x="421" y="251"/>
                  </a:cubicBezTo>
                  <a:lnTo>
                    <a:pt x="421" y="251"/>
                  </a:lnTo>
                  <a:cubicBezTo>
                    <a:pt x="421" y="251"/>
                    <a:pt x="434" y="328"/>
                    <a:pt x="436" y="394"/>
                  </a:cubicBezTo>
                  <a:lnTo>
                    <a:pt x="436" y="394"/>
                  </a:lnTo>
                  <a:cubicBezTo>
                    <a:pt x="436" y="394"/>
                    <a:pt x="584" y="233"/>
                    <a:pt x="472" y="142"/>
                  </a:cubicBezTo>
                  <a:lnTo>
                    <a:pt x="472" y="142"/>
                  </a:lnTo>
                  <a:cubicBezTo>
                    <a:pt x="360" y="52"/>
                    <a:pt x="245" y="0"/>
                    <a:pt x="122" y="96"/>
                  </a:cubicBezTo>
                  <a:lnTo>
                    <a:pt x="122" y="96"/>
                  </a:lnTo>
                  <a:cubicBezTo>
                    <a:pt x="0" y="192"/>
                    <a:pt x="49" y="326"/>
                    <a:pt x="96" y="405"/>
                  </a:cubicBezTo>
                  <a:lnTo>
                    <a:pt x="96" y="405"/>
                  </a:lnTo>
                  <a:cubicBezTo>
                    <a:pt x="96" y="405"/>
                    <a:pt x="118" y="510"/>
                    <a:pt x="153" y="492"/>
                  </a:cubicBezTo>
                </a:path>
              </a:pathLst>
            </a:custGeom>
            <a:solidFill>
              <a:srgbClr val="FCAE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5" name="Google Shape;835;p27"/>
            <p:cNvSpPr/>
            <p:nvPr/>
          </p:nvSpPr>
          <p:spPr>
            <a:xfrm>
              <a:off x="10139918" y="5918694"/>
              <a:ext cx="2230176" cy="670152"/>
            </a:xfrm>
            <a:custGeom>
              <a:avLst/>
              <a:gdLst/>
              <a:ahLst/>
              <a:cxnLst/>
              <a:rect l="l" t="t" r="r" b="b"/>
              <a:pathLst>
                <a:path w="1791" h="538" extrusionOk="0">
                  <a:moveTo>
                    <a:pt x="1790" y="184"/>
                  </a:moveTo>
                  <a:lnTo>
                    <a:pt x="1790" y="184"/>
                  </a:lnTo>
                  <a:cubicBezTo>
                    <a:pt x="1790" y="184"/>
                    <a:pt x="1575" y="0"/>
                    <a:pt x="1146" y="222"/>
                  </a:cubicBezTo>
                  <a:lnTo>
                    <a:pt x="852" y="352"/>
                  </a:lnTo>
                  <a:lnTo>
                    <a:pt x="74" y="30"/>
                  </a:lnTo>
                  <a:lnTo>
                    <a:pt x="0" y="182"/>
                  </a:lnTo>
                  <a:lnTo>
                    <a:pt x="796" y="537"/>
                  </a:lnTo>
                  <a:lnTo>
                    <a:pt x="1790" y="537"/>
                  </a:lnTo>
                  <a:lnTo>
                    <a:pt x="1790" y="184"/>
                  </a:lnTo>
                </a:path>
              </a:pathLst>
            </a:custGeom>
            <a:solidFill>
              <a:srgbClr val="3A4B7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6" name="Google Shape;836;p27"/>
            <p:cNvSpPr/>
            <p:nvPr/>
          </p:nvSpPr>
          <p:spPr>
            <a:xfrm>
              <a:off x="13419264" y="5957142"/>
              <a:ext cx="1295112" cy="630452"/>
            </a:xfrm>
            <a:custGeom>
              <a:avLst/>
              <a:gdLst/>
              <a:ahLst/>
              <a:cxnLst/>
              <a:rect l="l" t="t" r="r" b="b"/>
              <a:pathLst>
                <a:path w="1295112" h="630452" extrusionOk="0">
                  <a:moveTo>
                    <a:pt x="610814" y="0"/>
                  </a:moveTo>
                  <a:lnTo>
                    <a:pt x="1295112" y="0"/>
                  </a:lnTo>
                  <a:lnTo>
                    <a:pt x="1035851" y="630452"/>
                  </a:lnTo>
                  <a:lnTo>
                    <a:pt x="351554" y="630452"/>
                  </a:lnTo>
                  <a:lnTo>
                    <a:pt x="351564" y="630427"/>
                  </a:lnTo>
                  <a:lnTo>
                    <a:pt x="0" y="630427"/>
                  </a:lnTo>
                  <a:lnTo>
                    <a:pt x="35015" y="543812"/>
                  </a:lnTo>
                  <a:lnTo>
                    <a:pt x="387183" y="543812"/>
                  </a:lnTo>
                  <a:close/>
                </a:path>
              </a:pathLst>
            </a:custGeom>
            <a:solidFill>
              <a:srgbClr val="98C4D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7" name="Google Shape;837;p27"/>
            <p:cNvSpPr/>
            <p:nvPr/>
          </p:nvSpPr>
          <p:spPr>
            <a:xfrm>
              <a:off x="12897427" y="5891226"/>
              <a:ext cx="241693" cy="422966"/>
            </a:xfrm>
            <a:custGeom>
              <a:avLst/>
              <a:gdLst/>
              <a:ahLst/>
              <a:cxnLst/>
              <a:rect l="l" t="t" r="r" b="b"/>
              <a:pathLst>
                <a:path w="194" h="338" extrusionOk="0">
                  <a:moveTo>
                    <a:pt x="0" y="96"/>
                  </a:moveTo>
                  <a:lnTo>
                    <a:pt x="20" y="337"/>
                  </a:lnTo>
                  <a:lnTo>
                    <a:pt x="193" y="322"/>
                  </a:lnTo>
                  <a:lnTo>
                    <a:pt x="185" y="71"/>
                  </a:lnTo>
                  <a:lnTo>
                    <a:pt x="185" y="71"/>
                  </a:lnTo>
                  <a:cubicBezTo>
                    <a:pt x="185" y="43"/>
                    <a:pt x="166" y="19"/>
                    <a:pt x="139" y="12"/>
                  </a:cubicBezTo>
                  <a:lnTo>
                    <a:pt x="139" y="12"/>
                  </a:lnTo>
                  <a:cubicBezTo>
                    <a:pt x="96" y="0"/>
                    <a:pt x="32" y="2"/>
                    <a:pt x="0" y="96"/>
                  </a:cubicBezTo>
                </a:path>
              </a:pathLst>
            </a:custGeom>
            <a:solidFill>
              <a:srgbClr val="3A4B7C">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8" name="Google Shape;838;p27"/>
            <p:cNvSpPr/>
            <p:nvPr/>
          </p:nvSpPr>
          <p:spPr>
            <a:xfrm>
              <a:off x="12913903" y="6204331"/>
              <a:ext cx="922832" cy="395500"/>
            </a:xfrm>
            <a:custGeom>
              <a:avLst/>
              <a:gdLst/>
              <a:ahLst/>
              <a:cxnLst/>
              <a:rect l="l" t="t" r="r" b="b"/>
              <a:pathLst>
                <a:path w="743" h="316" extrusionOk="0">
                  <a:moveTo>
                    <a:pt x="0" y="10"/>
                  </a:moveTo>
                  <a:lnTo>
                    <a:pt x="0" y="10"/>
                  </a:lnTo>
                  <a:cubicBezTo>
                    <a:pt x="0" y="10"/>
                    <a:pt x="18" y="315"/>
                    <a:pt x="90" y="305"/>
                  </a:cubicBezTo>
                  <a:lnTo>
                    <a:pt x="90" y="305"/>
                  </a:lnTo>
                  <a:cubicBezTo>
                    <a:pt x="163" y="295"/>
                    <a:pt x="484" y="186"/>
                    <a:pt x="484" y="186"/>
                  </a:cubicBezTo>
                  <a:lnTo>
                    <a:pt x="484" y="186"/>
                  </a:lnTo>
                  <a:cubicBezTo>
                    <a:pt x="484" y="186"/>
                    <a:pt x="541" y="220"/>
                    <a:pt x="598" y="197"/>
                  </a:cubicBezTo>
                  <a:lnTo>
                    <a:pt x="660" y="220"/>
                  </a:lnTo>
                  <a:lnTo>
                    <a:pt x="742" y="220"/>
                  </a:lnTo>
                  <a:lnTo>
                    <a:pt x="590" y="119"/>
                  </a:lnTo>
                  <a:lnTo>
                    <a:pt x="482" y="139"/>
                  </a:lnTo>
                  <a:lnTo>
                    <a:pt x="147" y="161"/>
                  </a:lnTo>
                  <a:lnTo>
                    <a:pt x="127" y="0"/>
                  </a:lnTo>
                  <a:lnTo>
                    <a:pt x="0" y="10"/>
                  </a:ln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39" name="Google Shape;839;p27"/>
            <p:cNvSpPr/>
            <p:nvPr/>
          </p:nvSpPr>
          <p:spPr>
            <a:xfrm>
              <a:off x="12869959" y="5792350"/>
              <a:ext cx="241693" cy="488883"/>
            </a:xfrm>
            <a:custGeom>
              <a:avLst/>
              <a:gdLst/>
              <a:ahLst/>
              <a:cxnLst/>
              <a:rect l="l" t="t" r="r" b="b"/>
              <a:pathLst>
                <a:path w="194" h="393" extrusionOk="0">
                  <a:moveTo>
                    <a:pt x="0" y="151"/>
                  </a:moveTo>
                  <a:lnTo>
                    <a:pt x="19" y="392"/>
                  </a:lnTo>
                  <a:lnTo>
                    <a:pt x="193" y="377"/>
                  </a:lnTo>
                  <a:lnTo>
                    <a:pt x="184" y="85"/>
                  </a:lnTo>
                  <a:lnTo>
                    <a:pt x="184" y="85"/>
                  </a:lnTo>
                  <a:cubicBezTo>
                    <a:pt x="184" y="85"/>
                    <a:pt x="50" y="0"/>
                    <a:pt x="0" y="151"/>
                  </a:cubicBezTo>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0" name="Google Shape;840;p27"/>
            <p:cNvSpPr/>
            <p:nvPr/>
          </p:nvSpPr>
          <p:spPr>
            <a:xfrm>
              <a:off x="14166317" y="6193344"/>
              <a:ext cx="159301" cy="126338"/>
            </a:xfrm>
            <a:custGeom>
              <a:avLst/>
              <a:gdLst/>
              <a:ahLst/>
              <a:cxnLst/>
              <a:rect l="l" t="t" r="r" b="b"/>
              <a:pathLst>
                <a:path w="127" h="103" extrusionOk="0">
                  <a:moveTo>
                    <a:pt x="114" y="51"/>
                  </a:moveTo>
                  <a:lnTo>
                    <a:pt x="114" y="51"/>
                  </a:lnTo>
                  <a:cubicBezTo>
                    <a:pt x="103" y="79"/>
                    <a:pt x="70" y="102"/>
                    <a:pt x="42" y="102"/>
                  </a:cubicBezTo>
                  <a:lnTo>
                    <a:pt x="42" y="102"/>
                  </a:lnTo>
                  <a:cubicBezTo>
                    <a:pt x="13" y="102"/>
                    <a:pt x="0" y="79"/>
                    <a:pt x="12" y="51"/>
                  </a:cubicBezTo>
                  <a:lnTo>
                    <a:pt x="12" y="51"/>
                  </a:lnTo>
                  <a:cubicBezTo>
                    <a:pt x="23" y="22"/>
                    <a:pt x="56" y="0"/>
                    <a:pt x="84" y="0"/>
                  </a:cubicBezTo>
                  <a:lnTo>
                    <a:pt x="84" y="0"/>
                  </a:lnTo>
                  <a:cubicBezTo>
                    <a:pt x="112" y="0"/>
                    <a:pt x="126" y="22"/>
                    <a:pt x="114" y="51"/>
                  </a:cubicBezTo>
                </a:path>
              </a:pathLst>
            </a:custGeom>
            <a:solidFill>
              <a:srgbClr val="E8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1" name="Google Shape;841;p27"/>
            <p:cNvSpPr/>
            <p:nvPr/>
          </p:nvSpPr>
          <p:spPr>
            <a:xfrm>
              <a:off x="11677970" y="4880505"/>
              <a:ext cx="373528" cy="247190"/>
            </a:xfrm>
            <a:custGeom>
              <a:avLst/>
              <a:gdLst/>
              <a:ahLst/>
              <a:cxnLst/>
              <a:rect l="l" t="t" r="r" b="b"/>
              <a:pathLst>
                <a:path w="299" h="200" extrusionOk="0">
                  <a:moveTo>
                    <a:pt x="298" y="199"/>
                  </a:moveTo>
                  <a:lnTo>
                    <a:pt x="0" y="199"/>
                  </a:lnTo>
                  <a:lnTo>
                    <a:pt x="0" y="0"/>
                  </a:lnTo>
                  <a:lnTo>
                    <a:pt x="298" y="0"/>
                  </a:lnTo>
                  <a:lnTo>
                    <a:pt x="298" y="199"/>
                  </a:lnTo>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2" name="Google Shape;842;p27"/>
            <p:cNvSpPr/>
            <p:nvPr/>
          </p:nvSpPr>
          <p:spPr>
            <a:xfrm>
              <a:off x="11430784" y="3699502"/>
              <a:ext cx="867903" cy="1181002"/>
            </a:xfrm>
            <a:custGeom>
              <a:avLst/>
              <a:gdLst/>
              <a:ahLst/>
              <a:cxnLst/>
              <a:rect l="l" t="t" r="r" b="b"/>
              <a:pathLst>
                <a:path w="697" h="949" extrusionOk="0">
                  <a:moveTo>
                    <a:pt x="696" y="349"/>
                  </a:moveTo>
                  <a:lnTo>
                    <a:pt x="696" y="349"/>
                  </a:lnTo>
                  <a:cubicBezTo>
                    <a:pt x="696" y="486"/>
                    <a:pt x="466" y="948"/>
                    <a:pt x="466" y="948"/>
                  </a:cubicBezTo>
                  <a:lnTo>
                    <a:pt x="232" y="948"/>
                  </a:lnTo>
                  <a:lnTo>
                    <a:pt x="232" y="948"/>
                  </a:lnTo>
                  <a:cubicBezTo>
                    <a:pt x="232" y="948"/>
                    <a:pt x="0" y="540"/>
                    <a:pt x="0" y="349"/>
                  </a:cubicBezTo>
                  <a:lnTo>
                    <a:pt x="0" y="349"/>
                  </a:lnTo>
                  <a:cubicBezTo>
                    <a:pt x="0" y="156"/>
                    <a:pt x="156" y="0"/>
                    <a:pt x="349" y="0"/>
                  </a:cubicBezTo>
                  <a:lnTo>
                    <a:pt x="349" y="0"/>
                  </a:lnTo>
                  <a:cubicBezTo>
                    <a:pt x="542" y="0"/>
                    <a:pt x="696" y="156"/>
                    <a:pt x="696" y="349"/>
                  </a:cubicBezTo>
                </a:path>
              </a:pathLst>
            </a:custGeom>
            <a:solidFill>
              <a:srgbClr val="FCAE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3" name="Google Shape;843;p27"/>
            <p:cNvSpPr/>
            <p:nvPr/>
          </p:nvSpPr>
          <p:spPr>
            <a:xfrm>
              <a:off x="11623041" y="4880504"/>
              <a:ext cx="487635" cy="245944"/>
            </a:xfrm>
            <a:custGeom>
              <a:avLst/>
              <a:gdLst/>
              <a:ahLst/>
              <a:cxnLst/>
              <a:rect l="l" t="t" r="r" b="b"/>
              <a:pathLst>
                <a:path w="487635" h="245944" extrusionOk="0">
                  <a:moveTo>
                    <a:pt x="46027" y="153806"/>
                  </a:moveTo>
                  <a:lnTo>
                    <a:pt x="440364" y="153806"/>
                  </a:lnTo>
                  <a:cubicBezTo>
                    <a:pt x="465244" y="153806"/>
                    <a:pt x="487635" y="173728"/>
                    <a:pt x="487635" y="199875"/>
                  </a:cubicBezTo>
                  <a:cubicBezTo>
                    <a:pt x="487635" y="224777"/>
                    <a:pt x="465244" y="245944"/>
                    <a:pt x="440364" y="245944"/>
                  </a:cubicBezTo>
                  <a:lnTo>
                    <a:pt x="46027" y="245944"/>
                  </a:lnTo>
                  <a:cubicBezTo>
                    <a:pt x="21147" y="245944"/>
                    <a:pt x="0" y="224777"/>
                    <a:pt x="0" y="199875"/>
                  </a:cubicBezTo>
                  <a:cubicBezTo>
                    <a:pt x="0" y="173728"/>
                    <a:pt x="21147" y="153806"/>
                    <a:pt x="46027" y="153806"/>
                  </a:cubicBezTo>
                  <a:close/>
                  <a:moveTo>
                    <a:pt x="46027" y="0"/>
                  </a:moveTo>
                  <a:lnTo>
                    <a:pt x="440364" y="0"/>
                  </a:lnTo>
                  <a:cubicBezTo>
                    <a:pt x="465244" y="0"/>
                    <a:pt x="487635" y="19922"/>
                    <a:pt x="487635" y="46069"/>
                  </a:cubicBezTo>
                  <a:cubicBezTo>
                    <a:pt x="487635" y="72216"/>
                    <a:pt x="465244" y="92138"/>
                    <a:pt x="440364" y="92138"/>
                  </a:cubicBezTo>
                  <a:lnTo>
                    <a:pt x="46027" y="92138"/>
                  </a:lnTo>
                  <a:cubicBezTo>
                    <a:pt x="21147" y="92138"/>
                    <a:pt x="0" y="72216"/>
                    <a:pt x="0" y="46069"/>
                  </a:cubicBezTo>
                  <a:cubicBezTo>
                    <a:pt x="0" y="19922"/>
                    <a:pt x="21147" y="0"/>
                    <a:pt x="46027" y="0"/>
                  </a:cubicBezTo>
                  <a:close/>
                </a:path>
              </a:pathLst>
            </a:custGeom>
            <a:solidFill>
              <a:srgbClr val="ABB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4" name="Google Shape;844;p27"/>
            <p:cNvSpPr/>
            <p:nvPr/>
          </p:nvSpPr>
          <p:spPr>
            <a:xfrm>
              <a:off x="11677970" y="5127694"/>
              <a:ext cx="373528" cy="142819"/>
            </a:xfrm>
            <a:custGeom>
              <a:avLst/>
              <a:gdLst/>
              <a:ahLst/>
              <a:cxnLst/>
              <a:rect l="l" t="t" r="r" b="b"/>
              <a:pathLst>
                <a:path w="302" h="115" extrusionOk="0">
                  <a:moveTo>
                    <a:pt x="301" y="0"/>
                  </a:moveTo>
                  <a:lnTo>
                    <a:pt x="0" y="0"/>
                  </a:lnTo>
                  <a:lnTo>
                    <a:pt x="0" y="0"/>
                  </a:lnTo>
                  <a:cubicBezTo>
                    <a:pt x="0" y="63"/>
                    <a:pt x="52" y="114"/>
                    <a:pt x="115" y="114"/>
                  </a:cubicBezTo>
                  <a:lnTo>
                    <a:pt x="187" y="114"/>
                  </a:lnTo>
                  <a:lnTo>
                    <a:pt x="187" y="114"/>
                  </a:lnTo>
                  <a:cubicBezTo>
                    <a:pt x="250" y="114"/>
                    <a:pt x="301" y="63"/>
                    <a:pt x="301" y="0"/>
                  </a:cubicBezTo>
                </a:path>
              </a:pathLst>
            </a:custGeom>
            <a:solidFill>
              <a:srgbClr val="293C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5" name="Google Shape;845;p27"/>
            <p:cNvSpPr/>
            <p:nvPr/>
          </p:nvSpPr>
          <p:spPr>
            <a:xfrm>
              <a:off x="10908944" y="3320480"/>
              <a:ext cx="1899333" cy="905178"/>
            </a:xfrm>
            <a:custGeom>
              <a:avLst/>
              <a:gdLst/>
              <a:ahLst/>
              <a:cxnLst/>
              <a:rect l="l" t="t" r="r" b="b"/>
              <a:pathLst>
                <a:path w="1899333" h="905178" extrusionOk="0">
                  <a:moveTo>
                    <a:pt x="1896816" y="873396"/>
                  </a:moveTo>
                  <a:lnTo>
                    <a:pt x="1899333" y="883990"/>
                  </a:lnTo>
                  <a:lnTo>
                    <a:pt x="1660158" y="905178"/>
                  </a:lnTo>
                  <a:lnTo>
                    <a:pt x="1658899" y="893407"/>
                  </a:lnTo>
                  <a:close/>
                  <a:moveTo>
                    <a:pt x="1237" y="873396"/>
                  </a:moveTo>
                  <a:lnTo>
                    <a:pt x="234962" y="893407"/>
                  </a:lnTo>
                  <a:lnTo>
                    <a:pt x="234962" y="905178"/>
                  </a:lnTo>
                  <a:lnTo>
                    <a:pt x="0" y="883990"/>
                  </a:lnTo>
                  <a:close/>
                  <a:moveTo>
                    <a:pt x="1732673" y="428459"/>
                  </a:moveTo>
                  <a:lnTo>
                    <a:pt x="1740063" y="437229"/>
                  </a:lnTo>
                  <a:lnTo>
                    <a:pt x="1542982" y="570025"/>
                  </a:lnTo>
                  <a:lnTo>
                    <a:pt x="1538055" y="560003"/>
                  </a:lnTo>
                  <a:close/>
                  <a:moveTo>
                    <a:pt x="158763" y="428459"/>
                  </a:moveTo>
                  <a:lnTo>
                    <a:pt x="355807" y="560003"/>
                  </a:lnTo>
                  <a:lnTo>
                    <a:pt x="349610" y="570025"/>
                  </a:lnTo>
                  <a:lnTo>
                    <a:pt x="153806" y="437229"/>
                  </a:lnTo>
                  <a:close/>
                  <a:moveTo>
                    <a:pt x="1384138" y="115354"/>
                  </a:moveTo>
                  <a:lnTo>
                    <a:pt x="1394003" y="120307"/>
                  </a:lnTo>
                  <a:lnTo>
                    <a:pt x="1284253" y="328343"/>
                  </a:lnTo>
                  <a:lnTo>
                    <a:pt x="1274388" y="322151"/>
                  </a:lnTo>
                  <a:close/>
                  <a:moveTo>
                    <a:pt x="515125" y="115354"/>
                  </a:moveTo>
                  <a:lnTo>
                    <a:pt x="624987" y="322151"/>
                  </a:lnTo>
                  <a:lnTo>
                    <a:pt x="615222" y="328343"/>
                  </a:lnTo>
                  <a:lnTo>
                    <a:pt x="505360" y="120307"/>
                  </a:lnTo>
                  <a:close/>
                  <a:moveTo>
                    <a:pt x="928324" y="0"/>
                  </a:moveTo>
                  <a:lnTo>
                    <a:pt x="938212" y="0"/>
                  </a:lnTo>
                  <a:lnTo>
                    <a:pt x="938212" y="234966"/>
                  </a:lnTo>
                  <a:lnTo>
                    <a:pt x="928324" y="234966"/>
                  </a:lnTo>
                  <a:close/>
                </a:path>
              </a:pathLst>
            </a:custGeom>
            <a:solidFill>
              <a:srgbClr val="ABB9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6" name="Google Shape;846;p27"/>
            <p:cNvSpPr/>
            <p:nvPr/>
          </p:nvSpPr>
          <p:spPr>
            <a:xfrm>
              <a:off x="11485712" y="3748940"/>
              <a:ext cx="752548" cy="582263"/>
            </a:xfrm>
            <a:custGeom>
              <a:avLst/>
              <a:gdLst/>
              <a:ahLst/>
              <a:cxnLst/>
              <a:rect l="l" t="t" r="r" b="b"/>
              <a:pathLst>
                <a:path w="602" h="468" extrusionOk="0">
                  <a:moveTo>
                    <a:pt x="601" y="301"/>
                  </a:moveTo>
                  <a:lnTo>
                    <a:pt x="601" y="301"/>
                  </a:lnTo>
                  <a:cubicBezTo>
                    <a:pt x="601" y="467"/>
                    <a:pt x="467" y="346"/>
                    <a:pt x="301" y="346"/>
                  </a:cubicBezTo>
                  <a:lnTo>
                    <a:pt x="301" y="346"/>
                  </a:lnTo>
                  <a:cubicBezTo>
                    <a:pt x="135" y="346"/>
                    <a:pt x="0" y="467"/>
                    <a:pt x="0" y="301"/>
                  </a:cubicBezTo>
                  <a:lnTo>
                    <a:pt x="0" y="301"/>
                  </a:lnTo>
                  <a:cubicBezTo>
                    <a:pt x="0" y="134"/>
                    <a:pt x="135" y="0"/>
                    <a:pt x="301" y="0"/>
                  </a:cubicBezTo>
                  <a:lnTo>
                    <a:pt x="301" y="0"/>
                  </a:lnTo>
                  <a:cubicBezTo>
                    <a:pt x="467" y="0"/>
                    <a:pt x="601" y="134"/>
                    <a:pt x="601" y="301"/>
                  </a:cubicBezTo>
                </a:path>
              </a:pathLst>
            </a:custGeom>
            <a:solidFill>
              <a:srgbClr val="FFC75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7" name="Google Shape;847;p27"/>
            <p:cNvSpPr/>
            <p:nvPr/>
          </p:nvSpPr>
          <p:spPr>
            <a:xfrm>
              <a:off x="11666987" y="4067535"/>
              <a:ext cx="406485" cy="780013"/>
            </a:xfrm>
            <a:custGeom>
              <a:avLst/>
              <a:gdLst/>
              <a:ahLst/>
              <a:cxnLst/>
              <a:rect l="l" t="t" r="r" b="b"/>
              <a:pathLst>
                <a:path w="327" h="627" extrusionOk="0">
                  <a:moveTo>
                    <a:pt x="201" y="625"/>
                  </a:moveTo>
                  <a:lnTo>
                    <a:pt x="201" y="625"/>
                  </a:lnTo>
                  <a:lnTo>
                    <a:pt x="199" y="625"/>
                  </a:lnTo>
                  <a:lnTo>
                    <a:pt x="199" y="625"/>
                  </a:lnTo>
                  <a:cubicBezTo>
                    <a:pt x="194" y="624"/>
                    <a:pt x="191" y="619"/>
                    <a:pt x="192" y="614"/>
                  </a:cubicBezTo>
                  <a:lnTo>
                    <a:pt x="192" y="614"/>
                  </a:lnTo>
                  <a:cubicBezTo>
                    <a:pt x="192" y="613"/>
                    <a:pt x="227" y="476"/>
                    <a:pt x="254" y="335"/>
                  </a:cubicBezTo>
                  <a:lnTo>
                    <a:pt x="254" y="335"/>
                  </a:lnTo>
                  <a:cubicBezTo>
                    <a:pt x="301" y="80"/>
                    <a:pt x="280" y="29"/>
                    <a:pt x="268" y="19"/>
                  </a:cubicBezTo>
                  <a:lnTo>
                    <a:pt x="268" y="19"/>
                  </a:lnTo>
                  <a:lnTo>
                    <a:pt x="268" y="19"/>
                  </a:lnTo>
                  <a:lnTo>
                    <a:pt x="268" y="19"/>
                  </a:lnTo>
                  <a:cubicBezTo>
                    <a:pt x="260" y="21"/>
                    <a:pt x="248" y="60"/>
                    <a:pt x="240" y="86"/>
                  </a:cubicBezTo>
                  <a:lnTo>
                    <a:pt x="240" y="86"/>
                  </a:lnTo>
                  <a:cubicBezTo>
                    <a:pt x="221" y="142"/>
                    <a:pt x="202" y="201"/>
                    <a:pt x="168" y="202"/>
                  </a:cubicBezTo>
                  <a:lnTo>
                    <a:pt x="168" y="202"/>
                  </a:lnTo>
                  <a:lnTo>
                    <a:pt x="168" y="202"/>
                  </a:lnTo>
                  <a:cubicBezTo>
                    <a:pt x="132" y="202"/>
                    <a:pt x="111" y="144"/>
                    <a:pt x="90" y="87"/>
                  </a:cubicBezTo>
                  <a:lnTo>
                    <a:pt x="90" y="87"/>
                  </a:lnTo>
                  <a:cubicBezTo>
                    <a:pt x="81" y="61"/>
                    <a:pt x="66" y="21"/>
                    <a:pt x="58" y="18"/>
                  </a:cubicBezTo>
                  <a:lnTo>
                    <a:pt x="58" y="18"/>
                  </a:lnTo>
                  <a:cubicBezTo>
                    <a:pt x="58" y="18"/>
                    <a:pt x="58" y="19"/>
                    <a:pt x="57" y="19"/>
                  </a:cubicBezTo>
                  <a:lnTo>
                    <a:pt x="57" y="19"/>
                  </a:lnTo>
                  <a:cubicBezTo>
                    <a:pt x="43" y="32"/>
                    <a:pt x="26" y="89"/>
                    <a:pt x="68" y="335"/>
                  </a:cubicBezTo>
                  <a:lnTo>
                    <a:pt x="68" y="335"/>
                  </a:lnTo>
                  <a:cubicBezTo>
                    <a:pt x="92" y="476"/>
                    <a:pt x="124" y="613"/>
                    <a:pt x="125" y="614"/>
                  </a:cubicBezTo>
                  <a:lnTo>
                    <a:pt x="125" y="614"/>
                  </a:lnTo>
                  <a:cubicBezTo>
                    <a:pt x="126" y="619"/>
                    <a:pt x="123" y="624"/>
                    <a:pt x="118" y="625"/>
                  </a:cubicBezTo>
                  <a:lnTo>
                    <a:pt x="118" y="625"/>
                  </a:lnTo>
                  <a:cubicBezTo>
                    <a:pt x="113" y="626"/>
                    <a:pt x="108" y="623"/>
                    <a:pt x="107" y="618"/>
                  </a:cubicBezTo>
                  <a:lnTo>
                    <a:pt x="107" y="618"/>
                  </a:lnTo>
                  <a:cubicBezTo>
                    <a:pt x="107" y="617"/>
                    <a:pt x="74" y="480"/>
                    <a:pt x="50" y="338"/>
                  </a:cubicBezTo>
                  <a:lnTo>
                    <a:pt x="50" y="338"/>
                  </a:lnTo>
                  <a:cubicBezTo>
                    <a:pt x="0" y="46"/>
                    <a:pt x="34" y="16"/>
                    <a:pt x="45" y="6"/>
                  </a:cubicBezTo>
                  <a:lnTo>
                    <a:pt x="45" y="6"/>
                  </a:lnTo>
                  <a:cubicBezTo>
                    <a:pt x="51" y="0"/>
                    <a:pt x="58" y="0"/>
                    <a:pt x="62" y="1"/>
                  </a:cubicBezTo>
                  <a:lnTo>
                    <a:pt x="62" y="1"/>
                  </a:lnTo>
                  <a:cubicBezTo>
                    <a:pt x="79" y="5"/>
                    <a:pt x="90" y="33"/>
                    <a:pt x="108" y="81"/>
                  </a:cubicBezTo>
                  <a:lnTo>
                    <a:pt x="108" y="81"/>
                  </a:lnTo>
                  <a:cubicBezTo>
                    <a:pt x="123" y="125"/>
                    <a:pt x="145" y="183"/>
                    <a:pt x="168" y="183"/>
                  </a:cubicBezTo>
                  <a:lnTo>
                    <a:pt x="168" y="183"/>
                  </a:lnTo>
                  <a:lnTo>
                    <a:pt x="168" y="183"/>
                  </a:lnTo>
                  <a:lnTo>
                    <a:pt x="168" y="183"/>
                  </a:lnTo>
                  <a:cubicBezTo>
                    <a:pt x="190" y="183"/>
                    <a:pt x="208" y="124"/>
                    <a:pt x="223" y="81"/>
                  </a:cubicBezTo>
                  <a:lnTo>
                    <a:pt x="223" y="81"/>
                  </a:lnTo>
                  <a:cubicBezTo>
                    <a:pt x="238" y="33"/>
                    <a:pt x="248" y="5"/>
                    <a:pt x="264" y="1"/>
                  </a:cubicBezTo>
                  <a:lnTo>
                    <a:pt x="264" y="1"/>
                  </a:lnTo>
                  <a:cubicBezTo>
                    <a:pt x="268" y="0"/>
                    <a:pt x="274" y="0"/>
                    <a:pt x="281" y="6"/>
                  </a:cubicBezTo>
                  <a:lnTo>
                    <a:pt x="281" y="6"/>
                  </a:lnTo>
                  <a:cubicBezTo>
                    <a:pt x="292" y="16"/>
                    <a:pt x="326" y="46"/>
                    <a:pt x="271" y="338"/>
                  </a:cubicBezTo>
                  <a:lnTo>
                    <a:pt x="271" y="338"/>
                  </a:lnTo>
                  <a:cubicBezTo>
                    <a:pt x="245" y="480"/>
                    <a:pt x="210" y="617"/>
                    <a:pt x="210" y="618"/>
                  </a:cubicBezTo>
                  <a:lnTo>
                    <a:pt x="210" y="618"/>
                  </a:lnTo>
                  <a:cubicBezTo>
                    <a:pt x="208" y="623"/>
                    <a:pt x="205" y="625"/>
                    <a:pt x="201" y="625"/>
                  </a:cubicBezTo>
                </a:path>
              </a:pathLst>
            </a:custGeom>
            <a:solidFill>
              <a:srgbClr val="EA992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8" name="Google Shape;848;p27"/>
            <p:cNvSpPr/>
            <p:nvPr/>
          </p:nvSpPr>
          <p:spPr>
            <a:xfrm>
              <a:off x="15643952" y="6171374"/>
              <a:ext cx="1130324" cy="910612"/>
            </a:xfrm>
            <a:custGeom>
              <a:avLst/>
              <a:gdLst/>
              <a:ahLst/>
              <a:cxnLst/>
              <a:rect l="l" t="t" r="r" b="b"/>
              <a:pathLst>
                <a:path w="1130324" h="910612" extrusionOk="0">
                  <a:moveTo>
                    <a:pt x="567269" y="681137"/>
                  </a:moveTo>
                  <a:cubicBezTo>
                    <a:pt x="632601" y="681137"/>
                    <a:pt x="685369" y="731720"/>
                    <a:pt x="685369" y="795874"/>
                  </a:cubicBezTo>
                  <a:cubicBezTo>
                    <a:pt x="685369" y="858795"/>
                    <a:pt x="632601" y="910612"/>
                    <a:pt x="567269" y="910612"/>
                  </a:cubicBezTo>
                  <a:cubicBezTo>
                    <a:pt x="501937" y="910612"/>
                    <a:pt x="450426" y="858795"/>
                    <a:pt x="450426" y="795874"/>
                  </a:cubicBezTo>
                  <a:cubicBezTo>
                    <a:pt x="450426" y="731720"/>
                    <a:pt x="501937" y="681137"/>
                    <a:pt x="567269" y="681137"/>
                  </a:cubicBezTo>
                  <a:close/>
                  <a:moveTo>
                    <a:pt x="565155" y="428459"/>
                  </a:moveTo>
                  <a:cubicBezTo>
                    <a:pt x="668626" y="428459"/>
                    <a:pt x="760878" y="470271"/>
                    <a:pt x="828197" y="536680"/>
                  </a:cubicBezTo>
                  <a:lnTo>
                    <a:pt x="772098" y="592020"/>
                  </a:lnTo>
                  <a:cubicBezTo>
                    <a:pt x="719739" y="539139"/>
                    <a:pt x="646187" y="505935"/>
                    <a:pt x="565155" y="505935"/>
                  </a:cubicBezTo>
                  <a:cubicBezTo>
                    <a:pt x="484123" y="505935"/>
                    <a:pt x="411817" y="539139"/>
                    <a:pt x="358211" y="592020"/>
                  </a:cubicBezTo>
                  <a:lnTo>
                    <a:pt x="302112" y="536680"/>
                  </a:lnTo>
                  <a:cubicBezTo>
                    <a:pt x="370678" y="470271"/>
                    <a:pt x="462930" y="428459"/>
                    <a:pt x="565155" y="428459"/>
                  </a:cubicBezTo>
                  <a:close/>
                  <a:moveTo>
                    <a:pt x="567279" y="230709"/>
                  </a:moveTo>
                  <a:cubicBezTo>
                    <a:pt x="724289" y="230709"/>
                    <a:pt x="867591" y="294519"/>
                    <a:pt x="971018" y="398367"/>
                  </a:cubicBezTo>
                  <a:lnTo>
                    <a:pt x="914943" y="454670"/>
                  </a:lnTo>
                  <a:cubicBezTo>
                    <a:pt x="826470" y="364585"/>
                    <a:pt x="703105" y="309533"/>
                    <a:pt x="567279" y="309533"/>
                  </a:cubicBezTo>
                  <a:cubicBezTo>
                    <a:pt x="431454" y="309533"/>
                    <a:pt x="309335" y="364585"/>
                    <a:pt x="219616" y="454670"/>
                  </a:cubicBezTo>
                  <a:lnTo>
                    <a:pt x="164787" y="398367"/>
                  </a:lnTo>
                  <a:cubicBezTo>
                    <a:pt x="268214" y="294519"/>
                    <a:pt x="410270" y="230709"/>
                    <a:pt x="567279" y="230709"/>
                  </a:cubicBezTo>
                  <a:close/>
                  <a:moveTo>
                    <a:pt x="564540" y="0"/>
                  </a:moveTo>
                  <a:cubicBezTo>
                    <a:pt x="784636" y="0"/>
                    <a:pt x="984836" y="89578"/>
                    <a:pt x="1130324" y="233898"/>
                  </a:cubicBezTo>
                  <a:lnTo>
                    <a:pt x="1074367" y="289885"/>
                  </a:lnTo>
                  <a:cubicBezTo>
                    <a:pt x="943802" y="159250"/>
                    <a:pt x="763497" y="78381"/>
                    <a:pt x="564540" y="78381"/>
                  </a:cubicBezTo>
                  <a:cubicBezTo>
                    <a:pt x="366827" y="78381"/>
                    <a:pt x="186522" y="159250"/>
                    <a:pt x="54713" y="289885"/>
                  </a:cubicBezTo>
                  <a:lnTo>
                    <a:pt x="0" y="233898"/>
                  </a:lnTo>
                  <a:cubicBezTo>
                    <a:pt x="144244" y="89578"/>
                    <a:pt x="344444" y="0"/>
                    <a:pt x="564540" y="0"/>
                  </a:cubicBezTo>
                  <a:close/>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49" name="Google Shape;849;p27"/>
            <p:cNvSpPr/>
            <p:nvPr/>
          </p:nvSpPr>
          <p:spPr>
            <a:xfrm>
              <a:off x="16500864" y="8511410"/>
              <a:ext cx="483389" cy="939308"/>
            </a:xfrm>
            <a:custGeom>
              <a:avLst/>
              <a:gdLst/>
              <a:ahLst/>
              <a:cxnLst/>
              <a:rect l="l" t="t" r="r" b="b"/>
              <a:pathLst>
                <a:path w="390" h="752" extrusionOk="0">
                  <a:moveTo>
                    <a:pt x="147" y="0"/>
                  </a:moveTo>
                  <a:lnTo>
                    <a:pt x="389" y="751"/>
                  </a:lnTo>
                  <a:lnTo>
                    <a:pt x="254" y="751"/>
                  </a:lnTo>
                  <a:lnTo>
                    <a:pt x="0" y="205"/>
                  </a:lnTo>
                  <a:lnTo>
                    <a:pt x="0" y="90"/>
                  </a:lnTo>
                  <a:lnTo>
                    <a:pt x="0" y="90"/>
                  </a:lnTo>
                  <a:cubicBezTo>
                    <a:pt x="0" y="49"/>
                    <a:pt x="33" y="24"/>
                    <a:pt x="74" y="16"/>
                  </a:cubicBezTo>
                  <a:lnTo>
                    <a:pt x="147" y="0"/>
                  </a:lnTo>
                </a:path>
              </a:pathLst>
            </a:custGeom>
            <a:solidFill>
              <a:srgbClr val="293C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0" name="Google Shape;850;p27"/>
            <p:cNvSpPr/>
            <p:nvPr/>
          </p:nvSpPr>
          <p:spPr>
            <a:xfrm>
              <a:off x="15709867" y="12098366"/>
              <a:ext cx="164791" cy="219722"/>
            </a:xfrm>
            <a:custGeom>
              <a:avLst/>
              <a:gdLst/>
              <a:ahLst/>
              <a:cxnLst/>
              <a:rect l="l" t="t" r="r" b="b"/>
              <a:pathLst>
                <a:path w="134" h="175" extrusionOk="0">
                  <a:moveTo>
                    <a:pt x="133" y="174"/>
                  </a:moveTo>
                  <a:lnTo>
                    <a:pt x="0" y="174"/>
                  </a:lnTo>
                  <a:lnTo>
                    <a:pt x="0" y="0"/>
                  </a:lnTo>
                  <a:lnTo>
                    <a:pt x="133" y="0"/>
                  </a:lnTo>
                  <a:lnTo>
                    <a:pt x="133" y="174"/>
                  </a:lnTo>
                </a:path>
              </a:pathLst>
            </a:custGeom>
            <a:solidFill>
              <a:srgbClr val="EAC1A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1" name="Google Shape;851;p27"/>
            <p:cNvSpPr/>
            <p:nvPr/>
          </p:nvSpPr>
          <p:spPr>
            <a:xfrm>
              <a:off x="16209731" y="12048932"/>
              <a:ext cx="225216" cy="258171"/>
            </a:xfrm>
            <a:custGeom>
              <a:avLst/>
              <a:gdLst/>
              <a:ahLst/>
              <a:cxnLst/>
              <a:rect l="l" t="t" r="r" b="b"/>
              <a:pathLst>
                <a:path w="180" h="207" extrusionOk="0">
                  <a:moveTo>
                    <a:pt x="127" y="206"/>
                  </a:moveTo>
                  <a:lnTo>
                    <a:pt x="0" y="165"/>
                  </a:lnTo>
                  <a:lnTo>
                    <a:pt x="52" y="0"/>
                  </a:lnTo>
                  <a:lnTo>
                    <a:pt x="179" y="39"/>
                  </a:lnTo>
                  <a:lnTo>
                    <a:pt x="127" y="206"/>
                  </a:lnTo>
                </a:path>
              </a:pathLst>
            </a:custGeom>
            <a:solidFill>
              <a:srgbClr val="EAC1A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2" name="Google Shape;852;p27"/>
            <p:cNvSpPr/>
            <p:nvPr/>
          </p:nvSpPr>
          <p:spPr>
            <a:xfrm>
              <a:off x="15649441" y="9774810"/>
              <a:ext cx="1148048" cy="2411447"/>
            </a:xfrm>
            <a:custGeom>
              <a:avLst/>
              <a:gdLst/>
              <a:ahLst/>
              <a:cxnLst/>
              <a:rect l="l" t="t" r="r" b="b"/>
              <a:pathLst>
                <a:path w="923" h="1934" extrusionOk="0">
                  <a:moveTo>
                    <a:pt x="86" y="0"/>
                  </a:moveTo>
                  <a:lnTo>
                    <a:pt x="0" y="1933"/>
                  </a:lnTo>
                  <a:lnTo>
                    <a:pt x="225" y="1933"/>
                  </a:lnTo>
                  <a:lnTo>
                    <a:pt x="460" y="451"/>
                  </a:lnTo>
                  <a:lnTo>
                    <a:pt x="617" y="976"/>
                  </a:lnTo>
                  <a:lnTo>
                    <a:pt x="466" y="1835"/>
                  </a:lnTo>
                  <a:lnTo>
                    <a:pt x="658" y="1901"/>
                  </a:lnTo>
                  <a:lnTo>
                    <a:pt x="922" y="1010"/>
                  </a:lnTo>
                  <a:lnTo>
                    <a:pt x="753" y="43"/>
                  </a:lnTo>
                  <a:lnTo>
                    <a:pt x="86" y="0"/>
                  </a:lnTo>
                </a:path>
              </a:pathLst>
            </a:custGeom>
            <a:solidFill>
              <a:srgbClr val="EA992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3" name="Google Shape;853;p27"/>
            <p:cNvSpPr/>
            <p:nvPr/>
          </p:nvSpPr>
          <p:spPr>
            <a:xfrm>
              <a:off x="15759302" y="8280702"/>
              <a:ext cx="930416" cy="1675258"/>
            </a:xfrm>
            <a:custGeom>
              <a:avLst/>
              <a:gdLst/>
              <a:ahLst/>
              <a:cxnLst/>
              <a:rect l="l" t="t" r="r" b="b"/>
              <a:pathLst>
                <a:path w="930416" h="1675258" extrusionOk="0">
                  <a:moveTo>
                    <a:pt x="520609" y="0"/>
                  </a:moveTo>
                  <a:lnTo>
                    <a:pt x="726112" y="70998"/>
                  </a:lnTo>
                  <a:cubicBezTo>
                    <a:pt x="726112" y="70998"/>
                    <a:pt x="920407" y="196802"/>
                    <a:pt x="927879" y="232923"/>
                  </a:cubicBezTo>
                  <a:cubicBezTo>
                    <a:pt x="949053" y="328833"/>
                    <a:pt x="830732" y="1549501"/>
                    <a:pt x="830732" y="1549501"/>
                  </a:cubicBezTo>
                  <a:cubicBezTo>
                    <a:pt x="570428" y="1860896"/>
                    <a:pt x="0" y="1495942"/>
                    <a:pt x="0" y="1495942"/>
                  </a:cubicBezTo>
                  <a:lnTo>
                    <a:pt x="108356" y="1066216"/>
                  </a:lnTo>
                  <a:cubicBezTo>
                    <a:pt x="108356" y="1066216"/>
                    <a:pt x="79710" y="407305"/>
                    <a:pt x="105865" y="239151"/>
                  </a:cubicBezTo>
                  <a:cubicBezTo>
                    <a:pt x="128284" y="98401"/>
                    <a:pt x="520609" y="0"/>
                    <a:pt x="520609" y="0"/>
                  </a:cubicBezTo>
                  <a:close/>
                </a:path>
              </a:pathLst>
            </a:custGeom>
            <a:gradFill>
              <a:gsLst>
                <a:gs pos="0">
                  <a:srgbClr val="293C6D"/>
                </a:gs>
                <a:gs pos="17000">
                  <a:srgbClr val="293C6D"/>
                </a:gs>
                <a:gs pos="74000">
                  <a:srgbClr val="455A8B"/>
                </a:gs>
                <a:gs pos="100000">
                  <a:srgbClr val="455A8B"/>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4" name="Google Shape;854;p27"/>
            <p:cNvSpPr/>
            <p:nvPr/>
          </p:nvSpPr>
          <p:spPr>
            <a:xfrm>
              <a:off x="15649441" y="12318090"/>
              <a:ext cx="571276" cy="225216"/>
            </a:xfrm>
            <a:custGeom>
              <a:avLst/>
              <a:gdLst/>
              <a:ahLst/>
              <a:cxnLst/>
              <a:rect l="l" t="t" r="r" b="b"/>
              <a:pathLst>
                <a:path w="459" h="179" extrusionOk="0">
                  <a:moveTo>
                    <a:pt x="48" y="0"/>
                  </a:moveTo>
                  <a:lnTo>
                    <a:pt x="16" y="79"/>
                  </a:lnTo>
                  <a:lnTo>
                    <a:pt x="16" y="79"/>
                  </a:lnTo>
                  <a:cubicBezTo>
                    <a:pt x="5" y="104"/>
                    <a:pt x="0" y="130"/>
                    <a:pt x="0" y="157"/>
                  </a:cubicBezTo>
                  <a:lnTo>
                    <a:pt x="0" y="178"/>
                  </a:lnTo>
                  <a:lnTo>
                    <a:pt x="458" y="178"/>
                  </a:lnTo>
                  <a:lnTo>
                    <a:pt x="458" y="178"/>
                  </a:lnTo>
                  <a:cubicBezTo>
                    <a:pt x="458" y="178"/>
                    <a:pt x="450" y="127"/>
                    <a:pt x="389" y="114"/>
                  </a:cubicBezTo>
                  <a:lnTo>
                    <a:pt x="389" y="114"/>
                  </a:lnTo>
                  <a:cubicBezTo>
                    <a:pt x="366" y="109"/>
                    <a:pt x="246" y="94"/>
                    <a:pt x="196" y="26"/>
                  </a:cubicBezTo>
                  <a:lnTo>
                    <a:pt x="196" y="26"/>
                  </a:lnTo>
                  <a:cubicBezTo>
                    <a:pt x="189" y="18"/>
                    <a:pt x="185" y="10"/>
                    <a:pt x="181" y="0"/>
                  </a:cubicBezTo>
                  <a:lnTo>
                    <a:pt x="48" y="0"/>
                  </a:lnTo>
                </a:path>
              </a:pathLst>
            </a:custGeom>
            <a:solidFill>
              <a:srgbClr val="455A8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5" name="Google Shape;855;p27"/>
            <p:cNvSpPr/>
            <p:nvPr/>
          </p:nvSpPr>
          <p:spPr>
            <a:xfrm>
              <a:off x="16083394" y="12252173"/>
              <a:ext cx="565781" cy="291133"/>
            </a:xfrm>
            <a:custGeom>
              <a:avLst/>
              <a:gdLst/>
              <a:ahLst/>
              <a:cxnLst/>
              <a:rect l="l" t="t" r="r" b="b"/>
              <a:pathLst>
                <a:path w="456" h="232" extrusionOk="0">
                  <a:moveTo>
                    <a:pt x="99" y="0"/>
                  </a:moveTo>
                  <a:lnTo>
                    <a:pt x="99" y="0"/>
                  </a:lnTo>
                  <a:cubicBezTo>
                    <a:pt x="99" y="0"/>
                    <a:pt x="33" y="22"/>
                    <a:pt x="0" y="100"/>
                  </a:cubicBezTo>
                  <a:lnTo>
                    <a:pt x="193" y="231"/>
                  </a:lnTo>
                  <a:lnTo>
                    <a:pt x="455" y="231"/>
                  </a:lnTo>
                  <a:lnTo>
                    <a:pt x="455" y="231"/>
                  </a:lnTo>
                  <a:cubicBezTo>
                    <a:pt x="455" y="231"/>
                    <a:pt x="447" y="193"/>
                    <a:pt x="412" y="183"/>
                  </a:cubicBezTo>
                  <a:lnTo>
                    <a:pt x="412" y="183"/>
                  </a:lnTo>
                  <a:cubicBezTo>
                    <a:pt x="361" y="168"/>
                    <a:pt x="266" y="147"/>
                    <a:pt x="266" y="147"/>
                  </a:cubicBezTo>
                  <a:lnTo>
                    <a:pt x="226" y="41"/>
                  </a:lnTo>
                  <a:lnTo>
                    <a:pt x="99" y="0"/>
                  </a:lnTo>
                </a:path>
              </a:pathLst>
            </a:custGeom>
            <a:solidFill>
              <a:srgbClr val="455A8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6" name="Google Shape;856;p27"/>
            <p:cNvSpPr/>
            <p:nvPr/>
          </p:nvSpPr>
          <p:spPr>
            <a:xfrm>
              <a:off x="16731573" y="8824511"/>
              <a:ext cx="867903" cy="681136"/>
            </a:xfrm>
            <a:custGeom>
              <a:avLst/>
              <a:gdLst/>
              <a:ahLst/>
              <a:cxnLst/>
              <a:rect l="l" t="t" r="r" b="b"/>
              <a:pathLst>
                <a:path w="697" h="546" extrusionOk="0">
                  <a:moveTo>
                    <a:pt x="465" y="545"/>
                  </a:moveTo>
                  <a:lnTo>
                    <a:pt x="0" y="545"/>
                  </a:lnTo>
                  <a:lnTo>
                    <a:pt x="231" y="0"/>
                  </a:lnTo>
                  <a:lnTo>
                    <a:pt x="696" y="0"/>
                  </a:lnTo>
                  <a:lnTo>
                    <a:pt x="465" y="545"/>
                  </a:lnTo>
                </a:path>
              </a:pathLst>
            </a:custGeom>
            <a:solidFill>
              <a:srgbClr val="98C4D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7" name="Google Shape;857;p27"/>
            <p:cNvSpPr/>
            <p:nvPr/>
          </p:nvSpPr>
          <p:spPr>
            <a:xfrm>
              <a:off x="17094114" y="9110150"/>
              <a:ext cx="142819" cy="115355"/>
            </a:xfrm>
            <a:custGeom>
              <a:avLst/>
              <a:gdLst/>
              <a:ahLst/>
              <a:cxnLst/>
              <a:rect l="l" t="t" r="r" b="b"/>
              <a:pathLst>
                <a:path w="113" h="92" extrusionOk="0">
                  <a:moveTo>
                    <a:pt x="101" y="46"/>
                  </a:moveTo>
                  <a:lnTo>
                    <a:pt x="101" y="46"/>
                  </a:lnTo>
                  <a:cubicBezTo>
                    <a:pt x="91" y="71"/>
                    <a:pt x="61" y="91"/>
                    <a:pt x="36" y="91"/>
                  </a:cubicBezTo>
                  <a:lnTo>
                    <a:pt x="36" y="91"/>
                  </a:lnTo>
                  <a:cubicBezTo>
                    <a:pt x="11" y="91"/>
                    <a:pt x="0" y="71"/>
                    <a:pt x="10" y="46"/>
                  </a:cubicBezTo>
                  <a:lnTo>
                    <a:pt x="10" y="46"/>
                  </a:lnTo>
                  <a:cubicBezTo>
                    <a:pt x="21" y="21"/>
                    <a:pt x="50" y="0"/>
                    <a:pt x="75" y="0"/>
                  </a:cubicBezTo>
                  <a:lnTo>
                    <a:pt x="75" y="0"/>
                  </a:lnTo>
                  <a:cubicBezTo>
                    <a:pt x="101" y="0"/>
                    <a:pt x="112" y="21"/>
                    <a:pt x="101" y="46"/>
                  </a:cubicBezTo>
                </a:path>
              </a:pathLst>
            </a:custGeom>
            <a:solidFill>
              <a:srgbClr val="E8F1F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8" name="Google Shape;858;p27"/>
            <p:cNvSpPr/>
            <p:nvPr/>
          </p:nvSpPr>
          <p:spPr>
            <a:xfrm>
              <a:off x="15907616" y="8423521"/>
              <a:ext cx="637193" cy="1181004"/>
            </a:xfrm>
            <a:custGeom>
              <a:avLst/>
              <a:gdLst/>
              <a:ahLst/>
              <a:cxnLst/>
              <a:rect l="l" t="t" r="r" b="b"/>
              <a:pathLst>
                <a:path w="513" h="947" extrusionOk="0">
                  <a:moveTo>
                    <a:pt x="58" y="18"/>
                  </a:moveTo>
                  <a:lnTo>
                    <a:pt x="58" y="18"/>
                  </a:lnTo>
                  <a:cubicBezTo>
                    <a:pt x="22" y="37"/>
                    <a:pt x="0" y="74"/>
                    <a:pt x="0" y="115"/>
                  </a:cubicBezTo>
                  <a:lnTo>
                    <a:pt x="0" y="115"/>
                  </a:lnTo>
                  <a:cubicBezTo>
                    <a:pt x="0" y="252"/>
                    <a:pt x="5" y="663"/>
                    <a:pt x="64" y="709"/>
                  </a:cubicBezTo>
                  <a:lnTo>
                    <a:pt x="64" y="709"/>
                  </a:lnTo>
                  <a:cubicBezTo>
                    <a:pt x="137" y="765"/>
                    <a:pt x="454" y="946"/>
                    <a:pt x="454" y="946"/>
                  </a:cubicBezTo>
                  <a:lnTo>
                    <a:pt x="512" y="868"/>
                  </a:lnTo>
                  <a:lnTo>
                    <a:pt x="206" y="606"/>
                  </a:lnTo>
                  <a:lnTo>
                    <a:pt x="210" y="120"/>
                  </a:lnTo>
                  <a:lnTo>
                    <a:pt x="210" y="120"/>
                  </a:lnTo>
                  <a:cubicBezTo>
                    <a:pt x="211" y="79"/>
                    <a:pt x="189" y="41"/>
                    <a:pt x="153" y="22"/>
                  </a:cubicBezTo>
                  <a:lnTo>
                    <a:pt x="153" y="22"/>
                  </a:lnTo>
                  <a:cubicBezTo>
                    <a:pt x="127" y="8"/>
                    <a:pt x="94" y="0"/>
                    <a:pt x="58" y="18"/>
                  </a:cubicBezTo>
                </a:path>
              </a:pathLst>
            </a:custGeom>
            <a:solidFill>
              <a:srgbClr val="455A8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59" name="Google Shape;859;p27"/>
            <p:cNvSpPr/>
            <p:nvPr/>
          </p:nvSpPr>
          <p:spPr>
            <a:xfrm>
              <a:off x="16473398" y="9505650"/>
              <a:ext cx="444938" cy="109861"/>
            </a:xfrm>
            <a:custGeom>
              <a:avLst/>
              <a:gdLst/>
              <a:ahLst/>
              <a:cxnLst/>
              <a:rect l="l" t="t" r="r" b="b"/>
              <a:pathLst>
                <a:path w="359" h="86" extrusionOk="0">
                  <a:moveTo>
                    <a:pt x="0" y="78"/>
                  </a:moveTo>
                  <a:lnTo>
                    <a:pt x="250" y="85"/>
                  </a:lnTo>
                  <a:lnTo>
                    <a:pt x="358" y="0"/>
                  </a:lnTo>
                  <a:lnTo>
                    <a:pt x="285" y="0"/>
                  </a:lnTo>
                  <a:lnTo>
                    <a:pt x="245" y="25"/>
                  </a:lnTo>
                  <a:lnTo>
                    <a:pt x="155" y="0"/>
                  </a:lnTo>
                  <a:lnTo>
                    <a:pt x="58" y="0"/>
                  </a:lnTo>
                  <a:lnTo>
                    <a:pt x="0" y="78"/>
                  </a:ln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0" name="Google Shape;860;p27"/>
            <p:cNvSpPr/>
            <p:nvPr/>
          </p:nvSpPr>
          <p:spPr>
            <a:xfrm>
              <a:off x="16369030" y="9445227"/>
              <a:ext cx="961282" cy="60421"/>
            </a:xfrm>
            <a:custGeom>
              <a:avLst/>
              <a:gdLst/>
              <a:ahLst/>
              <a:cxnLst/>
              <a:rect l="l" t="t" r="r" b="b"/>
              <a:pathLst>
                <a:path w="773" h="47" extrusionOk="0">
                  <a:moveTo>
                    <a:pt x="753" y="46"/>
                  </a:moveTo>
                  <a:lnTo>
                    <a:pt x="0" y="46"/>
                  </a:lnTo>
                  <a:lnTo>
                    <a:pt x="20" y="0"/>
                  </a:lnTo>
                  <a:lnTo>
                    <a:pt x="772" y="0"/>
                  </a:lnTo>
                  <a:lnTo>
                    <a:pt x="753" y="46"/>
                  </a:lnTo>
                </a:path>
              </a:pathLst>
            </a:custGeom>
            <a:solidFill>
              <a:srgbClr val="BFDEE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1" name="Google Shape;861;p27"/>
            <p:cNvSpPr/>
            <p:nvPr/>
          </p:nvSpPr>
          <p:spPr>
            <a:xfrm>
              <a:off x="16281141" y="8049995"/>
              <a:ext cx="280145" cy="488879"/>
            </a:xfrm>
            <a:custGeom>
              <a:avLst/>
              <a:gdLst/>
              <a:ahLst/>
              <a:cxnLst/>
              <a:rect l="l" t="t" r="r" b="b"/>
              <a:pathLst>
                <a:path w="226" h="392" extrusionOk="0">
                  <a:moveTo>
                    <a:pt x="114" y="0"/>
                  </a:moveTo>
                  <a:lnTo>
                    <a:pt x="0" y="184"/>
                  </a:lnTo>
                  <a:lnTo>
                    <a:pt x="0" y="184"/>
                  </a:lnTo>
                  <a:cubicBezTo>
                    <a:pt x="0" y="184"/>
                    <a:pt x="53" y="383"/>
                    <a:pt x="120" y="387"/>
                  </a:cubicBezTo>
                  <a:lnTo>
                    <a:pt x="120" y="387"/>
                  </a:lnTo>
                  <a:cubicBezTo>
                    <a:pt x="188" y="391"/>
                    <a:pt x="165" y="241"/>
                    <a:pt x="165" y="241"/>
                  </a:cubicBezTo>
                  <a:lnTo>
                    <a:pt x="225" y="141"/>
                  </a:lnTo>
                  <a:lnTo>
                    <a:pt x="114" y="0"/>
                  </a:ln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2" name="Google Shape;862;p27"/>
            <p:cNvSpPr/>
            <p:nvPr/>
          </p:nvSpPr>
          <p:spPr>
            <a:xfrm>
              <a:off x="16429453" y="8110416"/>
              <a:ext cx="131833" cy="219722"/>
            </a:xfrm>
            <a:custGeom>
              <a:avLst/>
              <a:gdLst/>
              <a:ahLst/>
              <a:cxnLst/>
              <a:rect l="l" t="t" r="r" b="b"/>
              <a:pathLst>
                <a:path w="106" h="177" extrusionOk="0">
                  <a:moveTo>
                    <a:pt x="32" y="0"/>
                  </a:moveTo>
                  <a:lnTo>
                    <a:pt x="32" y="0"/>
                  </a:lnTo>
                  <a:cubicBezTo>
                    <a:pt x="22" y="32"/>
                    <a:pt x="0" y="119"/>
                    <a:pt x="55" y="176"/>
                  </a:cubicBezTo>
                  <a:lnTo>
                    <a:pt x="105" y="93"/>
                  </a:lnTo>
                  <a:lnTo>
                    <a:pt x="32" y="0"/>
                  </a:lnTo>
                </a:path>
              </a:pathLst>
            </a:custGeom>
            <a:solidFill>
              <a:srgbClr val="EAC1A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3" name="Google Shape;863;p27"/>
            <p:cNvSpPr/>
            <p:nvPr/>
          </p:nvSpPr>
          <p:spPr>
            <a:xfrm>
              <a:off x="16396495" y="7703933"/>
              <a:ext cx="450430" cy="626206"/>
            </a:xfrm>
            <a:custGeom>
              <a:avLst/>
              <a:gdLst/>
              <a:ahLst/>
              <a:cxnLst/>
              <a:rect l="l" t="t" r="r" b="b"/>
              <a:pathLst>
                <a:path w="361" h="501" extrusionOk="0">
                  <a:moveTo>
                    <a:pt x="360" y="180"/>
                  </a:moveTo>
                  <a:lnTo>
                    <a:pt x="360" y="180"/>
                  </a:lnTo>
                  <a:cubicBezTo>
                    <a:pt x="360" y="280"/>
                    <a:pt x="260" y="466"/>
                    <a:pt x="218" y="478"/>
                  </a:cubicBezTo>
                  <a:lnTo>
                    <a:pt x="218" y="478"/>
                  </a:lnTo>
                  <a:cubicBezTo>
                    <a:pt x="149" y="500"/>
                    <a:pt x="76" y="411"/>
                    <a:pt x="49" y="357"/>
                  </a:cubicBezTo>
                  <a:lnTo>
                    <a:pt x="49" y="357"/>
                  </a:lnTo>
                  <a:cubicBezTo>
                    <a:pt x="10" y="278"/>
                    <a:pt x="0" y="218"/>
                    <a:pt x="0" y="180"/>
                  </a:cubicBezTo>
                  <a:lnTo>
                    <a:pt x="0" y="180"/>
                  </a:lnTo>
                  <a:cubicBezTo>
                    <a:pt x="0" y="81"/>
                    <a:pt x="81" y="0"/>
                    <a:pt x="180" y="0"/>
                  </a:cubicBezTo>
                  <a:lnTo>
                    <a:pt x="180" y="0"/>
                  </a:lnTo>
                  <a:cubicBezTo>
                    <a:pt x="279" y="0"/>
                    <a:pt x="360" y="81"/>
                    <a:pt x="360" y="180"/>
                  </a:cubicBezTo>
                </a:path>
              </a:pathLst>
            </a:custGeom>
            <a:solidFill>
              <a:srgbClr val="F3D8C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4" name="Google Shape;864;p27"/>
            <p:cNvSpPr/>
            <p:nvPr/>
          </p:nvSpPr>
          <p:spPr>
            <a:xfrm>
              <a:off x="16303116" y="7528155"/>
              <a:ext cx="840434" cy="648180"/>
            </a:xfrm>
            <a:custGeom>
              <a:avLst/>
              <a:gdLst/>
              <a:ahLst/>
              <a:cxnLst/>
              <a:rect l="l" t="t" r="r" b="b"/>
              <a:pathLst>
                <a:path w="673" h="521" extrusionOk="0">
                  <a:moveTo>
                    <a:pt x="93" y="429"/>
                  </a:moveTo>
                  <a:lnTo>
                    <a:pt x="93" y="429"/>
                  </a:lnTo>
                  <a:cubicBezTo>
                    <a:pt x="93" y="429"/>
                    <a:pt x="178" y="389"/>
                    <a:pt x="179" y="368"/>
                  </a:cubicBezTo>
                  <a:lnTo>
                    <a:pt x="179" y="368"/>
                  </a:lnTo>
                  <a:cubicBezTo>
                    <a:pt x="180" y="347"/>
                    <a:pt x="121" y="326"/>
                    <a:pt x="152" y="282"/>
                  </a:cubicBezTo>
                  <a:lnTo>
                    <a:pt x="152" y="282"/>
                  </a:lnTo>
                  <a:cubicBezTo>
                    <a:pt x="187" y="234"/>
                    <a:pt x="250" y="239"/>
                    <a:pt x="256" y="272"/>
                  </a:cubicBezTo>
                  <a:lnTo>
                    <a:pt x="256" y="272"/>
                  </a:lnTo>
                  <a:cubicBezTo>
                    <a:pt x="262" y="305"/>
                    <a:pt x="204" y="322"/>
                    <a:pt x="218" y="349"/>
                  </a:cubicBezTo>
                  <a:lnTo>
                    <a:pt x="218" y="349"/>
                  </a:lnTo>
                  <a:cubicBezTo>
                    <a:pt x="232" y="375"/>
                    <a:pt x="305" y="309"/>
                    <a:pt x="305" y="309"/>
                  </a:cubicBezTo>
                  <a:lnTo>
                    <a:pt x="305" y="309"/>
                  </a:lnTo>
                  <a:cubicBezTo>
                    <a:pt x="305" y="309"/>
                    <a:pt x="390" y="378"/>
                    <a:pt x="458" y="360"/>
                  </a:cubicBezTo>
                  <a:lnTo>
                    <a:pt x="458" y="360"/>
                  </a:lnTo>
                  <a:cubicBezTo>
                    <a:pt x="458" y="360"/>
                    <a:pt x="527" y="426"/>
                    <a:pt x="599" y="353"/>
                  </a:cubicBezTo>
                  <a:lnTo>
                    <a:pt x="599" y="353"/>
                  </a:lnTo>
                  <a:cubicBezTo>
                    <a:pt x="672" y="280"/>
                    <a:pt x="672" y="231"/>
                    <a:pt x="653" y="215"/>
                  </a:cubicBezTo>
                  <a:lnTo>
                    <a:pt x="653" y="215"/>
                  </a:lnTo>
                  <a:cubicBezTo>
                    <a:pt x="631" y="194"/>
                    <a:pt x="523" y="210"/>
                    <a:pt x="523" y="210"/>
                  </a:cubicBezTo>
                  <a:lnTo>
                    <a:pt x="523" y="210"/>
                  </a:lnTo>
                  <a:cubicBezTo>
                    <a:pt x="523" y="210"/>
                    <a:pt x="576" y="177"/>
                    <a:pt x="533" y="157"/>
                  </a:cubicBezTo>
                  <a:lnTo>
                    <a:pt x="533" y="157"/>
                  </a:lnTo>
                  <a:cubicBezTo>
                    <a:pt x="481" y="131"/>
                    <a:pt x="411" y="138"/>
                    <a:pt x="411" y="138"/>
                  </a:cubicBezTo>
                  <a:lnTo>
                    <a:pt x="411" y="138"/>
                  </a:lnTo>
                  <a:cubicBezTo>
                    <a:pt x="411" y="138"/>
                    <a:pt x="256" y="0"/>
                    <a:pt x="183" y="12"/>
                  </a:cubicBezTo>
                  <a:lnTo>
                    <a:pt x="183" y="12"/>
                  </a:lnTo>
                  <a:cubicBezTo>
                    <a:pt x="110" y="25"/>
                    <a:pt x="100" y="93"/>
                    <a:pt x="100" y="93"/>
                  </a:cubicBezTo>
                  <a:lnTo>
                    <a:pt x="100" y="93"/>
                  </a:lnTo>
                  <a:cubicBezTo>
                    <a:pt x="100" y="93"/>
                    <a:pt x="1" y="88"/>
                    <a:pt x="1" y="152"/>
                  </a:cubicBezTo>
                  <a:lnTo>
                    <a:pt x="1" y="152"/>
                  </a:lnTo>
                  <a:cubicBezTo>
                    <a:pt x="0" y="216"/>
                    <a:pt x="3" y="417"/>
                    <a:pt x="3" y="417"/>
                  </a:cubicBezTo>
                  <a:lnTo>
                    <a:pt x="2" y="472"/>
                  </a:lnTo>
                  <a:lnTo>
                    <a:pt x="2" y="472"/>
                  </a:lnTo>
                  <a:cubicBezTo>
                    <a:pt x="2" y="472"/>
                    <a:pt x="58" y="520"/>
                    <a:pt x="93" y="429"/>
                  </a:cubicBezTo>
                </a:path>
              </a:pathLst>
            </a:custGeom>
            <a:solidFill>
              <a:srgbClr val="293C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5" name="Google Shape;865;p27"/>
            <p:cNvSpPr/>
            <p:nvPr/>
          </p:nvSpPr>
          <p:spPr>
            <a:xfrm>
              <a:off x="12304180" y="8747611"/>
              <a:ext cx="1895098" cy="3702314"/>
            </a:xfrm>
            <a:custGeom>
              <a:avLst/>
              <a:gdLst/>
              <a:ahLst/>
              <a:cxnLst/>
              <a:rect l="l" t="t" r="r" b="b"/>
              <a:pathLst>
                <a:path w="1521" h="2973" extrusionOk="0">
                  <a:moveTo>
                    <a:pt x="1392" y="2972"/>
                  </a:moveTo>
                  <a:lnTo>
                    <a:pt x="128" y="2972"/>
                  </a:lnTo>
                  <a:lnTo>
                    <a:pt x="128" y="2972"/>
                  </a:lnTo>
                  <a:cubicBezTo>
                    <a:pt x="57" y="2972"/>
                    <a:pt x="0" y="2914"/>
                    <a:pt x="0" y="2844"/>
                  </a:cubicBezTo>
                  <a:lnTo>
                    <a:pt x="0" y="128"/>
                  </a:lnTo>
                  <a:lnTo>
                    <a:pt x="0" y="128"/>
                  </a:lnTo>
                  <a:cubicBezTo>
                    <a:pt x="0" y="57"/>
                    <a:pt x="57" y="0"/>
                    <a:pt x="128" y="0"/>
                  </a:cubicBezTo>
                  <a:lnTo>
                    <a:pt x="1392" y="0"/>
                  </a:lnTo>
                  <a:lnTo>
                    <a:pt x="1392" y="0"/>
                  </a:lnTo>
                  <a:cubicBezTo>
                    <a:pt x="1463" y="0"/>
                    <a:pt x="1520" y="57"/>
                    <a:pt x="1520" y="128"/>
                  </a:cubicBezTo>
                  <a:lnTo>
                    <a:pt x="1520" y="2844"/>
                  </a:lnTo>
                  <a:lnTo>
                    <a:pt x="1520" y="2844"/>
                  </a:lnTo>
                  <a:cubicBezTo>
                    <a:pt x="1520" y="2914"/>
                    <a:pt x="1463" y="2972"/>
                    <a:pt x="1392" y="2972"/>
                  </a:cubicBezTo>
                </a:path>
              </a:pathLst>
            </a:custGeom>
            <a:solidFill>
              <a:srgbClr val="293C6D">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6" name="Google Shape;866;p27"/>
            <p:cNvSpPr/>
            <p:nvPr/>
          </p:nvSpPr>
          <p:spPr>
            <a:xfrm>
              <a:off x="12474460" y="8747611"/>
              <a:ext cx="1895101" cy="3702314"/>
            </a:xfrm>
            <a:custGeom>
              <a:avLst/>
              <a:gdLst/>
              <a:ahLst/>
              <a:cxnLst/>
              <a:rect l="l" t="t" r="r" b="b"/>
              <a:pathLst>
                <a:path w="1521" h="2973" extrusionOk="0">
                  <a:moveTo>
                    <a:pt x="1392" y="2972"/>
                  </a:moveTo>
                  <a:lnTo>
                    <a:pt x="128" y="2972"/>
                  </a:lnTo>
                  <a:lnTo>
                    <a:pt x="128" y="2972"/>
                  </a:lnTo>
                  <a:cubicBezTo>
                    <a:pt x="58" y="2972"/>
                    <a:pt x="0" y="2914"/>
                    <a:pt x="0" y="2844"/>
                  </a:cubicBezTo>
                  <a:lnTo>
                    <a:pt x="0" y="128"/>
                  </a:lnTo>
                  <a:lnTo>
                    <a:pt x="0" y="128"/>
                  </a:lnTo>
                  <a:cubicBezTo>
                    <a:pt x="0" y="57"/>
                    <a:pt x="58" y="0"/>
                    <a:pt x="128" y="0"/>
                  </a:cubicBezTo>
                  <a:lnTo>
                    <a:pt x="1392" y="0"/>
                  </a:lnTo>
                  <a:lnTo>
                    <a:pt x="1392" y="0"/>
                  </a:lnTo>
                  <a:cubicBezTo>
                    <a:pt x="1463" y="0"/>
                    <a:pt x="1520" y="57"/>
                    <a:pt x="1520" y="128"/>
                  </a:cubicBezTo>
                  <a:lnTo>
                    <a:pt x="1520" y="2844"/>
                  </a:lnTo>
                  <a:lnTo>
                    <a:pt x="1520" y="2844"/>
                  </a:lnTo>
                  <a:cubicBezTo>
                    <a:pt x="1520" y="2914"/>
                    <a:pt x="1463" y="2972"/>
                    <a:pt x="1392" y="2972"/>
                  </a:cubicBezTo>
                </a:path>
              </a:pathLst>
            </a:custGeom>
            <a:gradFill>
              <a:gsLst>
                <a:gs pos="0">
                  <a:srgbClr val="293C6D"/>
                </a:gs>
                <a:gs pos="1000">
                  <a:srgbClr val="293C6D"/>
                </a:gs>
                <a:gs pos="97000">
                  <a:srgbClr val="6F8BD8"/>
                </a:gs>
                <a:gs pos="100000">
                  <a:srgbClr val="6F8BD8"/>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7" name="Google Shape;867;p27"/>
            <p:cNvSpPr/>
            <p:nvPr/>
          </p:nvSpPr>
          <p:spPr>
            <a:xfrm>
              <a:off x="12644749" y="8939869"/>
              <a:ext cx="1549039" cy="3103567"/>
            </a:xfrm>
            <a:custGeom>
              <a:avLst/>
              <a:gdLst/>
              <a:ahLst/>
              <a:cxnLst/>
              <a:rect l="l" t="t" r="r" b="b"/>
              <a:pathLst>
                <a:path w="1243" h="2490" extrusionOk="0">
                  <a:moveTo>
                    <a:pt x="1187" y="2489"/>
                  </a:moveTo>
                  <a:lnTo>
                    <a:pt x="55" y="2489"/>
                  </a:lnTo>
                  <a:lnTo>
                    <a:pt x="55" y="2489"/>
                  </a:lnTo>
                  <a:cubicBezTo>
                    <a:pt x="25" y="2489"/>
                    <a:pt x="0" y="2464"/>
                    <a:pt x="0" y="2434"/>
                  </a:cubicBezTo>
                  <a:lnTo>
                    <a:pt x="0" y="54"/>
                  </a:lnTo>
                  <a:lnTo>
                    <a:pt x="0" y="54"/>
                  </a:lnTo>
                  <a:cubicBezTo>
                    <a:pt x="0" y="24"/>
                    <a:pt x="25" y="0"/>
                    <a:pt x="55" y="0"/>
                  </a:cubicBezTo>
                  <a:lnTo>
                    <a:pt x="1187" y="0"/>
                  </a:lnTo>
                  <a:lnTo>
                    <a:pt x="1187" y="0"/>
                  </a:lnTo>
                  <a:cubicBezTo>
                    <a:pt x="1218" y="0"/>
                    <a:pt x="1242" y="24"/>
                    <a:pt x="1242" y="54"/>
                  </a:cubicBezTo>
                  <a:lnTo>
                    <a:pt x="1242" y="2434"/>
                  </a:lnTo>
                  <a:lnTo>
                    <a:pt x="1242" y="2434"/>
                  </a:lnTo>
                  <a:cubicBezTo>
                    <a:pt x="1242" y="2464"/>
                    <a:pt x="1218" y="2489"/>
                    <a:pt x="1187" y="2489"/>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8" name="Google Shape;868;p27"/>
            <p:cNvSpPr/>
            <p:nvPr/>
          </p:nvSpPr>
          <p:spPr>
            <a:xfrm>
              <a:off x="12809536" y="9978052"/>
              <a:ext cx="1230444" cy="796494"/>
            </a:xfrm>
            <a:custGeom>
              <a:avLst/>
              <a:gdLst/>
              <a:ahLst/>
              <a:cxnLst/>
              <a:rect l="l" t="t" r="r" b="b"/>
              <a:pathLst>
                <a:path w="986" h="640" extrusionOk="0">
                  <a:moveTo>
                    <a:pt x="985" y="639"/>
                  </a:moveTo>
                  <a:lnTo>
                    <a:pt x="0" y="639"/>
                  </a:lnTo>
                  <a:lnTo>
                    <a:pt x="0" y="0"/>
                  </a:lnTo>
                  <a:lnTo>
                    <a:pt x="985" y="0"/>
                  </a:lnTo>
                  <a:lnTo>
                    <a:pt x="985" y="639"/>
                  </a:lnTo>
                </a:path>
              </a:pathLst>
            </a:custGeom>
            <a:solidFill>
              <a:srgbClr val="FFC75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69" name="Google Shape;869;p27"/>
            <p:cNvSpPr/>
            <p:nvPr/>
          </p:nvSpPr>
          <p:spPr>
            <a:xfrm>
              <a:off x="13298416" y="12125836"/>
              <a:ext cx="247190" cy="247186"/>
            </a:xfrm>
            <a:custGeom>
              <a:avLst/>
              <a:gdLst/>
              <a:ahLst/>
              <a:cxnLst/>
              <a:rect l="l" t="t" r="r" b="b"/>
              <a:pathLst>
                <a:path w="200" h="200" extrusionOk="0">
                  <a:moveTo>
                    <a:pt x="199" y="100"/>
                  </a:moveTo>
                  <a:lnTo>
                    <a:pt x="199" y="100"/>
                  </a:lnTo>
                  <a:cubicBezTo>
                    <a:pt x="199" y="154"/>
                    <a:pt x="154" y="199"/>
                    <a:pt x="99" y="199"/>
                  </a:cubicBezTo>
                  <a:lnTo>
                    <a:pt x="99" y="199"/>
                  </a:lnTo>
                  <a:cubicBezTo>
                    <a:pt x="45" y="199"/>
                    <a:pt x="0" y="154"/>
                    <a:pt x="0" y="100"/>
                  </a:cubicBezTo>
                  <a:lnTo>
                    <a:pt x="0" y="100"/>
                  </a:lnTo>
                  <a:cubicBezTo>
                    <a:pt x="0" y="44"/>
                    <a:pt x="45" y="0"/>
                    <a:pt x="99" y="0"/>
                  </a:cubicBezTo>
                  <a:lnTo>
                    <a:pt x="99" y="0"/>
                  </a:lnTo>
                  <a:cubicBezTo>
                    <a:pt x="154" y="0"/>
                    <a:pt x="199" y="44"/>
                    <a:pt x="199" y="100"/>
                  </a:cubicBezTo>
                </a:path>
              </a:pathLst>
            </a:custGeom>
            <a:solidFill>
              <a:srgbClr val="455A8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70" name="Google Shape;870;p27"/>
            <p:cNvSpPr/>
            <p:nvPr/>
          </p:nvSpPr>
          <p:spPr>
            <a:xfrm>
              <a:off x="12815029" y="9198041"/>
              <a:ext cx="1207224" cy="2525591"/>
            </a:xfrm>
            <a:custGeom>
              <a:avLst/>
              <a:gdLst/>
              <a:ahLst/>
              <a:cxnLst/>
              <a:rect l="l" t="t" r="r" b="b"/>
              <a:pathLst>
                <a:path w="1207224" h="2525591" extrusionOk="0">
                  <a:moveTo>
                    <a:pt x="31178" y="2466378"/>
                  </a:moveTo>
                  <a:lnTo>
                    <a:pt x="1177293" y="2466378"/>
                  </a:lnTo>
                  <a:cubicBezTo>
                    <a:pt x="1193505" y="2466378"/>
                    <a:pt x="1207224" y="2479671"/>
                    <a:pt x="1207224" y="2495380"/>
                  </a:cubicBezTo>
                  <a:cubicBezTo>
                    <a:pt x="1207224" y="2512298"/>
                    <a:pt x="1193505" y="2525591"/>
                    <a:pt x="1177293" y="2525591"/>
                  </a:cubicBezTo>
                  <a:lnTo>
                    <a:pt x="31178" y="2525591"/>
                  </a:lnTo>
                  <a:cubicBezTo>
                    <a:pt x="13718" y="2525591"/>
                    <a:pt x="0" y="2512298"/>
                    <a:pt x="0" y="2495380"/>
                  </a:cubicBezTo>
                  <a:cubicBezTo>
                    <a:pt x="0" y="2479671"/>
                    <a:pt x="13718" y="2466378"/>
                    <a:pt x="31178" y="2466378"/>
                  </a:cubicBezTo>
                  <a:close/>
                  <a:moveTo>
                    <a:pt x="31178" y="2219189"/>
                  </a:moveTo>
                  <a:lnTo>
                    <a:pt x="1177293" y="2219189"/>
                  </a:lnTo>
                  <a:cubicBezTo>
                    <a:pt x="1193505" y="2219189"/>
                    <a:pt x="1207224" y="2233406"/>
                    <a:pt x="1207224" y="2251501"/>
                  </a:cubicBezTo>
                  <a:cubicBezTo>
                    <a:pt x="1207224" y="2269596"/>
                    <a:pt x="1193505" y="2283814"/>
                    <a:pt x="1177293" y="2283814"/>
                  </a:cubicBezTo>
                  <a:lnTo>
                    <a:pt x="31178" y="2283814"/>
                  </a:lnTo>
                  <a:cubicBezTo>
                    <a:pt x="13718" y="2283814"/>
                    <a:pt x="0" y="2269596"/>
                    <a:pt x="0" y="2251501"/>
                  </a:cubicBezTo>
                  <a:cubicBezTo>
                    <a:pt x="0" y="2233406"/>
                    <a:pt x="13718" y="2219189"/>
                    <a:pt x="31178" y="2219189"/>
                  </a:cubicBezTo>
                  <a:close/>
                  <a:moveTo>
                    <a:pt x="31178" y="1972003"/>
                  </a:moveTo>
                  <a:lnTo>
                    <a:pt x="1177293" y="1972003"/>
                  </a:lnTo>
                  <a:cubicBezTo>
                    <a:pt x="1193505" y="1972003"/>
                    <a:pt x="1207224" y="1986220"/>
                    <a:pt x="1207224" y="2004315"/>
                  </a:cubicBezTo>
                  <a:cubicBezTo>
                    <a:pt x="1207224" y="2022410"/>
                    <a:pt x="1193505" y="2036628"/>
                    <a:pt x="1177293" y="2036628"/>
                  </a:cubicBezTo>
                  <a:lnTo>
                    <a:pt x="31178" y="2036628"/>
                  </a:lnTo>
                  <a:cubicBezTo>
                    <a:pt x="13718" y="2036628"/>
                    <a:pt x="0" y="2022410"/>
                    <a:pt x="0" y="2004315"/>
                  </a:cubicBezTo>
                  <a:cubicBezTo>
                    <a:pt x="0" y="1986220"/>
                    <a:pt x="13718" y="1972003"/>
                    <a:pt x="31178" y="1972003"/>
                  </a:cubicBezTo>
                  <a:close/>
                  <a:moveTo>
                    <a:pt x="31178" y="444936"/>
                  </a:moveTo>
                  <a:lnTo>
                    <a:pt x="1177293" y="444936"/>
                  </a:lnTo>
                  <a:cubicBezTo>
                    <a:pt x="1193505" y="444936"/>
                    <a:pt x="1207224" y="458229"/>
                    <a:pt x="1207224" y="475147"/>
                  </a:cubicBezTo>
                  <a:cubicBezTo>
                    <a:pt x="1207224" y="490856"/>
                    <a:pt x="1193505" y="504149"/>
                    <a:pt x="1177293" y="504149"/>
                  </a:cubicBezTo>
                  <a:lnTo>
                    <a:pt x="31178" y="504149"/>
                  </a:lnTo>
                  <a:cubicBezTo>
                    <a:pt x="13718" y="504149"/>
                    <a:pt x="0" y="490856"/>
                    <a:pt x="0" y="475147"/>
                  </a:cubicBezTo>
                  <a:cubicBezTo>
                    <a:pt x="0" y="458229"/>
                    <a:pt x="13718" y="444936"/>
                    <a:pt x="31178" y="444936"/>
                  </a:cubicBezTo>
                  <a:close/>
                  <a:moveTo>
                    <a:pt x="31178" y="159297"/>
                  </a:moveTo>
                  <a:lnTo>
                    <a:pt x="1177293" y="159297"/>
                  </a:lnTo>
                  <a:cubicBezTo>
                    <a:pt x="1193505" y="159297"/>
                    <a:pt x="1207224" y="173514"/>
                    <a:pt x="1207224" y="191609"/>
                  </a:cubicBezTo>
                  <a:cubicBezTo>
                    <a:pt x="1207224" y="209704"/>
                    <a:pt x="1193505" y="223922"/>
                    <a:pt x="1177293" y="223922"/>
                  </a:cubicBezTo>
                  <a:lnTo>
                    <a:pt x="31178" y="223922"/>
                  </a:lnTo>
                  <a:cubicBezTo>
                    <a:pt x="13718" y="223922"/>
                    <a:pt x="0" y="209704"/>
                    <a:pt x="0" y="191609"/>
                  </a:cubicBezTo>
                  <a:cubicBezTo>
                    <a:pt x="0" y="173514"/>
                    <a:pt x="13718" y="159297"/>
                    <a:pt x="31178" y="159297"/>
                  </a:cubicBezTo>
                  <a:close/>
                  <a:moveTo>
                    <a:pt x="31178" y="0"/>
                  </a:moveTo>
                  <a:lnTo>
                    <a:pt x="1177293" y="0"/>
                  </a:lnTo>
                  <a:cubicBezTo>
                    <a:pt x="1193505" y="0"/>
                    <a:pt x="1207224" y="13293"/>
                    <a:pt x="1207224" y="30213"/>
                  </a:cubicBezTo>
                  <a:cubicBezTo>
                    <a:pt x="1207224" y="45923"/>
                    <a:pt x="1193505" y="59217"/>
                    <a:pt x="1177293" y="59217"/>
                  </a:cubicBezTo>
                  <a:lnTo>
                    <a:pt x="31178" y="59217"/>
                  </a:lnTo>
                  <a:cubicBezTo>
                    <a:pt x="13718" y="59217"/>
                    <a:pt x="0" y="45923"/>
                    <a:pt x="0" y="30213"/>
                  </a:cubicBezTo>
                  <a:cubicBezTo>
                    <a:pt x="0" y="13293"/>
                    <a:pt x="13718" y="0"/>
                    <a:pt x="31178" y="0"/>
                  </a:cubicBezTo>
                  <a:close/>
                </a:path>
              </a:pathLst>
            </a:custGeom>
            <a:solidFill>
              <a:srgbClr val="6F8BD8">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71" name="Google Shape;871;p27"/>
            <p:cNvSpPr/>
            <p:nvPr/>
          </p:nvSpPr>
          <p:spPr>
            <a:xfrm>
              <a:off x="12809536" y="10774544"/>
              <a:ext cx="1230444" cy="175778"/>
            </a:xfrm>
            <a:custGeom>
              <a:avLst/>
              <a:gdLst/>
              <a:ahLst/>
              <a:cxnLst/>
              <a:rect l="l" t="t" r="r" b="b"/>
              <a:pathLst>
                <a:path w="986" h="141" extrusionOk="0">
                  <a:moveTo>
                    <a:pt x="985" y="0"/>
                  </a:moveTo>
                  <a:lnTo>
                    <a:pt x="0" y="0"/>
                  </a:lnTo>
                  <a:lnTo>
                    <a:pt x="0" y="96"/>
                  </a:lnTo>
                  <a:lnTo>
                    <a:pt x="0" y="96"/>
                  </a:lnTo>
                  <a:cubicBezTo>
                    <a:pt x="0" y="120"/>
                    <a:pt x="19" y="140"/>
                    <a:pt x="43" y="140"/>
                  </a:cubicBezTo>
                  <a:lnTo>
                    <a:pt x="942" y="140"/>
                  </a:lnTo>
                  <a:lnTo>
                    <a:pt x="942" y="140"/>
                  </a:lnTo>
                  <a:cubicBezTo>
                    <a:pt x="966" y="140"/>
                    <a:pt x="985" y="120"/>
                    <a:pt x="985" y="96"/>
                  </a:cubicBezTo>
                  <a:lnTo>
                    <a:pt x="985" y="0"/>
                  </a:lnTo>
                </a:path>
              </a:pathLst>
            </a:custGeom>
            <a:solidFill>
              <a:srgbClr val="6F8BD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72" name="Google Shape;872;p27"/>
            <p:cNvSpPr/>
            <p:nvPr/>
          </p:nvSpPr>
          <p:spPr>
            <a:xfrm>
              <a:off x="12902918" y="10851448"/>
              <a:ext cx="1054666" cy="21972"/>
            </a:xfrm>
            <a:custGeom>
              <a:avLst/>
              <a:gdLst/>
              <a:ahLst/>
              <a:cxnLst/>
              <a:rect l="l" t="t" r="r" b="b"/>
              <a:pathLst>
                <a:path w="846" h="17" extrusionOk="0">
                  <a:moveTo>
                    <a:pt x="837" y="16"/>
                  </a:moveTo>
                  <a:lnTo>
                    <a:pt x="8" y="16"/>
                  </a:lnTo>
                  <a:lnTo>
                    <a:pt x="8" y="16"/>
                  </a:lnTo>
                  <a:cubicBezTo>
                    <a:pt x="4" y="16"/>
                    <a:pt x="0" y="12"/>
                    <a:pt x="0" y="8"/>
                  </a:cubicBezTo>
                  <a:lnTo>
                    <a:pt x="0" y="8"/>
                  </a:lnTo>
                  <a:cubicBezTo>
                    <a:pt x="0" y="4"/>
                    <a:pt x="4" y="0"/>
                    <a:pt x="8" y="0"/>
                  </a:cubicBezTo>
                  <a:lnTo>
                    <a:pt x="837" y="0"/>
                  </a:lnTo>
                  <a:lnTo>
                    <a:pt x="837" y="0"/>
                  </a:lnTo>
                  <a:cubicBezTo>
                    <a:pt x="842" y="0"/>
                    <a:pt x="845" y="4"/>
                    <a:pt x="845" y="8"/>
                  </a:cubicBezTo>
                  <a:lnTo>
                    <a:pt x="845" y="8"/>
                  </a:lnTo>
                  <a:cubicBezTo>
                    <a:pt x="845" y="12"/>
                    <a:pt x="842" y="16"/>
                    <a:pt x="837" y="16"/>
                  </a:cubicBezTo>
                </a:path>
              </a:pathLst>
            </a:custGeom>
            <a:solidFill>
              <a:srgbClr val="293C6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73" name="Google Shape;873;p27"/>
            <p:cNvSpPr/>
            <p:nvPr/>
          </p:nvSpPr>
          <p:spPr>
            <a:xfrm>
              <a:off x="13023764" y="10818489"/>
              <a:ext cx="87889" cy="87889"/>
            </a:xfrm>
            <a:custGeom>
              <a:avLst/>
              <a:gdLst/>
              <a:ahLst/>
              <a:cxnLst/>
              <a:rect l="l" t="t" r="r" b="b"/>
              <a:pathLst>
                <a:path w="69" h="69" extrusionOk="0">
                  <a:moveTo>
                    <a:pt x="68" y="34"/>
                  </a:moveTo>
                  <a:lnTo>
                    <a:pt x="68" y="34"/>
                  </a:lnTo>
                  <a:cubicBezTo>
                    <a:pt x="68" y="53"/>
                    <a:pt x="53" y="68"/>
                    <a:pt x="34" y="68"/>
                  </a:cubicBezTo>
                  <a:lnTo>
                    <a:pt x="34" y="68"/>
                  </a:lnTo>
                  <a:cubicBezTo>
                    <a:pt x="15" y="68"/>
                    <a:pt x="0" y="53"/>
                    <a:pt x="0" y="34"/>
                  </a:cubicBezTo>
                  <a:lnTo>
                    <a:pt x="0" y="34"/>
                  </a:lnTo>
                  <a:cubicBezTo>
                    <a:pt x="0" y="15"/>
                    <a:pt x="15" y="0"/>
                    <a:pt x="34" y="0"/>
                  </a:cubicBezTo>
                  <a:lnTo>
                    <a:pt x="34" y="0"/>
                  </a:lnTo>
                  <a:cubicBezTo>
                    <a:pt x="53" y="0"/>
                    <a:pt x="68" y="15"/>
                    <a:pt x="68" y="34"/>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74" name="Google Shape;874;p27"/>
            <p:cNvSpPr/>
            <p:nvPr/>
          </p:nvSpPr>
          <p:spPr>
            <a:xfrm>
              <a:off x="12809536" y="9978052"/>
              <a:ext cx="1230444" cy="796494"/>
            </a:xfrm>
            <a:custGeom>
              <a:avLst/>
              <a:gdLst/>
              <a:ahLst/>
              <a:cxnLst/>
              <a:rect l="l" t="t" r="r" b="b"/>
              <a:pathLst>
                <a:path w="986" h="640" extrusionOk="0">
                  <a:moveTo>
                    <a:pt x="985" y="639"/>
                  </a:moveTo>
                  <a:lnTo>
                    <a:pt x="0" y="639"/>
                  </a:lnTo>
                  <a:lnTo>
                    <a:pt x="985" y="0"/>
                  </a:lnTo>
                  <a:lnTo>
                    <a:pt x="985" y="639"/>
                  </a:lnTo>
                </a:path>
              </a:pathLst>
            </a:custGeom>
            <a:solidFill>
              <a:srgbClr val="FCAE3D"/>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75" name="Google Shape;875;p27"/>
            <p:cNvSpPr/>
            <p:nvPr/>
          </p:nvSpPr>
          <p:spPr>
            <a:xfrm>
              <a:off x="13309405" y="10170309"/>
              <a:ext cx="318598" cy="411977"/>
            </a:xfrm>
            <a:custGeom>
              <a:avLst/>
              <a:gdLst/>
              <a:ahLst/>
              <a:cxnLst/>
              <a:rect l="l" t="t" r="r" b="b"/>
              <a:pathLst>
                <a:path w="255" h="332" extrusionOk="0">
                  <a:moveTo>
                    <a:pt x="0" y="331"/>
                  </a:moveTo>
                  <a:lnTo>
                    <a:pt x="0" y="0"/>
                  </a:lnTo>
                  <a:lnTo>
                    <a:pt x="254" y="161"/>
                  </a:lnTo>
                  <a:lnTo>
                    <a:pt x="0" y="331"/>
                  </a:lnTo>
                </a:path>
              </a:pathLst>
            </a:custGeom>
            <a:solidFill>
              <a:srgbClr val="FFFFFF">
                <a:alpha val="498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876" name="Google Shape;876;p27"/>
          <p:cNvSpPr txBox="1"/>
          <p:nvPr/>
        </p:nvSpPr>
        <p:spPr>
          <a:xfrm>
            <a:off x="477612" y="278953"/>
            <a:ext cx="81888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Taking Back Time</a:t>
            </a:r>
            <a:endParaRPr sz="500"/>
          </a:p>
        </p:txBody>
      </p:sp>
      <p:sp>
        <p:nvSpPr>
          <p:cNvPr id="877" name="Google Shape;877;p27"/>
          <p:cNvSpPr txBox="1"/>
          <p:nvPr/>
        </p:nvSpPr>
        <p:spPr>
          <a:xfrm>
            <a:off x="477612" y="710803"/>
            <a:ext cx="81888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747A94"/>
                </a:solidFill>
                <a:latin typeface="Poppins"/>
                <a:ea typeface="Poppins"/>
                <a:cs typeface="Poppins"/>
                <a:sym typeface="Poppins"/>
              </a:rPr>
              <a:t>It’s not about having to, but wanting to!</a:t>
            </a:r>
            <a:endParaRPr sz="500"/>
          </a:p>
        </p:txBody>
      </p:sp>
      <p:sp>
        <p:nvSpPr>
          <p:cNvPr id="878" name="Google Shape;878;p27"/>
          <p:cNvSpPr/>
          <p:nvPr/>
        </p:nvSpPr>
        <p:spPr>
          <a:xfrm>
            <a:off x="7334447" y="1623216"/>
            <a:ext cx="801900" cy="801600"/>
          </a:xfrm>
          <a:prstGeom prst="ellipse">
            <a:avLst/>
          </a:prstGeom>
          <a:solidFill>
            <a:srgbClr val="07395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chemeClr val="lt1"/>
              </a:solidFill>
              <a:latin typeface="Lato Light"/>
              <a:ea typeface="Lato Light"/>
              <a:cs typeface="Lato Light"/>
              <a:sym typeface="Lato Light"/>
            </a:endParaRPr>
          </a:p>
        </p:txBody>
      </p:sp>
      <p:sp>
        <p:nvSpPr>
          <p:cNvPr id="879" name="Google Shape;879;p27"/>
          <p:cNvSpPr txBox="1"/>
          <p:nvPr/>
        </p:nvSpPr>
        <p:spPr>
          <a:xfrm>
            <a:off x="6995406" y="2549327"/>
            <a:ext cx="14799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Focus To - Do </a:t>
            </a:r>
            <a:endParaRPr sz="500"/>
          </a:p>
        </p:txBody>
      </p:sp>
      <p:sp>
        <p:nvSpPr>
          <p:cNvPr id="880" name="Google Shape;880;p27"/>
          <p:cNvSpPr txBox="1"/>
          <p:nvPr/>
        </p:nvSpPr>
        <p:spPr>
          <a:xfrm>
            <a:off x="6804299" y="2782725"/>
            <a:ext cx="18621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Pomodoro Timer with Task Management that’ll motivate and keep you focused get things done.</a:t>
            </a:r>
            <a:endParaRPr sz="500"/>
          </a:p>
        </p:txBody>
      </p:sp>
      <p:pic>
        <p:nvPicPr>
          <p:cNvPr id="881" name="Google Shape;881;p27"/>
          <p:cNvPicPr preferRelativeResize="0"/>
          <p:nvPr/>
        </p:nvPicPr>
        <p:blipFill>
          <a:blip r:embed="rId3">
            <a:alphaModFix/>
          </a:blip>
          <a:stretch>
            <a:fillRect/>
          </a:stretch>
        </p:blipFill>
        <p:spPr>
          <a:xfrm>
            <a:off x="7289488" y="1592513"/>
            <a:ext cx="891925" cy="891925"/>
          </a:xfrm>
          <a:prstGeom prst="rect">
            <a:avLst/>
          </a:prstGeom>
          <a:noFill/>
          <a:ln>
            <a:noFill/>
          </a:ln>
        </p:spPr>
      </p:pic>
      <p:sp>
        <p:nvSpPr>
          <p:cNvPr id="882" name="Google Shape;882;p27"/>
          <p:cNvSpPr txBox="1"/>
          <p:nvPr/>
        </p:nvSpPr>
        <p:spPr>
          <a:xfrm>
            <a:off x="577554" y="2671202"/>
            <a:ext cx="1761900" cy="2193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Toggle Track</a:t>
            </a:r>
            <a:endParaRPr sz="500"/>
          </a:p>
        </p:txBody>
      </p:sp>
      <p:sp>
        <p:nvSpPr>
          <p:cNvPr id="883" name="Google Shape;883;p27"/>
          <p:cNvSpPr txBox="1"/>
          <p:nvPr/>
        </p:nvSpPr>
        <p:spPr>
          <a:xfrm>
            <a:off x="667224" y="2890493"/>
            <a:ext cx="1672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Simple time tracker that helps you learn how much your time is worth within one click.</a:t>
            </a:r>
            <a:endParaRPr sz="500"/>
          </a:p>
        </p:txBody>
      </p:sp>
      <p:pic>
        <p:nvPicPr>
          <p:cNvPr id="884" name="Google Shape;884;p27"/>
          <p:cNvPicPr preferRelativeResize="0"/>
          <p:nvPr/>
        </p:nvPicPr>
        <p:blipFill>
          <a:blip r:embed="rId4">
            <a:alphaModFix/>
          </a:blip>
          <a:stretch>
            <a:fillRect/>
          </a:stretch>
        </p:blipFill>
        <p:spPr>
          <a:xfrm>
            <a:off x="1012550" y="1731000"/>
            <a:ext cx="891925" cy="891925"/>
          </a:xfrm>
          <a:prstGeom prst="rect">
            <a:avLst/>
          </a:prstGeom>
          <a:noFill/>
          <a:ln>
            <a:noFill/>
          </a:ln>
        </p:spPr>
      </p:pic>
      <p:sp>
        <p:nvSpPr>
          <p:cNvPr id="885" name="Google Shape;885;p27"/>
          <p:cNvSpPr txBox="1"/>
          <p:nvPr/>
        </p:nvSpPr>
        <p:spPr>
          <a:xfrm>
            <a:off x="3854694" y="1958373"/>
            <a:ext cx="15141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GB" sz="1200" b="1">
                <a:solidFill>
                  <a:schemeClr val="dk2"/>
                </a:solidFill>
                <a:latin typeface="Poppins"/>
                <a:ea typeface="Poppins"/>
                <a:cs typeface="Poppins"/>
                <a:sym typeface="Poppins"/>
              </a:rPr>
              <a:t>IFTTT</a:t>
            </a:r>
            <a:endParaRPr sz="500"/>
          </a:p>
        </p:txBody>
      </p:sp>
      <p:sp>
        <p:nvSpPr>
          <p:cNvPr id="886" name="Google Shape;886;p27"/>
          <p:cNvSpPr txBox="1"/>
          <p:nvPr/>
        </p:nvSpPr>
        <p:spPr>
          <a:xfrm>
            <a:off x="2961739" y="2187625"/>
            <a:ext cx="3220500" cy="522000"/>
          </a:xfrm>
          <a:prstGeom prst="rect">
            <a:avLst/>
          </a:prstGeom>
          <a:noFill/>
          <a:ln>
            <a:noFill/>
          </a:ln>
        </p:spPr>
        <p:txBody>
          <a:bodyPr spcFirstLastPara="1" wrap="square" lIns="34300" tIns="17150" rIns="34300" bIns="17150" anchor="t" anchorCtr="0">
            <a:noAutofit/>
          </a:bodyPr>
          <a:lstStyle/>
          <a:p>
            <a:pPr marL="0" marR="0" lvl="0" indent="0" algn="ctr" rtl="0">
              <a:lnSpc>
                <a:spcPct val="145833"/>
              </a:lnSpc>
              <a:spcBef>
                <a:spcPts val="0"/>
              </a:spcBef>
              <a:spcAft>
                <a:spcPts val="0"/>
              </a:spcAft>
              <a:buClr>
                <a:schemeClr val="dk1"/>
              </a:buClr>
              <a:buSzPts val="900"/>
              <a:buFont typeface="Arial"/>
              <a:buNone/>
            </a:pPr>
            <a:r>
              <a:rPr lang="en-GB" sz="900">
                <a:solidFill>
                  <a:schemeClr val="dk1"/>
                </a:solidFill>
                <a:latin typeface="Lato Light"/>
                <a:ea typeface="Lato Light"/>
                <a:cs typeface="Lato Light"/>
                <a:sym typeface="Lato Light"/>
              </a:rPr>
              <a:t>Connect your services and devices in a new and remarkable way through applets build for you.</a:t>
            </a:r>
            <a:endParaRPr sz="500"/>
          </a:p>
        </p:txBody>
      </p:sp>
      <p:pic>
        <p:nvPicPr>
          <p:cNvPr id="887" name="Google Shape;887;p27"/>
          <p:cNvPicPr preferRelativeResize="0"/>
          <p:nvPr/>
        </p:nvPicPr>
        <p:blipFill>
          <a:blip r:embed="rId5">
            <a:alphaModFix/>
          </a:blip>
          <a:stretch>
            <a:fillRect/>
          </a:stretch>
        </p:blipFill>
        <p:spPr>
          <a:xfrm>
            <a:off x="3680707" y="1020104"/>
            <a:ext cx="1862100" cy="8880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28"/>
          <p:cNvSpPr/>
          <p:nvPr/>
        </p:nvSpPr>
        <p:spPr>
          <a:xfrm>
            <a:off x="1046607" y="1096868"/>
            <a:ext cx="7050773" cy="4045618"/>
          </a:xfrm>
          <a:custGeom>
            <a:avLst/>
            <a:gdLst/>
            <a:ahLst/>
            <a:cxnLst/>
            <a:rect l="l" t="t" r="r" b="b"/>
            <a:pathLst>
              <a:path w="15088" h="8661" extrusionOk="0">
                <a:moveTo>
                  <a:pt x="15087" y="7306"/>
                </a:moveTo>
                <a:lnTo>
                  <a:pt x="15087" y="7306"/>
                </a:lnTo>
                <a:cubicBezTo>
                  <a:pt x="15087" y="3270"/>
                  <a:pt x="11709" y="0"/>
                  <a:pt x="7544" y="0"/>
                </a:cubicBezTo>
                <a:lnTo>
                  <a:pt x="7544" y="0"/>
                </a:lnTo>
                <a:cubicBezTo>
                  <a:pt x="3378" y="0"/>
                  <a:pt x="0" y="3270"/>
                  <a:pt x="0" y="7306"/>
                </a:cubicBezTo>
                <a:lnTo>
                  <a:pt x="0" y="7306"/>
                </a:lnTo>
                <a:cubicBezTo>
                  <a:pt x="0" y="7769"/>
                  <a:pt x="45" y="8222"/>
                  <a:pt x="130" y="8660"/>
                </a:cubicBezTo>
                <a:lnTo>
                  <a:pt x="14957" y="8660"/>
                </a:lnTo>
                <a:lnTo>
                  <a:pt x="14957" y="8660"/>
                </a:lnTo>
                <a:cubicBezTo>
                  <a:pt x="15042" y="8222"/>
                  <a:pt x="15087" y="7769"/>
                  <a:pt x="15087" y="7306"/>
                </a:cubicBezTo>
              </a:path>
            </a:pathLst>
          </a:custGeom>
          <a:solidFill>
            <a:srgbClr val="BACCFE">
              <a:alpha val="6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nvGrpSpPr>
          <p:cNvPr id="893" name="Google Shape;893;p28"/>
          <p:cNvGrpSpPr/>
          <p:nvPr/>
        </p:nvGrpSpPr>
        <p:grpSpPr>
          <a:xfrm>
            <a:off x="2159251" y="1714835"/>
            <a:ext cx="4825554" cy="3147516"/>
            <a:chOff x="5756467" y="4572894"/>
            <a:chExt cx="12864714" cy="8393376"/>
          </a:xfrm>
        </p:grpSpPr>
        <p:sp>
          <p:nvSpPr>
            <p:cNvPr id="894" name="Google Shape;894;p28"/>
            <p:cNvSpPr/>
            <p:nvPr/>
          </p:nvSpPr>
          <p:spPr>
            <a:xfrm>
              <a:off x="14078430" y="9258464"/>
              <a:ext cx="4542752" cy="2482859"/>
            </a:xfrm>
            <a:custGeom>
              <a:avLst/>
              <a:gdLst/>
              <a:ahLst/>
              <a:cxnLst/>
              <a:rect l="l" t="t" r="r" b="b"/>
              <a:pathLst>
                <a:path w="3646" h="1992" extrusionOk="0">
                  <a:moveTo>
                    <a:pt x="3468" y="1991"/>
                  </a:moveTo>
                  <a:lnTo>
                    <a:pt x="177" y="1991"/>
                  </a:lnTo>
                  <a:lnTo>
                    <a:pt x="177" y="1991"/>
                  </a:lnTo>
                  <a:cubicBezTo>
                    <a:pt x="79" y="1991"/>
                    <a:pt x="0" y="1912"/>
                    <a:pt x="0" y="1814"/>
                  </a:cubicBezTo>
                  <a:lnTo>
                    <a:pt x="0" y="177"/>
                  </a:lnTo>
                  <a:lnTo>
                    <a:pt x="0" y="177"/>
                  </a:lnTo>
                  <a:cubicBezTo>
                    <a:pt x="0" y="79"/>
                    <a:pt x="79" y="0"/>
                    <a:pt x="177" y="0"/>
                  </a:cubicBezTo>
                  <a:lnTo>
                    <a:pt x="3468" y="0"/>
                  </a:lnTo>
                  <a:lnTo>
                    <a:pt x="3468" y="0"/>
                  </a:lnTo>
                  <a:cubicBezTo>
                    <a:pt x="3566" y="0"/>
                    <a:pt x="3645" y="79"/>
                    <a:pt x="3645" y="177"/>
                  </a:cubicBezTo>
                  <a:lnTo>
                    <a:pt x="3645" y="1814"/>
                  </a:lnTo>
                  <a:lnTo>
                    <a:pt x="3645" y="1814"/>
                  </a:lnTo>
                  <a:cubicBezTo>
                    <a:pt x="3645" y="1912"/>
                    <a:pt x="3566" y="1991"/>
                    <a:pt x="3468" y="1991"/>
                  </a:cubicBezTo>
                </a:path>
              </a:pathLst>
            </a:custGeom>
            <a:gradFill>
              <a:gsLst>
                <a:gs pos="0">
                  <a:srgbClr val="DAE6FC"/>
                </a:gs>
                <a:gs pos="1000">
                  <a:srgbClr val="DAE6FC"/>
                </a:gs>
                <a:gs pos="99000">
                  <a:srgbClr val="FFFFFF"/>
                </a:gs>
                <a:gs pos="100000">
                  <a:srgbClr val="FFFF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95" name="Google Shape;895;p28"/>
            <p:cNvSpPr/>
            <p:nvPr/>
          </p:nvSpPr>
          <p:spPr>
            <a:xfrm>
              <a:off x="13781806" y="8956344"/>
              <a:ext cx="4542752" cy="2482859"/>
            </a:xfrm>
            <a:custGeom>
              <a:avLst/>
              <a:gdLst/>
              <a:ahLst/>
              <a:cxnLst/>
              <a:rect l="l" t="t" r="r" b="b"/>
              <a:pathLst>
                <a:path w="3646" h="1993" extrusionOk="0">
                  <a:moveTo>
                    <a:pt x="3467" y="1992"/>
                  </a:moveTo>
                  <a:lnTo>
                    <a:pt x="177" y="1992"/>
                  </a:lnTo>
                  <a:lnTo>
                    <a:pt x="177" y="1992"/>
                  </a:lnTo>
                  <a:cubicBezTo>
                    <a:pt x="79" y="1992"/>
                    <a:pt x="0" y="1912"/>
                    <a:pt x="0" y="1814"/>
                  </a:cubicBezTo>
                  <a:lnTo>
                    <a:pt x="0" y="177"/>
                  </a:lnTo>
                  <a:lnTo>
                    <a:pt x="0" y="177"/>
                  </a:lnTo>
                  <a:cubicBezTo>
                    <a:pt x="0" y="79"/>
                    <a:pt x="79" y="0"/>
                    <a:pt x="177" y="0"/>
                  </a:cubicBezTo>
                  <a:lnTo>
                    <a:pt x="3467" y="0"/>
                  </a:lnTo>
                  <a:lnTo>
                    <a:pt x="3467" y="0"/>
                  </a:lnTo>
                  <a:cubicBezTo>
                    <a:pt x="3565" y="0"/>
                    <a:pt x="3645" y="79"/>
                    <a:pt x="3645" y="177"/>
                  </a:cubicBezTo>
                  <a:lnTo>
                    <a:pt x="3645" y="1814"/>
                  </a:lnTo>
                  <a:lnTo>
                    <a:pt x="3645" y="1814"/>
                  </a:lnTo>
                  <a:cubicBezTo>
                    <a:pt x="3645" y="1912"/>
                    <a:pt x="3565" y="1992"/>
                    <a:pt x="3467" y="1992"/>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96" name="Google Shape;896;p28"/>
            <p:cNvSpPr/>
            <p:nvPr/>
          </p:nvSpPr>
          <p:spPr>
            <a:xfrm>
              <a:off x="14094909" y="9241985"/>
              <a:ext cx="3349515" cy="1932290"/>
            </a:xfrm>
            <a:custGeom>
              <a:avLst/>
              <a:gdLst/>
              <a:ahLst/>
              <a:cxnLst/>
              <a:rect l="l" t="t" r="r" b="b"/>
              <a:pathLst>
                <a:path w="3349515" h="1932290" extrusionOk="0">
                  <a:moveTo>
                    <a:pt x="2031332" y="1856649"/>
                  </a:moveTo>
                  <a:lnTo>
                    <a:pt x="2944117" y="1856649"/>
                  </a:lnTo>
                  <a:cubicBezTo>
                    <a:pt x="2965287" y="1856649"/>
                    <a:pt x="2981475" y="1873038"/>
                    <a:pt x="2981475" y="1894470"/>
                  </a:cubicBezTo>
                  <a:cubicBezTo>
                    <a:pt x="2981475" y="1914641"/>
                    <a:pt x="2965287" y="1932290"/>
                    <a:pt x="2944117" y="1932290"/>
                  </a:cubicBezTo>
                  <a:lnTo>
                    <a:pt x="2031332" y="1932290"/>
                  </a:lnTo>
                  <a:cubicBezTo>
                    <a:pt x="2010163" y="1932290"/>
                    <a:pt x="1993974" y="1914641"/>
                    <a:pt x="1993974" y="1894470"/>
                  </a:cubicBezTo>
                  <a:cubicBezTo>
                    <a:pt x="1993974" y="1873038"/>
                    <a:pt x="2010163" y="1856649"/>
                    <a:pt x="2031332" y="1856649"/>
                  </a:cubicBezTo>
                  <a:close/>
                  <a:moveTo>
                    <a:pt x="37336" y="1856649"/>
                  </a:moveTo>
                  <a:lnTo>
                    <a:pt x="1807083" y="1856649"/>
                  </a:lnTo>
                  <a:cubicBezTo>
                    <a:pt x="1826996" y="1856649"/>
                    <a:pt x="1844419" y="1873038"/>
                    <a:pt x="1844419" y="1894470"/>
                  </a:cubicBezTo>
                  <a:cubicBezTo>
                    <a:pt x="1844419" y="1914641"/>
                    <a:pt x="1826996" y="1932290"/>
                    <a:pt x="1807083" y="1932290"/>
                  </a:cubicBezTo>
                  <a:lnTo>
                    <a:pt x="37336" y="1932290"/>
                  </a:lnTo>
                  <a:cubicBezTo>
                    <a:pt x="16179" y="1932290"/>
                    <a:pt x="0" y="1914641"/>
                    <a:pt x="0" y="1894470"/>
                  </a:cubicBezTo>
                  <a:cubicBezTo>
                    <a:pt x="0" y="1873038"/>
                    <a:pt x="16179" y="1856649"/>
                    <a:pt x="37336" y="1856649"/>
                  </a:cubicBezTo>
                  <a:close/>
                  <a:moveTo>
                    <a:pt x="37343" y="1653409"/>
                  </a:moveTo>
                  <a:lnTo>
                    <a:pt x="3312173" y="1653409"/>
                  </a:lnTo>
                  <a:cubicBezTo>
                    <a:pt x="3332089" y="1653409"/>
                    <a:pt x="3349515" y="1671059"/>
                    <a:pt x="3349515" y="1691230"/>
                  </a:cubicBezTo>
                  <a:cubicBezTo>
                    <a:pt x="3349515" y="1712661"/>
                    <a:pt x="3332089" y="1729050"/>
                    <a:pt x="3312173" y="1729050"/>
                  </a:cubicBezTo>
                  <a:lnTo>
                    <a:pt x="37343" y="1729050"/>
                  </a:lnTo>
                  <a:cubicBezTo>
                    <a:pt x="16183" y="1729050"/>
                    <a:pt x="2" y="1712661"/>
                    <a:pt x="2" y="1691230"/>
                  </a:cubicBezTo>
                  <a:cubicBezTo>
                    <a:pt x="2" y="1671059"/>
                    <a:pt x="16183" y="1653409"/>
                    <a:pt x="37343" y="1653409"/>
                  </a:cubicBezTo>
                  <a:close/>
                  <a:moveTo>
                    <a:pt x="2031332" y="1307345"/>
                  </a:moveTo>
                  <a:lnTo>
                    <a:pt x="2944117" y="1307345"/>
                  </a:lnTo>
                  <a:cubicBezTo>
                    <a:pt x="2965287" y="1307345"/>
                    <a:pt x="2981475" y="1323734"/>
                    <a:pt x="2981475" y="1345166"/>
                  </a:cubicBezTo>
                  <a:cubicBezTo>
                    <a:pt x="2981475" y="1365337"/>
                    <a:pt x="2965287" y="1382986"/>
                    <a:pt x="2944117" y="1382986"/>
                  </a:cubicBezTo>
                  <a:lnTo>
                    <a:pt x="2031332" y="1382986"/>
                  </a:lnTo>
                  <a:cubicBezTo>
                    <a:pt x="2010163" y="1382986"/>
                    <a:pt x="1993974" y="1365337"/>
                    <a:pt x="1993974" y="1345166"/>
                  </a:cubicBezTo>
                  <a:cubicBezTo>
                    <a:pt x="1993974" y="1323734"/>
                    <a:pt x="2010163" y="1307345"/>
                    <a:pt x="2031332" y="1307345"/>
                  </a:cubicBezTo>
                  <a:close/>
                  <a:moveTo>
                    <a:pt x="37336" y="1307345"/>
                  </a:moveTo>
                  <a:lnTo>
                    <a:pt x="1807083" y="1307345"/>
                  </a:lnTo>
                  <a:cubicBezTo>
                    <a:pt x="1826996" y="1307345"/>
                    <a:pt x="1844419" y="1323734"/>
                    <a:pt x="1844419" y="1345166"/>
                  </a:cubicBezTo>
                  <a:cubicBezTo>
                    <a:pt x="1844419" y="1365337"/>
                    <a:pt x="1826996" y="1382986"/>
                    <a:pt x="1807083" y="1382986"/>
                  </a:cubicBezTo>
                  <a:lnTo>
                    <a:pt x="37336" y="1382986"/>
                  </a:lnTo>
                  <a:cubicBezTo>
                    <a:pt x="16179" y="1382986"/>
                    <a:pt x="0" y="1365337"/>
                    <a:pt x="0" y="1345166"/>
                  </a:cubicBezTo>
                  <a:cubicBezTo>
                    <a:pt x="0" y="1323734"/>
                    <a:pt x="16179" y="1307345"/>
                    <a:pt x="37336" y="1307345"/>
                  </a:cubicBezTo>
                  <a:close/>
                  <a:moveTo>
                    <a:pt x="37343" y="1104104"/>
                  </a:moveTo>
                  <a:lnTo>
                    <a:pt x="3312173" y="1104104"/>
                  </a:lnTo>
                  <a:cubicBezTo>
                    <a:pt x="3332089" y="1104104"/>
                    <a:pt x="3349515" y="1120766"/>
                    <a:pt x="3349515" y="1141273"/>
                  </a:cubicBezTo>
                  <a:cubicBezTo>
                    <a:pt x="3349515" y="1163062"/>
                    <a:pt x="3332089" y="1179724"/>
                    <a:pt x="3312173" y="1179724"/>
                  </a:cubicBezTo>
                  <a:lnTo>
                    <a:pt x="37343" y="1179724"/>
                  </a:lnTo>
                  <a:cubicBezTo>
                    <a:pt x="16183" y="1179724"/>
                    <a:pt x="2" y="1163062"/>
                    <a:pt x="2" y="1141273"/>
                  </a:cubicBezTo>
                  <a:cubicBezTo>
                    <a:pt x="2" y="1120766"/>
                    <a:pt x="16183" y="1104104"/>
                    <a:pt x="37343" y="1104104"/>
                  </a:cubicBezTo>
                  <a:close/>
                  <a:moveTo>
                    <a:pt x="2031332" y="752548"/>
                  </a:moveTo>
                  <a:lnTo>
                    <a:pt x="2944117" y="752548"/>
                  </a:lnTo>
                  <a:cubicBezTo>
                    <a:pt x="2965287" y="752548"/>
                    <a:pt x="2981475" y="768937"/>
                    <a:pt x="2981475" y="790369"/>
                  </a:cubicBezTo>
                  <a:cubicBezTo>
                    <a:pt x="2981475" y="811800"/>
                    <a:pt x="2965287" y="828189"/>
                    <a:pt x="2944117" y="828189"/>
                  </a:cubicBezTo>
                  <a:lnTo>
                    <a:pt x="2031332" y="828189"/>
                  </a:lnTo>
                  <a:cubicBezTo>
                    <a:pt x="2010163" y="828189"/>
                    <a:pt x="1993974" y="811800"/>
                    <a:pt x="1993974" y="790369"/>
                  </a:cubicBezTo>
                  <a:cubicBezTo>
                    <a:pt x="1993974" y="768937"/>
                    <a:pt x="2010163" y="752548"/>
                    <a:pt x="2031332" y="752548"/>
                  </a:cubicBezTo>
                  <a:close/>
                  <a:moveTo>
                    <a:pt x="37336" y="752548"/>
                  </a:moveTo>
                  <a:lnTo>
                    <a:pt x="1807083" y="752548"/>
                  </a:lnTo>
                  <a:cubicBezTo>
                    <a:pt x="1826996" y="752548"/>
                    <a:pt x="1844419" y="768937"/>
                    <a:pt x="1844419" y="790369"/>
                  </a:cubicBezTo>
                  <a:cubicBezTo>
                    <a:pt x="1844419" y="811800"/>
                    <a:pt x="1826996" y="828189"/>
                    <a:pt x="1807083" y="828189"/>
                  </a:cubicBezTo>
                  <a:lnTo>
                    <a:pt x="37336" y="828189"/>
                  </a:lnTo>
                  <a:cubicBezTo>
                    <a:pt x="16179" y="828189"/>
                    <a:pt x="0" y="811800"/>
                    <a:pt x="0" y="790369"/>
                  </a:cubicBezTo>
                  <a:cubicBezTo>
                    <a:pt x="0" y="768937"/>
                    <a:pt x="16179" y="752548"/>
                    <a:pt x="37336" y="752548"/>
                  </a:cubicBezTo>
                  <a:close/>
                  <a:moveTo>
                    <a:pt x="37343" y="549304"/>
                  </a:moveTo>
                  <a:lnTo>
                    <a:pt x="3312173" y="549304"/>
                  </a:lnTo>
                  <a:cubicBezTo>
                    <a:pt x="3332089" y="549304"/>
                    <a:pt x="3349515" y="566954"/>
                    <a:pt x="3349515" y="587125"/>
                  </a:cubicBezTo>
                  <a:cubicBezTo>
                    <a:pt x="3349515" y="608556"/>
                    <a:pt x="3332089" y="624945"/>
                    <a:pt x="3312173" y="624945"/>
                  </a:cubicBezTo>
                  <a:lnTo>
                    <a:pt x="37343" y="624945"/>
                  </a:lnTo>
                  <a:cubicBezTo>
                    <a:pt x="16183" y="624945"/>
                    <a:pt x="2" y="608556"/>
                    <a:pt x="2" y="587125"/>
                  </a:cubicBezTo>
                  <a:cubicBezTo>
                    <a:pt x="2" y="566954"/>
                    <a:pt x="16183" y="549304"/>
                    <a:pt x="37343" y="549304"/>
                  </a:cubicBezTo>
                  <a:close/>
                  <a:moveTo>
                    <a:pt x="2031332" y="203244"/>
                  </a:moveTo>
                  <a:lnTo>
                    <a:pt x="2944117" y="203244"/>
                  </a:lnTo>
                  <a:cubicBezTo>
                    <a:pt x="2965287" y="203244"/>
                    <a:pt x="2981475" y="219906"/>
                    <a:pt x="2981475" y="240413"/>
                  </a:cubicBezTo>
                  <a:cubicBezTo>
                    <a:pt x="2981475" y="262202"/>
                    <a:pt x="2965287" y="278864"/>
                    <a:pt x="2944117" y="278864"/>
                  </a:cubicBezTo>
                  <a:lnTo>
                    <a:pt x="2031332" y="278864"/>
                  </a:lnTo>
                  <a:cubicBezTo>
                    <a:pt x="2010163" y="278864"/>
                    <a:pt x="1993974" y="262202"/>
                    <a:pt x="1993974" y="240413"/>
                  </a:cubicBezTo>
                  <a:cubicBezTo>
                    <a:pt x="1993974" y="219906"/>
                    <a:pt x="2010163" y="203244"/>
                    <a:pt x="2031332" y="203244"/>
                  </a:cubicBezTo>
                  <a:close/>
                  <a:moveTo>
                    <a:pt x="37336" y="203244"/>
                  </a:moveTo>
                  <a:lnTo>
                    <a:pt x="1807083" y="203244"/>
                  </a:lnTo>
                  <a:cubicBezTo>
                    <a:pt x="1826996" y="203244"/>
                    <a:pt x="1844419" y="219906"/>
                    <a:pt x="1844419" y="240413"/>
                  </a:cubicBezTo>
                  <a:cubicBezTo>
                    <a:pt x="1844419" y="262202"/>
                    <a:pt x="1826996" y="278864"/>
                    <a:pt x="1807083" y="278864"/>
                  </a:cubicBezTo>
                  <a:lnTo>
                    <a:pt x="37336" y="278864"/>
                  </a:lnTo>
                  <a:cubicBezTo>
                    <a:pt x="16179" y="278864"/>
                    <a:pt x="0" y="262202"/>
                    <a:pt x="0" y="240413"/>
                  </a:cubicBezTo>
                  <a:cubicBezTo>
                    <a:pt x="0" y="219906"/>
                    <a:pt x="16179" y="203244"/>
                    <a:pt x="37336" y="203244"/>
                  </a:cubicBezTo>
                  <a:close/>
                  <a:moveTo>
                    <a:pt x="37343" y="0"/>
                  </a:moveTo>
                  <a:lnTo>
                    <a:pt x="3312173" y="0"/>
                  </a:lnTo>
                  <a:cubicBezTo>
                    <a:pt x="3332089" y="0"/>
                    <a:pt x="3349515" y="17650"/>
                    <a:pt x="3349515" y="37821"/>
                  </a:cubicBezTo>
                  <a:cubicBezTo>
                    <a:pt x="3349515" y="59252"/>
                    <a:pt x="3332089" y="75641"/>
                    <a:pt x="3312173" y="75641"/>
                  </a:cubicBezTo>
                  <a:lnTo>
                    <a:pt x="37343" y="75641"/>
                  </a:lnTo>
                  <a:cubicBezTo>
                    <a:pt x="16183" y="75641"/>
                    <a:pt x="2" y="59252"/>
                    <a:pt x="2" y="37821"/>
                  </a:cubicBezTo>
                  <a:cubicBezTo>
                    <a:pt x="2" y="17650"/>
                    <a:pt x="16183" y="0"/>
                    <a:pt x="37343" y="0"/>
                  </a:cubicBezTo>
                  <a:close/>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97" name="Google Shape;897;p28"/>
            <p:cNvSpPr/>
            <p:nvPr/>
          </p:nvSpPr>
          <p:spPr>
            <a:xfrm>
              <a:off x="17659895" y="9176069"/>
              <a:ext cx="461415" cy="390007"/>
            </a:xfrm>
            <a:custGeom>
              <a:avLst/>
              <a:gdLst/>
              <a:ahLst/>
              <a:cxnLst/>
              <a:rect l="l" t="t" r="r" b="b"/>
              <a:pathLst>
                <a:path w="370" h="312" extrusionOk="0">
                  <a:moveTo>
                    <a:pt x="364" y="6"/>
                  </a:moveTo>
                  <a:lnTo>
                    <a:pt x="364" y="6"/>
                  </a:lnTo>
                  <a:cubicBezTo>
                    <a:pt x="358" y="0"/>
                    <a:pt x="349" y="0"/>
                    <a:pt x="343" y="6"/>
                  </a:cubicBezTo>
                  <a:lnTo>
                    <a:pt x="282" y="67"/>
                  </a:lnTo>
                  <a:lnTo>
                    <a:pt x="282" y="67"/>
                  </a:lnTo>
                  <a:cubicBezTo>
                    <a:pt x="254" y="26"/>
                    <a:pt x="208" y="0"/>
                    <a:pt x="155" y="0"/>
                  </a:cubicBezTo>
                  <a:lnTo>
                    <a:pt x="155" y="0"/>
                  </a:lnTo>
                  <a:cubicBezTo>
                    <a:pt x="70" y="0"/>
                    <a:pt x="0" y="69"/>
                    <a:pt x="0" y="156"/>
                  </a:cubicBezTo>
                  <a:lnTo>
                    <a:pt x="0" y="156"/>
                  </a:lnTo>
                  <a:cubicBezTo>
                    <a:pt x="0" y="241"/>
                    <a:pt x="70" y="311"/>
                    <a:pt x="155" y="311"/>
                  </a:cubicBezTo>
                  <a:lnTo>
                    <a:pt x="155" y="311"/>
                  </a:lnTo>
                  <a:cubicBezTo>
                    <a:pt x="241" y="311"/>
                    <a:pt x="311" y="241"/>
                    <a:pt x="311" y="156"/>
                  </a:cubicBezTo>
                  <a:lnTo>
                    <a:pt x="311" y="156"/>
                  </a:lnTo>
                  <a:cubicBezTo>
                    <a:pt x="311" y="133"/>
                    <a:pt x="306" y="112"/>
                    <a:pt x="298" y="93"/>
                  </a:cubicBezTo>
                  <a:lnTo>
                    <a:pt x="364" y="26"/>
                  </a:lnTo>
                  <a:lnTo>
                    <a:pt x="364" y="26"/>
                  </a:lnTo>
                  <a:cubicBezTo>
                    <a:pt x="369" y="21"/>
                    <a:pt x="369" y="11"/>
                    <a:pt x="364" y="6"/>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98" name="Google Shape;898;p28"/>
            <p:cNvSpPr/>
            <p:nvPr/>
          </p:nvSpPr>
          <p:spPr>
            <a:xfrm>
              <a:off x="17758770" y="9176068"/>
              <a:ext cx="340569" cy="274652"/>
            </a:xfrm>
            <a:custGeom>
              <a:avLst/>
              <a:gdLst/>
              <a:ahLst/>
              <a:cxnLst/>
              <a:rect l="l" t="t" r="r" b="b"/>
              <a:pathLst>
                <a:path w="272" h="219" extrusionOk="0">
                  <a:moveTo>
                    <a:pt x="69" y="218"/>
                  </a:moveTo>
                  <a:lnTo>
                    <a:pt x="69" y="218"/>
                  </a:lnTo>
                  <a:cubicBezTo>
                    <a:pt x="64" y="218"/>
                    <a:pt x="61" y="216"/>
                    <a:pt x="58" y="214"/>
                  </a:cubicBezTo>
                  <a:lnTo>
                    <a:pt x="6" y="161"/>
                  </a:lnTo>
                  <a:lnTo>
                    <a:pt x="6" y="161"/>
                  </a:lnTo>
                  <a:cubicBezTo>
                    <a:pt x="0" y="156"/>
                    <a:pt x="0" y="146"/>
                    <a:pt x="6" y="140"/>
                  </a:cubicBezTo>
                  <a:lnTo>
                    <a:pt x="6" y="140"/>
                  </a:lnTo>
                  <a:cubicBezTo>
                    <a:pt x="11" y="135"/>
                    <a:pt x="20" y="135"/>
                    <a:pt x="27" y="140"/>
                  </a:cubicBezTo>
                  <a:lnTo>
                    <a:pt x="69" y="183"/>
                  </a:lnTo>
                  <a:lnTo>
                    <a:pt x="245" y="6"/>
                  </a:lnTo>
                  <a:lnTo>
                    <a:pt x="245" y="6"/>
                  </a:lnTo>
                  <a:cubicBezTo>
                    <a:pt x="250" y="0"/>
                    <a:pt x="259" y="0"/>
                    <a:pt x="265" y="6"/>
                  </a:cubicBezTo>
                  <a:lnTo>
                    <a:pt x="265" y="6"/>
                  </a:lnTo>
                  <a:cubicBezTo>
                    <a:pt x="271" y="12"/>
                    <a:pt x="271" y="21"/>
                    <a:pt x="265" y="27"/>
                  </a:cubicBezTo>
                  <a:lnTo>
                    <a:pt x="79" y="214"/>
                  </a:lnTo>
                  <a:lnTo>
                    <a:pt x="79" y="214"/>
                  </a:lnTo>
                  <a:cubicBezTo>
                    <a:pt x="76" y="216"/>
                    <a:pt x="72" y="218"/>
                    <a:pt x="69" y="218"/>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899" name="Google Shape;899;p28"/>
            <p:cNvSpPr/>
            <p:nvPr/>
          </p:nvSpPr>
          <p:spPr>
            <a:xfrm>
              <a:off x="17659895" y="9730866"/>
              <a:ext cx="461415" cy="390005"/>
            </a:xfrm>
            <a:custGeom>
              <a:avLst/>
              <a:gdLst/>
              <a:ahLst/>
              <a:cxnLst/>
              <a:rect l="l" t="t" r="r" b="b"/>
              <a:pathLst>
                <a:path w="370" h="313" extrusionOk="0">
                  <a:moveTo>
                    <a:pt x="364" y="6"/>
                  </a:moveTo>
                  <a:lnTo>
                    <a:pt x="364" y="6"/>
                  </a:lnTo>
                  <a:cubicBezTo>
                    <a:pt x="358" y="0"/>
                    <a:pt x="349" y="0"/>
                    <a:pt x="343" y="6"/>
                  </a:cubicBezTo>
                  <a:lnTo>
                    <a:pt x="282" y="66"/>
                  </a:lnTo>
                  <a:lnTo>
                    <a:pt x="282" y="66"/>
                  </a:lnTo>
                  <a:cubicBezTo>
                    <a:pt x="254" y="26"/>
                    <a:pt x="208" y="0"/>
                    <a:pt x="155" y="0"/>
                  </a:cubicBezTo>
                  <a:lnTo>
                    <a:pt x="155" y="0"/>
                  </a:lnTo>
                  <a:cubicBezTo>
                    <a:pt x="70" y="0"/>
                    <a:pt x="0" y="70"/>
                    <a:pt x="0" y="156"/>
                  </a:cubicBezTo>
                  <a:lnTo>
                    <a:pt x="0" y="156"/>
                  </a:lnTo>
                  <a:cubicBezTo>
                    <a:pt x="0" y="242"/>
                    <a:pt x="70" y="312"/>
                    <a:pt x="155" y="312"/>
                  </a:cubicBezTo>
                  <a:lnTo>
                    <a:pt x="155" y="312"/>
                  </a:lnTo>
                  <a:cubicBezTo>
                    <a:pt x="241" y="312"/>
                    <a:pt x="311" y="242"/>
                    <a:pt x="311" y="156"/>
                  </a:cubicBezTo>
                  <a:lnTo>
                    <a:pt x="311" y="156"/>
                  </a:lnTo>
                  <a:cubicBezTo>
                    <a:pt x="311" y="134"/>
                    <a:pt x="306" y="112"/>
                    <a:pt x="298" y="93"/>
                  </a:cubicBezTo>
                  <a:lnTo>
                    <a:pt x="364" y="26"/>
                  </a:lnTo>
                  <a:lnTo>
                    <a:pt x="364" y="26"/>
                  </a:lnTo>
                  <a:cubicBezTo>
                    <a:pt x="369" y="21"/>
                    <a:pt x="369" y="12"/>
                    <a:pt x="364" y="6"/>
                  </a:cubicBezTo>
                </a:path>
              </a:pathLst>
            </a:custGeom>
            <a:solidFill>
              <a:srgbClr val="FDBBB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0" name="Google Shape;900;p28"/>
            <p:cNvSpPr/>
            <p:nvPr/>
          </p:nvSpPr>
          <p:spPr>
            <a:xfrm>
              <a:off x="17758770" y="9730868"/>
              <a:ext cx="340569" cy="269158"/>
            </a:xfrm>
            <a:custGeom>
              <a:avLst/>
              <a:gdLst/>
              <a:ahLst/>
              <a:cxnLst/>
              <a:rect l="l" t="t" r="r" b="b"/>
              <a:pathLst>
                <a:path w="272" h="218" extrusionOk="0">
                  <a:moveTo>
                    <a:pt x="69" y="217"/>
                  </a:moveTo>
                  <a:lnTo>
                    <a:pt x="69" y="217"/>
                  </a:lnTo>
                  <a:cubicBezTo>
                    <a:pt x="64" y="217"/>
                    <a:pt x="61" y="215"/>
                    <a:pt x="58" y="213"/>
                  </a:cubicBezTo>
                  <a:lnTo>
                    <a:pt x="6" y="161"/>
                  </a:lnTo>
                  <a:lnTo>
                    <a:pt x="6" y="161"/>
                  </a:lnTo>
                  <a:cubicBezTo>
                    <a:pt x="0" y="154"/>
                    <a:pt x="0" y="145"/>
                    <a:pt x="6" y="140"/>
                  </a:cubicBezTo>
                  <a:lnTo>
                    <a:pt x="6" y="140"/>
                  </a:lnTo>
                  <a:cubicBezTo>
                    <a:pt x="11" y="134"/>
                    <a:pt x="20" y="134"/>
                    <a:pt x="27" y="140"/>
                  </a:cubicBezTo>
                  <a:lnTo>
                    <a:pt x="69" y="182"/>
                  </a:lnTo>
                  <a:lnTo>
                    <a:pt x="245" y="5"/>
                  </a:lnTo>
                  <a:lnTo>
                    <a:pt x="245" y="5"/>
                  </a:lnTo>
                  <a:cubicBezTo>
                    <a:pt x="250" y="0"/>
                    <a:pt x="259" y="0"/>
                    <a:pt x="265" y="5"/>
                  </a:cubicBezTo>
                  <a:lnTo>
                    <a:pt x="265" y="5"/>
                  </a:lnTo>
                  <a:cubicBezTo>
                    <a:pt x="271" y="11"/>
                    <a:pt x="271" y="20"/>
                    <a:pt x="265" y="26"/>
                  </a:cubicBezTo>
                  <a:lnTo>
                    <a:pt x="79" y="213"/>
                  </a:lnTo>
                  <a:lnTo>
                    <a:pt x="79" y="213"/>
                  </a:lnTo>
                  <a:cubicBezTo>
                    <a:pt x="76" y="215"/>
                    <a:pt x="72" y="217"/>
                    <a:pt x="69" y="217"/>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1" name="Google Shape;901;p28"/>
            <p:cNvSpPr/>
            <p:nvPr/>
          </p:nvSpPr>
          <p:spPr>
            <a:xfrm>
              <a:off x="17659895" y="10285665"/>
              <a:ext cx="461415" cy="390007"/>
            </a:xfrm>
            <a:custGeom>
              <a:avLst/>
              <a:gdLst/>
              <a:ahLst/>
              <a:cxnLst/>
              <a:rect l="l" t="t" r="r" b="b"/>
              <a:pathLst>
                <a:path w="370" h="311" extrusionOk="0">
                  <a:moveTo>
                    <a:pt x="364" y="5"/>
                  </a:moveTo>
                  <a:lnTo>
                    <a:pt x="364" y="5"/>
                  </a:lnTo>
                  <a:cubicBezTo>
                    <a:pt x="358" y="0"/>
                    <a:pt x="349" y="0"/>
                    <a:pt x="343" y="5"/>
                  </a:cubicBezTo>
                  <a:lnTo>
                    <a:pt x="282" y="66"/>
                  </a:lnTo>
                  <a:lnTo>
                    <a:pt x="282" y="66"/>
                  </a:lnTo>
                  <a:cubicBezTo>
                    <a:pt x="254" y="26"/>
                    <a:pt x="208" y="0"/>
                    <a:pt x="155" y="0"/>
                  </a:cubicBezTo>
                  <a:lnTo>
                    <a:pt x="155" y="0"/>
                  </a:lnTo>
                  <a:cubicBezTo>
                    <a:pt x="70" y="0"/>
                    <a:pt x="0" y="69"/>
                    <a:pt x="0" y="155"/>
                  </a:cubicBezTo>
                  <a:lnTo>
                    <a:pt x="0" y="155"/>
                  </a:lnTo>
                  <a:cubicBezTo>
                    <a:pt x="0" y="241"/>
                    <a:pt x="70" y="310"/>
                    <a:pt x="155" y="310"/>
                  </a:cubicBezTo>
                  <a:lnTo>
                    <a:pt x="155" y="310"/>
                  </a:lnTo>
                  <a:cubicBezTo>
                    <a:pt x="241" y="310"/>
                    <a:pt x="311" y="241"/>
                    <a:pt x="311" y="155"/>
                  </a:cubicBezTo>
                  <a:lnTo>
                    <a:pt x="311" y="155"/>
                  </a:lnTo>
                  <a:cubicBezTo>
                    <a:pt x="311" y="132"/>
                    <a:pt x="306" y="111"/>
                    <a:pt x="298" y="92"/>
                  </a:cubicBezTo>
                  <a:lnTo>
                    <a:pt x="364" y="26"/>
                  </a:lnTo>
                  <a:lnTo>
                    <a:pt x="364" y="26"/>
                  </a:lnTo>
                  <a:cubicBezTo>
                    <a:pt x="369" y="20"/>
                    <a:pt x="369" y="11"/>
                    <a:pt x="364" y="5"/>
                  </a:cubicBezTo>
                </a:path>
              </a:pathLst>
            </a:custGeom>
            <a:solidFill>
              <a:srgbClr val="FBD38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2" name="Google Shape;902;p28"/>
            <p:cNvSpPr/>
            <p:nvPr/>
          </p:nvSpPr>
          <p:spPr>
            <a:xfrm>
              <a:off x="17758770" y="10285661"/>
              <a:ext cx="340569" cy="269162"/>
            </a:xfrm>
            <a:custGeom>
              <a:avLst/>
              <a:gdLst/>
              <a:ahLst/>
              <a:cxnLst/>
              <a:rect l="l" t="t" r="r" b="b"/>
              <a:pathLst>
                <a:path w="272" h="218" extrusionOk="0">
                  <a:moveTo>
                    <a:pt x="69" y="217"/>
                  </a:moveTo>
                  <a:lnTo>
                    <a:pt x="69" y="217"/>
                  </a:lnTo>
                  <a:cubicBezTo>
                    <a:pt x="64" y="217"/>
                    <a:pt x="61" y="216"/>
                    <a:pt x="58" y="213"/>
                  </a:cubicBezTo>
                  <a:lnTo>
                    <a:pt x="6" y="160"/>
                  </a:lnTo>
                  <a:lnTo>
                    <a:pt x="6" y="160"/>
                  </a:lnTo>
                  <a:cubicBezTo>
                    <a:pt x="0" y="155"/>
                    <a:pt x="0" y="146"/>
                    <a:pt x="6" y="140"/>
                  </a:cubicBezTo>
                  <a:lnTo>
                    <a:pt x="6" y="140"/>
                  </a:lnTo>
                  <a:cubicBezTo>
                    <a:pt x="11" y="134"/>
                    <a:pt x="20" y="134"/>
                    <a:pt x="27" y="140"/>
                  </a:cubicBezTo>
                  <a:lnTo>
                    <a:pt x="69" y="182"/>
                  </a:lnTo>
                  <a:lnTo>
                    <a:pt x="245" y="5"/>
                  </a:lnTo>
                  <a:lnTo>
                    <a:pt x="245" y="5"/>
                  </a:lnTo>
                  <a:cubicBezTo>
                    <a:pt x="250" y="0"/>
                    <a:pt x="259" y="0"/>
                    <a:pt x="265" y="5"/>
                  </a:cubicBezTo>
                  <a:lnTo>
                    <a:pt x="265" y="5"/>
                  </a:lnTo>
                  <a:cubicBezTo>
                    <a:pt x="271" y="11"/>
                    <a:pt x="271" y="20"/>
                    <a:pt x="265" y="26"/>
                  </a:cubicBezTo>
                  <a:lnTo>
                    <a:pt x="79" y="213"/>
                  </a:lnTo>
                  <a:lnTo>
                    <a:pt x="79" y="213"/>
                  </a:lnTo>
                  <a:cubicBezTo>
                    <a:pt x="76" y="216"/>
                    <a:pt x="72" y="217"/>
                    <a:pt x="69" y="217"/>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3" name="Google Shape;903;p28"/>
            <p:cNvSpPr/>
            <p:nvPr/>
          </p:nvSpPr>
          <p:spPr>
            <a:xfrm>
              <a:off x="17659895" y="10840461"/>
              <a:ext cx="461415" cy="390005"/>
            </a:xfrm>
            <a:custGeom>
              <a:avLst/>
              <a:gdLst/>
              <a:ahLst/>
              <a:cxnLst/>
              <a:rect l="l" t="t" r="r" b="b"/>
              <a:pathLst>
                <a:path w="370" h="312" extrusionOk="0">
                  <a:moveTo>
                    <a:pt x="364" y="6"/>
                  </a:moveTo>
                  <a:lnTo>
                    <a:pt x="364" y="6"/>
                  </a:lnTo>
                  <a:cubicBezTo>
                    <a:pt x="358" y="0"/>
                    <a:pt x="349" y="0"/>
                    <a:pt x="343" y="6"/>
                  </a:cubicBezTo>
                  <a:lnTo>
                    <a:pt x="282" y="66"/>
                  </a:lnTo>
                  <a:lnTo>
                    <a:pt x="282" y="66"/>
                  </a:lnTo>
                  <a:cubicBezTo>
                    <a:pt x="254" y="26"/>
                    <a:pt x="208" y="0"/>
                    <a:pt x="155" y="0"/>
                  </a:cubicBezTo>
                  <a:lnTo>
                    <a:pt x="155" y="0"/>
                  </a:lnTo>
                  <a:cubicBezTo>
                    <a:pt x="70" y="0"/>
                    <a:pt x="0" y="69"/>
                    <a:pt x="0" y="155"/>
                  </a:cubicBezTo>
                  <a:lnTo>
                    <a:pt x="0" y="155"/>
                  </a:lnTo>
                  <a:cubicBezTo>
                    <a:pt x="0" y="241"/>
                    <a:pt x="70" y="311"/>
                    <a:pt x="155" y="311"/>
                  </a:cubicBezTo>
                  <a:lnTo>
                    <a:pt x="155" y="311"/>
                  </a:lnTo>
                  <a:cubicBezTo>
                    <a:pt x="241" y="311"/>
                    <a:pt x="311" y="241"/>
                    <a:pt x="311" y="155"/>
                  </a:cubicBezTo>
                  <a:lnTo>
                    <a:pt x="311" y="155"/>
                  </a:lnTo>
                  <a:cubicBezTo>
                    <a:pt x="311" y="133"/>
                    <a:pt x="306" y="111"/>
                    <a:pt x="298" y="92"/>
                  </a:cubicBezTo>
                  <a:lnTo>
                    <a:pt x="364" y="26"/>
                  </a:lnTo>
                  <a:lnTo>
                    <a:pt x="364" y="26"/>
                  </a:lnTo>
                  <a:cubicBezTo>
                    <a:pt x="369" y="20"/>
                    <a:pt x="369" y="11"/>
                    <a:pt x="364" y="6"/>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4" name="Google Shape;904;p28"/>
            <p:cNvSpPr/>
            <p:nvPr/>
          </p:nvSpPr>
          <p:spPr>
            <a:xfrm>
              <a:off x="17758770" y="10840463"/>
              <a:ext cx="340569" cy="269158"/>
            </a:xfrm>
            <a:custGeom>
              <a:avLst/>
              <a:gdLst/>
              <a:ahLst/>
              <a:cxnLst/>
              <a:rect l="l" t="t" r="r" b="b"/>
              <a:pathLst>
                <a:path w="272" h="218" extrusionOk="0">
                  <a:moveTo>
                    <a:pt x="69" y="217"/>
                  </a:moveTo>
                  <a:lnTo>
                    <a:pt x="69" y="217"/>
                  </a:lnTo>
                  <a:cubicBezTo>
                    <a:pt x="64" y="217"/>
                    <a:pt x="61" y="216"/>
                    <a:pt x="58" y="213"/>
                  </a:cubicBezTo>
                  <a:lnTo>
                    <a:pt x="6" y="161"/>
                  </a:lnTo>
                  <a:lnTo>
                    <a:pt x="6" y="161"/>
                  </a:lnTo>
                  <a:cubicBezTo>
                    <a:pt x="0" y="155"/>
                    <a:pt x="0" y="146"/>
                    <a:pt x="6" y="140"/>
                  </a:cubicBezTo>
                  <a:lnTo>
                    <a:pt x="6" y="140"/>
                  </a:lnTo>
                  <a:cubicBezTo>
                    <a:pt x="11" y="134"/>
                    <a:pt x="20" y="134"/>
                    <a:pt x="27" y="140"/>
                  </a:cubicBezTo>
                  <a:lnTo>
                    <a:pt x="69" y="182"/>
                  </a:lnTo>
                  <a:lnTo>
                    <a:pt x="245" y="6"/>
                  </a:lnTo>
                  <a:lnTo>
                    <a:pt x="245" y="6"/>
                  </a:lnTo>
                  <a:cubicBezTo>
                    <a:pt x="250" y="0"/>
                    <a:pt x="259" y="0"/>
                    <a:pt x="265" y="6"/>
                  </a:cubicBezTo>
                  <a:lnTo>
                    <a:pt x="265" y="6"/>
                  </a:lnTo>
                  <a:cubicBezTo>
                    <a:pt x="271" y="12"/>
                    <a:pt x="271" y="21"/>
                    <a:pt x="265" y="26"/>
                  </a:cubicBezTo>
                  <a:lnTo>
                    <a:pt x="79" y="213"/>
                  </a:lnTo>
                  <a:lnTo>
                    <a:pt x="79" y="213"/>
                  </a:lnTo>
                  <a:cubicBezTo>
                    <a:pt x="76" y="216"/>
                    <a:pt x="72" y="217"/>
                    <a:pt x="69" y="217"/>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5" name="Google Shape;905;p28"/>
            <p:cNvSpPr/>
            <p:nvPr/>
          </p:nvSpPr>
          <p:spPr>
            <a:xfrm>
              <a:off x="13776316" y="8950855"/>
              <a:ext cx="4553737" cy="2493841"/>
            </a:xfrm>
            <a:custGeom>
              <a:avLst/>
              <a:gdLst/>
              <a:ahLst/>
              <a:cxnLst/>
              <a:rect l="l" t="t" r="r" b="b"/>
              <a:pathLst>
                <a:path w="3655" h="2001" extrusionOk="0">
                  <a:moveTo>
                    <a:pt x="3480" y="2000"/>
                  </a:moveTo>
                  <a:lnTo>
                    <a:pt x="175" y="2000"/>
                  </a:lnTo>
                  <a:lnTo>
                    <a:pt x="175" y="2000"/>
                  </a:lnTo>
                  <a:cubicBezTo>
                    <a:pt x="78" y="2000"/>
                    <a:pt x="0" y="1922"/>
                    <a:pt x="0" y="1825"/>
                  </a:cubicBezTo>
                  <a:lnTo>
                    <a:pt x="0" y="1825"/>
                  </a:lnTo>
                  <a:cubicBezTo>
                    <a:pt x="0" y="1823"/>
                    <a:pt x="3" y="1821"/>
                    <a:pt x="5" y="1821"/>
                  </a:cubicBezTo>
                  <a:lnTo>
                    <a:pt x="5" y="1821"/>
                  </a:lnTo>
                  <a:cubicBezTo>
                    <a:pt x="8" y="1821"/>
                    <a:pt x="9" y="1823"/>
                    <a:pt x="9" y="1825"/>
                  </a:cubicBezTo>
                  <a:lnTo>
                    <a:pt x="9" y="1825"/>
                  </a:lnTo>
                  <a:cubicBezTo>
                    <a:pt x="9" y="1917"/>
                    <a:pt x="83" y="1991"/>
                    <a:pt x="175" y="1991"/>
                  </a:cubicBezTo>
                  <a:lnTo>
                    <a:pt x="3480" y="1991"/>
                  </a:lnTo>
                  <a:lnTo>
                    <a:pt x="3480" y="1991"/>
                  </a:lnTo>
                  <a:cubicBezTo>
                    <a:pt x="3571" y="1991"/>
                    <a:pt x="3645" y="1917"/>
                    <a:pt x="3645" y="1825"/>
                  </a:cubicBezTo>
                  <a:lnTo>
                    <a:pt x="3645" y="174"/>
                  </a:lnTo>
                  <a:lnTo>
                    <a:pt x="3645" y="174"/>
                  </a:lnTo>
                  <a:cubicBezTo>
                    <a:pt x="3645" y="83"/>
                    <a:pt x="3571" y="9"/>
                    <a:pt x="3480" y="9"/>
                  </a:cubicBezTo>
                  <a:lnTo>
                    <a:pt x="3480" y="9"/>
                  </a:lnTo>
                  <a:cubicBezTo>
                    <a:pt x="3477" y="9"/>
                    <a:pt x="3475" y="6"/>
                    <a:pt x="3475" y="4"/>
                  </a:cubicBezTo>
                  <a:lnTo>
                    <a:pt x="3475" y="4"/>
                  </a:lnTo>
                  <a:cubicBezTo>
                    <a:pt x="3475" y="1"/>
                    <a:pt x="3477" y="0"/>
                    <a:pt x="3480" y="0"/>
                  </a:cubicBezTo>
                  <a:lnTo>
                    <a:pt x="3480" y="0"/>
                  </a:lnTo>
                  <a:cubicBezTo>
                    <a:pt x="3576" y="0"/>
                    <a:pt x="3654" y="78"/>
                    <a:pt x="3654" y="174"/>
                  </a:cubicBezTo>
                  <a:lnTo>
                    <a:pt x="3654" y="1825"/>
                  </a:lnTo>
                  <a:lnTo>
                    <a:pt x="3654" y="1825"/>
                  </a:lnTo>
                  <a:cubicBezTo>
                    <a:pt x="3654" y="1922"/>
                    <a:pt x="3576" y="2000"/>
                    <a:pt x="3480" y="2000"/>
                  </a:cubicBez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6" name="Google Shape;906;p28"/>
            <p:cNvSpPr/>
            <p:nvPr/>
          </p:nvSpPr>
          <p:spPr>
            <a:xfrm>
              <a:off x="13584056" y="5902213"/>
              <a:ext cx="3174980" cy="2026936"/>
            </a:xfrm>
            <a:custGeom>
              <a:avLst/>
              <a:gdLst/>
              <a:ahLst/>
              <a:cxnLst/>
              <a:rect l="l" t="t" r="r" b="b"/>
              <a:pathLst>
                <a:path w="2548" h="1625" extrusionOk="0">
                  <a:moveTo>
                    <a:pt x="2412" y="1624"/>
                  </a:moveTo>
                  <a:lnTo>
                    <a:pt x="134" y="1624"/>
                  </a:lnTo>
                  <a:lnTo>
                    <a:pt x="134" y="1624"/>
                  </a:lnTo>
                  <a:cubicBezTo>
                    <a:pt x="60" y="1624"/>
                    <a:pt x="0" y="1564"/>
                    <a:pt x="0" y="1490"/>
                  </a:cubicBezTo>
                  <a:lnTo>
                    <a:pt x="0" y="134"/>
                  </a:lnTo>
                  <a:lnTo>
                    <a:pt x="0" y="134"/>
                  </a:lnTo>
                  <a:cubicBezTo>
                    <a:pt x="0" y="60"/>
                    <a:pt x="60" y="0"/>
                    <a:pt x="134" y="0"/>
                  </a:cubicBezTo>
                  <a:lnTo>
                    <a:pt x="2412" y="0"/>
                  </a:lnTo>
                  <a:lnTo>
                    <a:pt x="2412" y="0"/>
                  </a:lnTo>
                  <a:cubicBezTo>
                    <a:pt x="2486" y="0"/>
                    <a:pt x="2547" y="60"/>
                    <a:pt x="2547" y="134"/>
                  </a:cubicBezTo>
                  <a:lnTo>
                    <a:pt x="2547" y="1490"/>
                  </a:lnTo>
                  <a:lnTo>
                    <a:pt x="2547" y="1490"/>
                  </a:lnTo>
                  <a:cubicBezTo>
                    <a:pt x="2547" y="1564"/>
                    <a:pt x="2486" y="1624"/>
                    <a:pt x="2412" y="1624"/>
                  </a:cubicBezTo>
                </a:path>
              </a:pathLst>
            </a:custGeom>
            <a:gradFill>
              <a:gsLst>
                <a:gs pos="0">
                  <a:srgbClr val="FFFFFF"/>
                </a:gs>
                <a:gs pos="100000">
                  <a:srgbClr val="DAE6FC"/>
                </a:gs>
              </a:gsLst>
              <a:lin ang="5400012"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7" name="Google Shape;907;p28"/>
            <p:cNvSpPr/>
            <p:nvPr/>
          </p:nvSpPr>
          <p:spPr>
            <a:xfrm>
              <a:off x="13287433" y="5583615"/>
              <a:ext cx="3174982" cy="2026936"/>
            </a:xfrm>
            <a:custGeom>
              <a:avLst/>
              <a:gdLst/>
              <a:ahLst/>
              <a:cxnLst/>
              <a:rect l="l" t="t" r="r" b="b"/>
              <a:pathLst>
                <a:path w="2547" h="1625" extrusionOk="0">
                  <a:moveTo>
                    <a:pt x="2413" y="1624"/>
                  </a:moveTo>
                  <a:lnTo>
                    <a:pt x="134" y="1624"/>
                  </a:lnTo>
                  <a:lnTo>
                    <a:pt x="134" y="1624"/>
                  </a:lnTo>
                  <a:cubicBezTo>
                    <a:pt x="60" y="1624"/>
                    <a:pt x="0" y="1564"/>
                    <a:pt x="0" y="1490"/>
                  </a:cubicBezTo>
                  <a:lnTo>
                    <a:pt x="0" y="134"/>
                  </a:lnTo>
                  <a:lnTo>
                    <a:pt x="0" y="134"/>
                  </a:lnTo>
                  <a:cubicBezTo>
                    <a:pt x="0" y="60"/>
                    <a:pt x="60" y="0"/>
                    <a:pt x="134" y="0"/>
                  </a:cubicBezTo>
                  <a:lnTo>
                    <a:pt x="2413" y="0"/>
                  </a:lnTo>
                  <a:lnTo>
                    <a:pt x="2413" y="0"/>
                  </a:lnTo>
                  <a:cubicBezTo>
                    <a:pt x="2487" y="0"/>
                    <a:pt x="2546" y="60"/>
                    <a:pt x="2546" y="134"/>
                  </a:cubicBezTo>
                  <a:lnTo>
                    <a:pt x="2546" y="1490"/>
                  </a:lnTo>
                  <a:lnTo>
                    <a:pt x="2546" y="1490"/>
                  </a:lnTo>
                  <a:cubicBezTo>
                    <a:pt x="2546" y="1564"/>
                    <a:pt x="2487" y="1624"/>
                    <a:pt x="2413" y="1624"/>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8" name="Google Shape;908;p28"/>
            <p:cNvSpPr/>
            <p:nvPr/>
          </p:nvSpPr>
          <p:spPr>
            <a:xfrm>
              <a:off x="13617016" y="7319418"/>
              <a:ext cx="2382748" cy="59140"/>
            </a:xfrm>
            <a:custGeom>
              <a:avLst/>
              <a:gdLst/>
              <a:ahLst/>
              <a:cxnLst/>
              <a:rect l="l" t="t" r="r" b="b"/>
              <a:pathLst>
                <a:path w="2382748" h="59140" extrusionOk="0">
                  <a:moveTo>
                    <a:pt x="2159650" y="0"/>
                  </a:moveTo>
                  <a:lnTo>
                    <a:pt x="2354399" y="0"/>
                  </a:lnTo>
                  <a:cubicBezTo>
                    <a:pt x="2370423" y="0"/>
                    <a:pt x="2382748" y="12857"/>
                    <a:pt x="2382748" y="28284"/>
                  </a:cubicBezTo>
                  <a:cubicBezTo>
                    <a:pt x="2382748" y="44998"/>
                    <a:pt x="2370423" y="59140"/>
                    <a:pt x="2354399" y="59140"/>
                  </a:cubicBezTo>
                  <a:lnTo>
                    <a:pt x="2159650" y="59140"/>
                  </a:lnTo>
                  <a:cubicBezTo>
                    <a:pt x="2143627" y="59140"/>
                    <a:pt x="2131301" y="44998"/>
                    <a:pt x="2131301" y="28284"/>
                  </a:cubicBezTo>
                  <a:cubicBezTo>
                    <a:pt x="2131301" y="12857"/>
                    <a:pt x="2143627" y="0"/>
                    <a:pt x="2159650" y="0"/>
                  </a:cubicBezTo>
                  <a:close/>
                  <a:moveTo>
                    <a:pt x="1736688" y="0"/>
                  </a:moveTo>
                  <a:lnTo>
                    <a:pt x="1931437" y="0"/>
                  </a:lnTo>
                  <a:cubicBezTo>
                    <a:pt x="1947461" y="0"/>
                    <a:pt x="1959786" y="12857"/>
                    <a:pt x="1959786" y="28284"/>
                  </a:cubicBezTo>
                  <a:cubicBezTo>
                    <a:pt x="1959786" y="44998"/>
                    <a:pt x="1947461" y="59140"/>
                    <a:pt x="1931437" y="59140"/>
                  </a:cubicBezTo>
                  <a:lnTo>
                    <a:pt x="1736688" y="59140"/>
                  </a:lnTo>
                  <a:cubicBezTo>
                    <a:pt x="1720665" y="59140"/>
                    <a:pt x="1708339" y="44998"/>
                    <a:pt x="1708339" y="28284"/>
                  </a:cubicBezTo>
                  <a:cubicBezTo>
                    <a:pt x="1708339" y="12857"/>
                    <a:pt x="1720665" y="0"/>
                    <a:pt x="1736688" y="0"/>
                  </a:cubicBezTo>
                  <a:close/>
                  <a:moveTo>
                    <a:pt x="1308369" y="0"/>
                  </a:moveTo>
                  <a:lnTo>
                    <a:pt x="1504073" y="0"/>
                  </a:lnTo>
                  <a:cubicBezTo>
                    <a:pt x="1520175" y="0"/>
                    <a:pt x="1531322" y="12857"/>
                    <a:pt x="1531322" y="28284"/>
                  </a:cubicBezTo>
                  <a:cubicBezTo>
                    <a:pt x="1531322" y="44998"/>
                    <a:pt x="1520175" y="59140"/>
                    <a:pt x="1504073" y="59140"/>
                  </a:cubicBezTo>
                  <a:lnTo>
                    <a:pt x="1308369" y="59140"/>
                  </a:lnTo>
                  <a:cubicBezTo>
                    <a:pt x="1292267" y="59140"/>
                    <a:pt x="1279881" y="44998"/>
                    <a:pt x="1279881" y="28284"/>
                  </a:cubicBezTo>
                  <a:cubicBezTo>
                    <a:pt x="1279881" y="12857"/>
                    <a:pt x="1292267" y="0"/>
                    <a:pt x="1308369" y="0"/>
                  </a:cubicBezTo>
                  <a:close/>
                  <a:moveTo>
                    <a:pt x="879773" y="0"/>
                  </a:moveTo>
                  <a:lnTo>
                    <a:pt x="1074522" y="0"/>
                  </a:lnTo>
                  <a:cubicBezTo>
                    <a:pt x="1089313" y="0"/>
                    <a:pt x="1102871" y="12857"/>
                    <a:pt x="1102871" y="28284"/>
                  </a:cubicBezTo>
                  <a:cubicBezTo>
                    <a:pt x="1102871" y="44998"/>
                    <a:pt x="1089313" y="59140"/>
                    <a:pt x="1074522" y="59140"/>
                  </a:cubicBezTo>
                  <a:lnTo>
                    <a:pt x="879773" y="59140"/>
                  </a:lnTo>
                  <a:cubicBezTo>
                    <a:pt x="863750" y="59140"/>
                    <a:pt x="851424" y="44998"/>
                    <a:pt x="851424" y="28284"/>
                  </a:cubicBezTo>
                  <a:cubicBezTo>
                    <a:pt x="851424" y="12857"/>
                    <a:pt x="863750" y="0"/>
                    <a:pt x="879773" y="0"/>
                  </a:cubicBezTo>
                  <a:close/>
                  <a:moveTo>
                    <a:pt x="456807" y="0"/>
                  </a:moveTo>
                  <a:lnTo>
                    <a:pt x="650323" y="0"/>
                  </a:lnTo>
                  <a:cubicBezTo>
                    <a:pt x="666347" y="0"/>
                    <a:pt x="679905" y="12857"/>
                    <a:pt x="679905" y="28284"/>
                  </a:cubicBezTo>
                  <a:cubicBezTo>
                    <a:pt x="679905" y="44998"/>
                    <a:pt x="666347" y="59140"/>
                    <a:pt x="650323" y="59140"/>
                  </a:cubicBezTo>
                  <a:lnTo>
                    <a:pt x="456807" y="59140"/>
                  </a:lnTo>
                  <a:cubicBezTo>
                    <a:pt x="440784" y="59140"/>
                    <a:pt x="428458" y="44998"/>
                    <a:pt x="428458" y="28284"/>
                  </a:cubicBezTo>
                  <a:cubicBezTo>
                    <a:pt x="428458" y="12857"/>
                    <a:pt x="440784" y="0"/>
                    <a:pt x="456807" y="0"/>
                  </a:cubicBezTo>
                  <a:close/>
                  <a:moveTo>
                    <a:pt x="28349" y="0"/>
                  </a:moveTo>
                  <a:lnTo>
                    <a:pt x="223098" y="0"/>
                  </a:lnTo>
                  <a:cubicBezTo>
                    <a:pt x="239122" y="0"/>
                    <a:pt x="251447" y="12857"/>
                    <a:pt x="251447" y="28284"/>
                  </a:cubicBezTo>
                  <a:cubicBezTo>
                    <a:pt x="251447" y="44998"/>
                    <a:pt x="239122" y="59140"/>
                    <a:pt x="223098" y="59140"/>
                  </a:cubicBezTo>
                  <a:lnTo>
                    <a:pt x="28349" y="59140"/>
                  </a:lnTo>
                  <a:cubicBezTo>
                    <a:pt x="13558" y="59140"/>
                    <a:pt x="0" y="44998"/>
                    <a:pt x="0" y="28284"/>
                  </a:cubicBezTo>
                  <a:cubicBezTo>
                    <a:pt x="0" y="12857"/>
                    <a:pt x="13558" y="0"/>
                    <a:pt x="28349" y="0"/>
                  </a:cubicBezTo>
                  <a:close/>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09" name="Google Shape;909;p28"/>
            <p:cNvSpPr/>
            <p:nvPr/>
          </p:nvSpPr>
          <p:spPr>
            <a:xfrm>
              <a:off x="13595041" y="6209823"/>
              <a:ext cx="2620186" cy="785508"/>
            </a:xfrm>
            <a:custGeom>
              <a:avLst/>
              <a:gdLst/>
              <a:ahLst/>
              <a:cxnLst/>
              <a:rect l="l" t="t" r="r" b="b"/>
              <a:pathLst>
                <a:path w="2103" h="629" extrusionOk="0">
                  <a:moveTo>
                    <a:pt x="1459" y="628"/>
                  </a:moveTo>
                  <a:lnTo>
                    <a:pt x="1459" y="628"/>
                  </a:lnTo>
                  <a:cubicBezTo>
                    <a:pt x="1457" y="628"/>
                    <a:pt x="1454" y="628"/>
                    <a:pt x="1453" y="628"/>
                  </a:cubicBezTo>
                  <a:lnTo>
                    <a:pt x="1453" y="628"/>
                  </a:lnTo>
                  <a:cubicBezTo>
                    <a:pt x="1384" y="621"/>
                    <a:pt x="1344" y="489"/>
                    <a:pt x="1291" y="289"/>
                  </a:cubicBezTo>
                  <a:lnTo>
                    <a:pt x="1291" y="289"/>
                  </a:lnTo>
                  <a:cubicBezTo>
                    <a:pt x="1273" y="220"/>
                    <a:pt x="1255" y="155"/>
                    <a:pt x="1237" y="107"/>
                  </a:cubicBezTo>
                  <a:lnTo>
                    <a:pt x="1237" y="107"/>
                  </a:lnTo>
                  <a:cubicBezTo>
                    <a:pt x="1212" y="38"/>
                    <a:pt x="1197" y="36"/>
                    <a:pt x="1196" y="36"/>
                  </a:cubicBezTo>
                  <a:lnTo>
                    <a:pt x="1195" y="36"/>
                  </a:lnTo>
                  <a:lnTo>
                    <a:pt x="1195" y="36"/>
                  </a:lnTo>
                  <a:cubicBezTo>
                    <a:pt x="1166" y="36"/>
                    <a:pt x="1094" y="170"/>
                    <a:pt x="1047" y="258"/>
                  </a:cubicBezTo>
                  <a:lnTo>
                    <a:pt x="1047" y="258"/>
                  </a:lnTo>
                  <a:cubicBezTo>
                    <a:pt x="968" y="406"/>
                    <a:pt x="887" y="558"/>
                    <a:pt x="810" y="575"/>
                  </a:cubicBezTo>
                  <a:lnTo>
                    <a:pt x="810" y="575"/>
                  </a:lnTo>
                  <a:cubicBezTo>
                    <a:pt x="790" y="580"/>
                    <a:pt x="772" y="577"/>
                    <a:pt x="756" y="565"/>
                  </a:cubicBezTo>
                  <a:lnTo>
                    <a:pt x="756" y="565"/>
                  </a:lnTo>
                  <a:cubicBezTo>
                    <a:pt x="720" y="540"/>
                    <a:pt x="689" y="459"/>
                    <a:pt x="646" y="338"/>
                  </a:cubicBezTo>
                  <a:lnTo>
                    <a:pt x="646" y="338"/>
                  </a:lnTo>
                  <a:cubicBezTo>
                    <a:pt x="621" y="265"/>
                    <a:pt x="592" y="182"/>
                    <a:pt x="571" y="162"/>
                  </a:cubicBezTo>
                  <a:lnTo>
                    <a:pt x="571" y="162"/>
                  </a:lnTo>
                  <a:cubicBezTo>
                    <a:pt x="559" y="150"/>
                    <a:pt x="543" y="137"/>
                    <a:pt x="531" y="140"/>
                  </a:cubicBezTo>
                  <a:lnTo>
                    <a:pt x="531" y="140"/>
                  </a:lnTo>
                  <a:cubicBezTo>
                    <a:pt x="503" y="147"/>
                    <a:pt x="478" y="222"/>
                    <a:pt x="453" y="294"/>
                  </a:cubicBezTo>
                  <a:lnTo>
                    <a:pt x="453" y="294"/>
                  </a:lnTo>
                  <a:cubicBezTo>
                    <a:pt x="418" y="401"/>
                    <a:pt x="373" y="532"/>
                    <a:pt x="281" y="585"/>
                  </a:cubicBezTo>
                  <a:lnTo>
                    <a:pt x="281" y="585"/>
                  </a:lnTo>
                  <a:cubicBezTo>
                    <a:pt x="229" y="616"/>
                    <a:pt x="179" y="623"/>
                    <a:pt x="132" y="608"/>
                  </a:cubicBezTo>
                  <a:lnTo>
                    <a:pt x="132" y="608"/>
                  </a:lnTo>
                  <a:cubicBezTo>
                    <a:pt x="47" y="581"/>
                    <a:pt x="6" y="493"/>
                    <a:pt x="4" y="489"/>
                  </a:cubicBezTo>
                  <a:lnTo>
                    <a:pt x="4" y="489"/>
                  </a:lnTo>
                  <a:cubicBezTo>
                    <a:pt x="0" y="480"/>
                    <a:pt x="4" y="470"/>
                    <a:pt x="13" y="466"/>
                  </a:cubicBezTo>
                  <a:lnTo>
                    <a:pt x="13" y="466"/>
                  </a:lnTo>
                  <a:cubicBezTo>
                    <a:pt x="21" y="462"/>
                    <a:pt x="32" y="466"/>
                    <a:pt x="36" y="475"/>
                  </a:cubicBezTo>
                  <a:lnTo>
                    <a:pt x="36" y="475"/>
                  </a:lnTo>
                  <a:cubicBezTo>
                    <a:pt x="37" y="476"/>
                    <a:pt x="74" y="552"/>
                    <a:pt x="143" y="574"/>
                  </a:cubicBezTo>
                  <a:lnTo>
                    <a:pt x="143" y="574"/>
                  </a:lnTo>
                  <a:cubicBezTo>
                    <a:pt x="180" y="586"/>
                    <a:pt x="221" y="579"/>
                    <a:pt x="264" y="554"/>
                  </a:cubicBezTo>
                  <a:lnTo>
                    <a:pt x="264" y="554"/>
                  </a:lnTo>
                  <a:cubicBezTo>
                    <a:pt x="344" y="510"/>
                    <a:pt x="386" y="384"/>
                    <a:pt x="420" y="282"/>
                  </a:cubicBezTo>
                  <a:lnTo>
                    <a:pt x="420" y="282"/>
                  </a:lnTo>
                  <a:cubicBezTo>
                    <a:pt x="451" y="190"/>
                    <a:pt x="475" y="117"/>
                    <a:pt x="522" y="105"/>
                  </a:cubicBezTo>
                  <a:lnTo>
                    <a:pt x="522" y="105"/>
                  </a:lnTo>
                  <a:cubicBezTo>
                    <a:pt x="546" y="100"/>
                    <a:pt x="570" y="110"/>
                    <a:pt x="596" y="136"/>
                  </a:cubicBezTo>
                  <a:lnTo>
                    <a:pt x="596" y="136"/>
                  </a:lnTo>
                  <a:cubicBezTo>
                    <a:pt x="623" y="163"/>
                    <a:pt x="649" y="239"/>
                    <a:pt x="680" y="326"/>
                  </a:cubicBezTo>
                  <a:lnTo>
                    <a:pt x="680" y="326"/>
                  </a:lnTo>
                  <a:cubicBezTo>
                    <a:pt x="710" y="411"/>
                    <a:pt x="748" y="517"/>
                    <a:pt x="776" y="536"/>
                  </a:cubicBezTo>
                  <a:lnTo>
                    <a:pt x="776" y="536"/>
                  </a:lnTo>
                  <a:cubicBezTo>
                    <a:pt x="784" y="542"/>
                    <a:pt x="792" y="543"/>
                    <a:pt x="801" y="541"/>
                  </a:cubicBezTo>
                  <a:lnTo>
                    <a:pt x="801" y="541"/>
                  </a:lnTo>
                  <a:cubicBezTo>
                    <a:pt x="863" y="526"/>
                    <a:pt x="947" y="369"/>
                    <a:pt x="1015" y="242"/>
                  </a:cubicBezTo>
                  <a:lnTo>
                    <a:pt x="1015" y="242"/>
                  </a:lnTo>
                  <a:cubicBezTo>
                    <a:pt x="1098" y="88"/>
                    <a:pt x="1147" y="0"/>
                    <a:pt x="1195" y="0"/>
                  </a:cubicBezTo>
                  <a:lnTo>
                    <a:pt x="1195" y="0"/>
                  </a:lnTo>
                  <a:cubicBezTo>
                    <a:pt x="1196" y="0"/>
                    <a:pt x="1196" y="0"/>
                    <a:pt x="1196" y="0"/>
                  </a:cubicBezTo>
                  <a:lnTo>
                    <a:pt x="1196" y="0"/>
                  </a:lnTo>
                  <a:cubicBezTo>
                    <a:pt x="1249" y="2"/>
                    <a:pt x="1278" y="102"/>
                    <a:pt x="1325" y="280"/>
                  </a:cubicBezTo>
                  <a:lnTo>
                    <a:pt x="1325" y="280"/>
                  </a:lnTo>
                  <a:cubicBezTo>
                    <a:pt x="1360" y="410"/>
                    <a:pt x="1407" y="587"/>
                    <a:pt x="1457" y="592"/>
                  </a:cubicBezTo>
                  <a:lnTo>
                    <a:pt x="1457" y="592"/>
                  </a:lnTo>
                  <a:cubicBezTo>
                    <a:pt x="1457" y="592"/>
                    <a:pt x="1458" y="592"/>
                    <a:pt x="1459" y="592"/>
                  </a:cubicBezTo>
                  <a:lnTo>
                    <a:pt x="1459" y="592"/>
                  </a:lnTo>
                  <a:cubicBezTo>
                    <a:pt x="1512" y="592"/>
                    <a:pt x="1606" y="398"/>
                    <a:pt x="1663" y="281"/>
                  </a:cubicBezTo>
                  <a:lnTo>
                    <a:pt x="1663" y="281"/>
                  </a:lnTo>
                  <a:cubicBezTo>
                    <a:pt x="1722" y="159"/>
                    <a:pt x="1744" y="114"/>
                    <a:pt x="1767" y="106"/>
                  </a:cubicBezTo>
                  <a:lnTo>
                    <a:pt x="1767" y="106"/>
                  </a:lnTo>
                  <a:cubicBezTo>
                    <a:pt x="1818" y="88"/>
                    <a:pt x="1851" y="134"/>
                    <a:pt x="1878" y="171"/>
                  </a:cubicBezTo>
                  <a:lnTo>
                    <a:pt x="1878" y="171"/>
                  </a:lnTo>
                  <a:cubicBezTo>
                    <a:pt x="1904" y="207"/>
                    <a:pt x="1923" y="231"/>
                    <a:pt x="1946" y="227"/>
                  </a:cubicBezTo>
                  <a:lnTo>
                    <a:pt x="1946" y="227"/>
                  </a:lnTo>
                  <a:cubicBezTo>
                    <a:pt x="1966" y="223"/>
                    <a:pt x="1980" y="200"/>
                    <a:pt x="1996" y="175"/>
                  </a:cubicBezTo>
                  <a:lnTo>
                    <a:pt x="1996" y="175"/>
                  </a:lnTo>
                  <a:cubicBezTo>
                    <a:pt x="2015" y="143"/>
                    <a:pt x="2036" y="108"/>
                    <a:pt x="2076" y="95"/>
                  </a:cubicBezTo>
                  <a:lnTo>
                    <a:pt x="2076" y="95"/>
                  </a:lnTo>
                  <a:cubicBezTo>
                    <a:pt x="2086" y="91"/>
                    <a:pt x="2096" y="97"/>
                    <a:pt x="2099" y="106"/>
                  </a:cubicBezTo>
                  <a:lnTo>
                    <a:pt x="2099" y="106"/>
                  </a:lnTo>
                  <a:cubicBezTo>
                    <a:pt x="2102" y="115"/>
                    <a:pt x="2097" y="125"/>
                    <a:pt x="2088" y="129"/>
                  </a:cubicBezTo>
                  <a:lnTo>
                    <a:pt x="2088" y="129"/>
                  </a:lnTo>
                  <a:cubicBezTo>
                    <a:pt x="2060" y="138"/>
                    <a:pt x="2043" y="166"/>
                    <a:pt x="2026" y="193"/>
                  </a:cubicBezTo>
                  <a:lnTo>
                    <a:pt x="2026" y="193"/>
                  </a:lnTo>
                  <a:cubicBezTo>
                    <a:pt x="2007" y="223"/>
                    <a:pt x="1988" y="255"/>
                    <a:pt x="1953" y="262"/>
                  </a:cubicBezTo>
                  <a:lnTo>
                    <a:pt x="1953" y="262"/>
                  </a:lnTo>
                  <a:cubicBezTo>
                    <a:pt x="1906" y="271"/>
                    <a:pt x="1876" y="229"/>
                    <a:pt x="1849" y="192"/>
                  </a:cubicBezTo>
                  <a:lnTo>
                    <a:pt x="1849" y="192"/>
                  </a:lnTo>
                  <a:cubicBezTo>
                    <a:pt x="1822" y="154"/>
                    <a:pt x="1804" y="131"/>
                    <a:pt x="1780" y="140"/>
                  </a:cubicBezTo>
                  <a:lnTo>
                    <a:pt x="1780" y="140"/>
                  </a:lnTo>
                  <a:cubicBezTo>
                    <a:pt x="1765" y="149"/>
                    <a:pt x="1726" y="231"/>
                    <a:pt x="1695" y="296"/>
                  </a:cubicBezTo>
                  <a:lnTo>
                    <a:pt x="1695" y="296"/>
                  </a:lnTo>
                  <a:cubicBezTo>
                    <a:pt x="1601" y="491"/>
                    <a:pt x="1529" y="628"/>
                    <a:pt x="1459" y="628"/>
                  </a:cubicBezTo>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0" name="Google Shape;910;p28"/>
            <p:cNvSpPr/>
            <p:nvPr/>
          </p:nvSpPr>
          <p:spPr>
            <a:xfrm>
              <a:off x="14182798" y="6154893"/>
              <a:ext cx="1696094" cy="877639"/>
            </a:xfrm>
            <a:custGeom>
              <a:avLst/>
              <a:gdLst/>
              <a:ahLst/>
              <a:cxnLst/>
              <a:rect l="l" t="t" r="r" b="b"/>
              <a:pathLst>
                <a:path w="1696094" h="877639" extrusionOk="0">
                  <a:moveTo>
                    <a:pt x="1237424" y="730575"/>
                  </a:moveTo>
                  <a:cubicBezTo>
                    <a:pt x="1278901" y="730575"/>
                    <a:pt x="1311579" y="764225"/>
                    <a:pt x="1311579" y="804107"/>
                  </a:cubicBezTo>
                  <a:cubicBezTo>
                    <a:pt x="1311579" y="845235"/>
                    <a:pt x="1278901" y="877639"/>
                    <a:pt x="1237424" y="877639"/>
                  </a:cubicBezTo>
                  <a:cubicBezTo>
                    <a:pt x="1197204" y="877639"/>
                    <a:pt x="1164526" y="845235"/>
                    <a:pt x="1164526" y="804107"/>
                  </a:cubicBezTo>
                  <a:cubicBezTo>
                    <a:pt x="1164526" y="764225"/>
                    <a:pt x="1197204" y="730575"/>
                    <a:pt x="1237424" y="730575"/>
                  </a:cubicBezTo>
                  <a:close/>
                  <a:moveTo>
                    <a:pt x="381143" y="664659"/>
                  </a:moveTo>
                  <a:cubicBezTo>
                    <a:pt x="421025" y="664659"/>
                    <a:pt x="454675" y="697617"/>
                    <a:pt x="454675" y="736913"/>
                  </a:cubicBezTo>
                  <a:cubicBezTo>
                    <a:pt x="454675" y="778744"/>
                    <a:pt x="421025" y="811702"/>
                    <a:pt x="381143" y="811702"/>
                  </a:cubicBezTo>
                  <a:cubicBezTo>
                    <a:pt x="341261" y="811702"/>
                    <a:pt x="307611" y="778744"/>
                    <a:pt x="307611" y="736913"/>
                  </a:cubicBezTo>
                  <a:cubicBezTo>
                    <a:pt x="307611" y="697617"/>
                    <a:pt x="341261" y="664659"/>
                    <a:pt x="381143" y="664659"/>
                  </a:cubicBezTo>
                  <a:close/>
                  <a:moveTo>
                    <a:pt x="1623196" y="126340"/>
                  </a:moveTo>
                  <a:cubicBezTo>
                    <a:pt x="1663416" y="126340"/>
                    <a:pt x="1696094" y="158744"/>
                    <a:pt x="1696094" y="199872"/>
                  </a:cubicBezTo>
                  <a:cubicBezTo>
                    <a:pt x="1696094" y="239754"/>
                    <a:pt x="1663416" y="273404"/>
                    <a:pt x="1623196" y="273404"/>
                  </a:cubicBezTo>
                  <a:cubicBezTo>
                    <a:pt x="1581719" y="273404"/>
                    <a:pt x="1549041" y="239754"/>
                    <a:pt x="1549041" y="199872"/>
                  </a:cubicBezTo>
                  <a:cubicBezTo>
                    <a:pt x="1549041" y="158744"/>
                    <a:pt x="1581719" y="126340"/>
                    <a:pt x="1623196" y="126340"/>
                  </a:cubicBezTo>
                  <a:close/>
                  <a:moveTo>
                    <a:pt x="73532" y="126340"/>
                  </a:moveTo>
                  <a:cubicBezTo>
                    <a:pt x="113414" y="126340"/>
                    <a:pt x="147064" y="159298"/>
                    <a:pt x="147064" y="199861"/>
                  </a:cubicBezTo>
                  <a:cubicBezTo>
                    <a:pt x="147064" y="240425"/>
                    <a:pt x="113414" y="273383"/>
                    <a:pt x="73532" y="273383"/>
                  </a:cubicBezTo>
                  <a:cubicBezTo>
                    <a:pt x="32404" y="273383"/>
                    <a:pt x="0" y="240425"/>
                    <a:pt x="0" y="199861"/>
                  </a:cubicBezTo>
                  <a:cubicBezTo>
                    <a:pt x="0" y="159298"/>
                    <a:pt x="32404" y="126340"/>
                    <a:pt x="73532" y="126340"/>
                  </a:cubicBezTo>
                  <a:close/>
                  <a:moveTo>
                    <a:pt x="897479" y="0"/>
                  </a:moveTo>
                  <a:cubicBezTo>
                    <a:pt x="938043" y="0"/>
                    <a:pt x="971000" y="33651"/>
                    <a:pt x="971000" y="73534"/>
                  </a:cubicBezTo>
                  <a:cubicBezTo>
                    <a:pt x="971000" y="113416"/>
                    <a:pt x="938043" y="147068"/>
                    <a:pt x="897479" y="147068"/>
                  </a:cubicBezTo>
                  <a:cubicBezTo>
                    <a:pt x="855648" y="147068"/>
                    <a:pt x="823958" y="113416"/>
                    <a:pt x="823958" y="73534"/>
                  </a:cubicBezTo>
                  <a:cubicBezTo>
                    <a:pt x="823958" y="33651"/>
                    <a:pt x="855648" y="0"/>
                    <a:pt x="897479" y="0"/>
                  </a:cubicBezTo>
                  <a:close/>
                </a:path>
              </a:pathLst>
            </a:custGeom>
            <a:solidFill>
              <a:srgbClr val="00B1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1" name="Google Shape;911;p28"/>
            <p:cNvSpPr/>
            <p:nvPr/>
          </p:nvSpPr>
          <p:spPr>
            <a:xfrm>
              <a:off x="13523634" y="5775874"/>
              <a:ext cx="2708071" cy="1439177"/>
            </a:xfrm>
            <a:custGeom>
              <a:avLst/>
              <a:gdLst/>
              <a:ahLst/>
              <a:cxnLst/>
              <a:rect l="l" t="t" r="r" b="b"/>
              <a:pathLst>
                <a:path w="2175" h="1156" extrusionOk="0">
                  <a:moveTo>
                    <a:pt x="2170" y="1146"/>
                  </a:moveTo>
                  <a:lnTo>
                    <a:pt x="9" y="1146"/>
                  </a:lnTo>
                  <a:lnTo>
                    <a:pt x="9" y="998"/>
                  </a:lnTo>
                  <a:lnTo>
                    <a:pt x="108" y="998"/>
                  </a:lnTo>
                  <a:lnTo>
                    <a:pt x="108" y="998"/>
                  </a:lnTo>
                  <a:cubicBezTo>
                    <a:pt x="111" y="998"/>
                    <a:pt x="113" y="997"/>
                    <a:pt x="113" y="994"/>
                  </a:cubicBezTo>
                  <a:lnTo>
                    <a:pt x="113" y="994"/>
                  </a:lnTo>
                  <a:cubicBezTo>
                    <a:pt x="113" y="992"/>
                    <a:pt x="111" y="989"/>
                    <a:pt x="108" y="989"/>
                  </a:cubicBezTo>
                  <a:lnTo>
                    <a:pt x="9" y="989"/>
                  </a:lnTo>
                  <a:lnTo>
                    <a:pt x="9" y="552"/>
                  </a:lnTo>
                  <a:lnTo>
                    <a:pt x="108" y="552"/>
                  </a:lnTo>
                  <a:lnTo>
                    <a:pt x="108" y="552"/>
                  </a:lnTo>
                  <a:cubicBezTo>
                    <a:pt x="111" y="552"/>
                    <a:pt x="113" y="550"/>
                    <a:pt x="113" y="548"/>
                  </a:cubicBezTo>
                  <a:lnTo>
                    <a:pt x="113" y="548"/>
                  </a:lnTo>
                  <a:cubicBezTo>
                    <a:pt x="113" y="545"/>
                    <a:pt x="111" y="543"/>
                    <a:pt x="108" y="543"/>
                  </a:cubicBezTo>
                  <a:lnTo>
                    <a:pt x="9" y="543"/>
                  </a:lnTo>
                  <a:lnTo>
                    <a:pt x="9" y="118"/>
                  </a:lnTo>
                  <a:lnTo>
                    <a:pt x="108" y="118"/>
                  </a:lnTo>
                  <a:lnTo>
                    <a:pt x="108" y="118"/>
                  </a:lnTo>
                  <a:cubicBezTo>
                    <a:pt x="111" y="118"/>
                    <a:pt x="113" y="117"/>
                    <a:pt x="113" y="114"/>
                  </a:cubicBezTo>
                  <a:lnTo>
                    <a:pt x="113" y="114"/>
                  </a:lnTo>
                  <a:cubicBezTo>
                    <a:pt x="113" y="112"/>
                    <a:pt x="111" y="110"/>
                    <a:pt x="108" y="110"/>
                  </a:cubicBezTo>
                  <a:lnTo>
                    <a:pt x="9" y="110"/>
                  </a:lnTo>
                  <a:lnTo>
                    <a:pt x="9" y="4"/>
                  </a:lnTo>
                  <a:lnTo>
                    <a:pt x="9" y="4"/>
                  </a:lnTo>
                  <a:cubicBezTo>
                    <a:pt x="9" y="2"/>
                    <a:pt x="7" y="0"/>
                    <a:pt x="4" y="0"/>
                  </a:cubicBezTo>
                  <a:lnTo>
                    <a:pt x="4" y="0"/>
                  </a:lnTo>
                  <a:cubicBezTo>
                    <a:pt x="2" y="0"/>
                    <a:pt x="0" y="2"/>
                    <a:pt x="0" y="4"/>
                  </a:cubicBezTo>
                  <a:lnTo>
                    <a:pt x="0" y="1151"/>
                  </a:lnTo>
                  <a:lnTo>
                    <a:pt x="0" y="1151"/>
                  </a:lnTo>
                  <a:cubicBezTo>
                    <a:pt x="0" y="1153"/>
                    <a:pt x="2" y="1155"/>
                    <a:pt x="4" y="1155"/>
                  </a:cubicBezTo>
                  <a:lnTo>
                    <a:pt x="2170" y="1155"/>
                  </a:lnTo>
                  <a:lnTo>
                    <a:pt x="2170" y="1155"/>
                  </a:lnTo>
                  <a:cubicBezTo>
                    <a:pt x="2172" y="1155"/>
                    <a:pt x="2174" y="1153"/>
                    <a:pt x="2174" y="1151"/>
                  </a:cubicBezTo>
                  <a:lnTo>
                    <a:pt x="2174" y="1151"/>
                  </a:lnTo>
                  <a:cubicBezTo>
                    <a:pt x="2174" y="1148"/>
                    <a:pt x="2172" y="1146"/>
                    <a:pt x="2170" y="1146"/>
                  </a:cubicBezTo>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2" name="Google Shape;912;p28"/>
            <p:cNvSpPr/>
            <p:nvPr/>
          </p:nvSpPr>
          <p:spPr>
            <a:xfrm>
              <a:off x="13281941" y="5578123"/>
              <a:ext cx="3185965" cy="2037917"/>
            </a:xfrm>
            <a:custGeom>
              <a:avLst/>
              <a:gdLst/>
              <a:ahLst/>
              <a:cxnLst/>
              <a:rect l="l" t="t" r="r" b="b"/>
              <a:pathLst>
                <a:path w="2556" h="1634" extrusionOk="0">
                  <a:moveTo>
                    <a:pt x="2422" y="1633"/>
                  </a:moveTo>
                  <a:lnTo>
                    <a:pt x="133" y="1633"/>
                  </a:lnTo>
                  <a:lnTo>
                    <a:pt x="133" y="1633"/>
                  </a:lnTo>
                  <a:cubicBezTo>
                    <a:pt x="59" y="1633"/>
                    <a:pt x="0" y="1573"/>
                    <a:pt x="0" y="1500"/>
                  </a:cubicBezTo>
                  <a:lnTo>
                    <a:pt x="0" y="1500"/>
                  </a:lnTo>
                  <a:cubicBezTo>
                    <a:pt x="0" y="1498"/>
                    <a:pt x="2" y="1495"/>
                    <a:pt x="4" y="1495"/>
                  </a:cubicBezTo>
                  <a:lnTo>
                    <a:pt x="4" y="1495"/>
                  </a:lnTo>
                  <a:cubicBezTo>
                    <a:pt x="7" y="1495"/>
                    <a:pt x="9" y="1498"/>
                    <a:pt x="9" y="1500"/>
                  </a:cubicBezTo>
                  <a:lnTo>
                    <a:pt x="9" y="1500"/>
                  </a:lnTo>
                  <a:cubicBezTo>
                    <a:pt x="9" y="1568"/>
                    <a:pt x="64" y="1624"/>
                    <a:pt x="133" y="1624"/>
                  </a:cubicBezTo>
                  <a:lnTo>
                    <a:pt x="2422" y="1624"/>
                  </a:lnTo>
                  <a:lnTo>
                    <a:pt x="2422" y="1624"/>
                  </a:lnTo>
                  <a:cubicBezTo>
                    <a:pt x="2490" y="1624"/>
                    <a:pt x="2546" y="1568"/>
                    <a:pt x="2546" y="1500"/>
                  </a:cubicBezTo>
                  <a:lnTo>
                    <a:pt x="2546" y="133"/>
                  </a:lnTo>
                  <a:lnTo>
                    <a:pt x="2546" y="133"/>
                  </a:lnTo>
                  <a:cubicBezTo>
                    <a:pt x="2546" y="64"/>
                    <a:pt x="2490" y="9"/>
                    <a:pt x="2422" y="9"/>
                  </a:cubicBezTo>
                  <a:lnTo>
                    <a:pt x="2422" y="9"/>
                  </a:lnTo>
                  <a:cubicBezTo>
                    <a:pt x="2419" y="9"/>
                    <a:pt x="2418" y="7"/>
                    <a:pt x="2418" y="4"/>
                  </a:cubicBezTo>
                  <a:lnTo>
                    <a:pt x="2418" y="4"/>
                  </a:lnTo>
                  <a:cubicBezTo>
                    <a:pt x="2418" y="2"/>
                    <a:pt x="2419" y="0"/>
                    <a:pt x="2422" y="0"/>
                  </a:cubicBezTo>
                  <a:lnTo>
                    <a:pt x="2422" y="0"/>
                  </a:lnTo>
                  <a:cubicBezTo>
                    <a:pt x="2495" y="0"/>
                    <a:pt x="2555" y="60"/>
                    <a:pt x="2555" y="133"/>
                  </a:cubicBezTo>
                  <a:lnTo>
                    <a:pt x="2555" y="1500"/>
                  </a:lnTo>
                  <a:lnTo>
                    <a:pt x="2555" y="1500"/>
                  </a:lnTo>
                  <a:cubicBezTo>
                    <a:pt x="2555" y="1573"/>
                    <a:pt x="2495" y="1633"/>
                    <a:pt x="2422" y="1633"/>
                  </a:cubicBez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3" name="Google Shape;913;p28"/>
            <p:cNvSpPr/>
            <p:nvPr/>
          </p:nvSpPr>
          <p:spPr>
            <a:xfrm>
              <a:off x="8162422" y="4726700"/>
              <a:ext cx="2010454" cy="2653144"/>
            </a:xfrm>
            <a:custGeom>
              <a:avLst/>
              <a:gdLst/>
              <a:ahLst/>
              <a:cxnLst/>
              <a:rect l="l" t="t" r="r" b="b"/>
              <a:pathLst>
                <a:path w="1612" h="2129" extrusionOk="0">
                  <a:moveTo>
                    <a:pt x="1489" y="2128"/>
                  </a:moveTo>
                  <a:lnTo>
                    <a:pt x="122" y="2128"/>
                  </a:lnTo>
                  <a:lnTo>
                    <a:pt x="122" y="2128"/>
                  </a:lnTo>
                  <a:cubicBezTo>
                    <a:pt x="55" y="2128"/>
                    <a:pt x="0" y="2074"/>
                    <a:pt x="0" y="2007"/>
                  </a:cubicBezTo>
                  <a:lnTo>
                    <a:pt x="0" y="121"/>
                  </a:lnTo>
                  <a:lnTo>
                    <a:pt x="0" y="121"/>
                  </a:lnTo>
                  <a:cubicBezTo>
                    <a:pt x="0" y="54"/>
                    <a:pt x="55" y="0"/>
                    <a:pt x="122" y="0"/>
                  </a:cubicBezTo>
                  <a:lnTo>
                    <a:pt x="1489" y="0"/>
                  </a:lnTo>
                  <a:lnTo>
                    <a:pt x="1489" y="0"/>
                  </a:lnTo>
                  <a:cubicBezTo>
                    <a:pt x="1556" y="0"/>
                    <a:pt x="1611" y="54"/>
                    <a:pt x="1611" y="121"/>
                  </a:cubicBezTo>
                  <a:lnTo>
                    <a:pt x="1611" y="2007"/>
                  </a:lnTo>
                  <a:lnTo>
                    <a:pt x="1611" y="2007"/>
                  </a:lnTo>
                  <a:cubicBezTo>
                    <a:pt x="1611" y="2074"/>
                    <a:pt x="1556" y="2128"/>
                    <a:pt x="1489" y="2128"/>
                  </a:cubicBezTo>
                </a:path>
              </a:pathLst>
            </a:custGeom>
            <a:gradFill>
              <a:gsLst>
                <a:gs pos="0">
                  <a:srgbClr val="DAE6FC"/>
                </a:gs>
                <a:gs pos="1000">
                  <a:srgbClr val="DAE6FC"/>
                </a:gs>
                <a:gs pos="99000">
                  <a:srgbClr val="FFFFFF"/>
                </a:gs>
                <a:gs pos="100000">
                  <a:srgbClr val="FFFF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4" name="Google Shape;914;p28"/>
            <p:cNvSpPr/>
            <p:nvPr/>
          </p:nvSpPr>
          <p:spPr>
            <a:xfrm>
              <a:off x="8349187" y="4578388"/>
              <a:ext cx="2004958" cy="2653139"/>
            </a:xfrm>
            <a:custGeom>
              <a:avLst/>
              <a:gdLst/>
              <a:ahLst/>
              <a:cxnLst/>
              <a:rect l="l" t="t" r="r" b="b"/>
              <a:pathLst>
                <a:path w="1611" h="2130" extrusionOk="0">
                  <a:moveTo>
                    <a:pt x="1489" y="2129"/>
                  </a:moveTo>
                  <a:lnTo>
                    <a:pt x="122" y="2129"/>
                  </a:lnTo>
                  <a:lnTo>
                    <a:pt x="122" y="2129"/>
                  </a:lnTo>
                  <a:cubicBezTo>
                    <a:pt x="54" y="2129"/>
                    <a:pt x="0" y="2074"/>
                    <a:pt x="0" y="2007"/>
                  </a:cubicBezTo>
                  <a:lnTo>
                    <a:pt x="0" y="122"/>
                  </a:lnTo>
                  <a:lnTo>
                    <a:pt x="0" y="122"/>
                  </a:lnTo>
                  <a:cubicBezTo>
                    <a:pt x="0" y="55"/>
                    <a:pt x="54" y="0"/>
                    <a:pt x="122" y="0"/>
                  </a:cubicBezTo>
                  <a:lnTo>
                    <a:pt x="1489" y="0"/>
                  </a:lnTo>
                  <a:lnTo>
                    <a:pt x="1489" y="0"/>
                  </a:lnTo>
                  <a:cubicBezTo>
                    <a:pt x="1556" y="0"/>
                    <a:pt x="1610" y="55"/>
                    <a:pt x="1610" y="122"/>
                  </a:cubicBezTo>
                  <a:lnTo>
                    <a:pt x="1610" y="2007"/>
                  </a:lnTo>
                  <a:lnTo>
                    <a:pt x="1610" y="2007"/>
                  </a:lnTo>
                  <a:cubicBezTo>
                    <a:pt x="1610" y="2074"/>
                    <a:pt x="1556" y="2129"/>
                    <a:pt x="1489" y="2129"/>
                  </a:cubicBez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5" name="Google Shape;915;p28"/>
            <p:cNvSpPr/>
            <p:nvPr/>
          </p:nvSpPr>
          <p:spPr>
            <a:xfrm>
              <a:off x="8552427" y="6863496"/>
              <a:ext cx="1531323" cy="59136"/>
            </a:xfrm>
            <a:custGeom>
              <a:avLst/>
              <a:gdLst/>
              <a:ahLst/>
              <a:cxnLst/>
              <a:rect l="l" t="t" r="r" b="b"/>
              <a:pathLst>
                <a:path w="1531323" h="59136" extrusionOk="0">
                  <a:moveTo>
                    <a:pt x="1308370" y="0"/>
                  </a:moveTo>
                  <a:lnTo>
                    <a:pt x="1502835" y="0"/>
                  </a:lnTo>
                  <a:cubicBezTo>
                    <a:pt x="1518937" y="0"/>
                    <a:pt x="1531323" y="12856"/>
                    <a:pt x="1531323" y="29568"/>
                  </a:cubicBezTo>
                  <a:cubicBezTo>
                    <a:pt x="1531323" y="46280"/>
                    <a:pt x="1518937" y="59136"/>
                    <a:pt x="1502835" y="59136"/>
                  </a:cubicBezTo>
                  <a:lnTo>
                    <a:pt x="1308370" y="59136"/>
                  </a:lnTo>
                  <a:cubicBezTo>
                    <a:pt x="1292268" y="59136"/>
                    <a:pt x="1279882" y="46280"/>
                    <a:pt x="1279882" y="29568"/>
                  </a:cubicBezTo>
                  <a:cubicBezTo>
                    <a:pt x="1279882" y="12856"/>
                    <a:pt x="1292268" y="0"/>
                    <a:pt x="1308370" y="0"/>
                  </a:cubicBezTo>
                  <a:close/>
                  <a:moveTo>
                    <a:pt x="878674" y="0"/>
                  </a:moveTo>
                  <a:lnTo>
                    <a:pt x="1074377" y="0"/>
                  </a:lnTo>
                  <a:cubicBezTo>
                    <a:pt x="1090479" y="0"/>
                    <a:pt x="1102865" y="12856"/>
                    <a:pt x="1102865" y="29568"/>
                  </a:cubicBezTo>
                  <a:cubicBezTo>
                    <a:pt x="1102865" y="46280"/>
                    <a:pt x="1090479" y="59136"/>
                    <a:pt x="1074377" y="59136"/>
                  </a:cubicBezTo>
                  <a:lnTo>
                    <a:pt x="878674" y="59136"/>
                  </a:lnTo>
                  <a:cubicBezTo>
                    <a:pt x="863810" y="59136"/>
                    <a:pt x="851424" y="46280"/>
                    <a:pt x="851424" y="29568"/>
                  </a:cubicBezTo>
                  <a:cubicBezTo>
                    <a:pt x="851424" y="12856"/>
                    <a:pt x="863810" y="0"/>
                    <a:pt x="878674" y="0"/>
                  </a:cubicBezTo>
                  <a:close/>
                  <a:moveTo>
                    <a:pt x="456807" y="0"/>
                  </a:moveTo>
                  <a:lnTo>
                    <a:pt x="650323" y="0"/>
                  </a:lnTo>
                  <a:cubicBezTo>
                    <a:pt x="666347" y="0"/>
                    <a:pt x="679905" y="12856"/>
                    <a:pt x="679905" y="29568"/>
                  </a:cubicBezTo>
                  <a:cubicBezTo>
                    <a:pt x="679905" y="46280"/>
                    <a:pt x="666347" y="59136"/>
                    <a:pt x="650323" y="59136"/>
                  </a:cubicBezTo>
                  <a:lnTo>
                    <a:pt x="456807" y="59136"/>
                  </a:lnTo>
                  <a:cubicBezTo>
                    <a:pt x="440784" y="59136"/>
                    <a:pt x="428458" y="46280"/>
                    <a:pt x="428458" y="29568"/>
                  </a:cubicBezTo>
                  <a:cubicBezTo>
                    <a:pt x="428458" y="12856"/>
                    <a:pt x="440784" y="0"/>
                    <a:pt x="456807" y="0"/>
                  </a:cubicBezTo>
                  <a:close/>
                  <a:moveTo>
                    <a:pt x="28349" y="0"/>
                  </a:moveTo>
                  <a:lnTo>
                    <a:pt x="223098" y="0"/>
                  </a:lnTo>
                  <a:cubicBezTo>
                    <a:pt x="237889" y="0"/>
                    <a:pt x="251447" y="12856"/>
                    <a:pt x="251447" y="29568"/>
                  </a:cubicBezTo>
                  <a:cubicBezTo>
                    <a:pt x="251447" y="46280"/>
                    <a:pt x="237889" y="59136"/>
                    <a:pt x="223098" y="59136"/>
                  </a:cubicBezTo>
                  <a:lnTo>
                    <a:pt x="28349" y="59136"/>
                  </a:lnTo>
                  <a:cubicBezTo>
                    <a:pt x="12326" y="59136"/>
                    <a:pt x="0" y="46280"/>
                    <a:pt x="0" y="29568"/>
                  </a:cubicBezTo>
                  <a:cubicBezTo>
                    <a:pt x="0" y="12856"/>
                    <a:pt x="12326" y="0"/>
                    <a:pt x="28349" y="0"/>
                  </a:cubicBezTo>
                  <a:close/>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6" name="Google Shape;916;p28"/>
            <p:cNvSpPr/>
            <p:nvPr/>
          </p:nvSpPr>
          <p:spPr>
            <a:xfrm>
              <a:off x="8563414" y="5462769"/>
              <a:ext cx="236203" cy="1285373"/>
            </a:xfrm>
            <a:custGeom>
              <a:avLst/>
              <a:gdLst/>
              <a:ahLst/>
              <a:cxnLst/>
              <a:rect l="l" t="t" r="r" b="b"/>
              <a:pathLst>
                <a:path w="188" h="1034" extrusionOk="0">
                  <a:moveTo>
                    <a:pt x="94" y="1033"/>
                  </a:moveTo>
                  <a:lnTo>
                    <a:pt x="94" y="1033"/>
                  </a:lnTo>
                  <a:cubicBezTo>
                    <a:pt x="42" y="1033"/>
                    <a:pt x="0" y="991"/>
                    <a:pt x="0" y="940"/>
                  </a:cubicBezTo>
                  <a:lnTo>
                    <a:pt x="0" y="93"/>
                  </a:lnTo>
                  <a:lnTo>
                    <a:pt x="0" y="93"/>
                  </a:lnTo>
                  <a:cubicBezTo>
                    <a:pt x="0" y="41"/>
                    <a:pt x="42" y="0"/>
                    <a:pt x="94" y="0"/>
                  </a:cubicBezTo>
                  <a:lnTo>
                    <a:pt x="94" y="0"/>
                  </a:lnTo>
                  <a:cubicBezTo>
                    <a:pt x="145" y="0"/>
                    <a:pt x="187" y="41"/>
                    <a:pt x="187" y="93"/>
                  </a:cubicBezTo>
                  <a:lnTo>
                    <a:pt x="187" y="940"/>
                  </a:lnTo>
                  <a:lnTo>
                    <a:pt x="187" y="940"/>
                  </a:lnTo>
                  <a:cubicBezTo>
                    <a:pt x="187" y="991"/>
                    <a:pt x="145" y="1033"/>
                    <a:pt x="94" y="1033"/>
                  </a:cubicBezTo>
                </a:path>
              </a:pathLst>
            </a:custGeom>
            <a:gradFill>
              <a:gsLst>
                <a:gs pos="0">
                  <a:srgbClr val="CBDBF7"/>
                </a:gs>
                <a:gs pos="1000">
                  <a:srgbClr val="CBDBF7"/>
                </a:gs>
                <a:gs pos="65000">
                  <a:srgbClr val="DAE6FC"/>
                </a:gs>
                <a:gs pos="100000">
                  <a:srgbClr val="DAE6FC"/>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7" name="Google Shape;917;p28"/>
            <p:cNvSpPr/>
            <p:nvPr/>
          </p:nvSpPr>
          <p:spPr>
            <a:xfrm>
              <a:off x="8986378" y="6143908"/>
              <a:ext cx="236199" cy="609729"/>
            </a:xfrm>
            <a:custGeom>
              <a:avLst/>
              <a:gdLst/>
              <a:ahLst/>
              <a:cxnLst/>
              <a:rect l="l" t="t" r="r" b="b"/>
              <a:pathLst>
                <a:path w="188" h="489" extrusionOk="0">
                  <a:moveTo>
                    <a:pt x="94" y="488"/>
                  </a:moveTo>
                  <a:lnTo>
                    <a:pt x="94" y="488"/>
                  </a:lnTo>
                  <a:cubicBezTo>
                    <a:pt x="42" y="488"/>
                    <a:pt x="0" y="446"/>
                    <a:pt x="0" y="395"/>
                  </a:cubicBezTo>
                  <a:lnTo>
                    <a:pt x="0" y="94"/>
                  </a:lnTo>
                  <a:lnTo>
                    <a:pt x="0" y="94"/>
                  </a:lnTo>
                  <a:cubicBezTo>
                    <a:pt x="0" y="43"/>
                    <a:pt x="42" y="0"/>
                    <a:pt x="94" y="0"/>
                  </a:cubicBezTo>
                  <a:lnTo>
                    <a:pt x="94" y="0"/>
                  </a:lnTo>
                  <a:cubicBezTo>
                    <a:pt x="146" y="0"/>
                    <a:pt x="187" y="43"/>
                    <a:pt x="187" y="94"/>
                  </a:cubicBezTo>
                  <a:lnTo>
                    <a:pt x="187" y="395"/>
                  </a:lnTo>
                  <a:lnTo>
                    <a:pt x="187" y="395"/>
                  </a:lnTo>
                  <a:cubicBezTo>
                    <a:pt x="187" y="446"/>
                    <a:pt x="146" y="488"/>
                    <a:pt x="94" y="488"/>
                  </a:cubicBezTo>
                </a:path>
              </a:pathLst>
            </a:custGeom>
            <a:gradFill>
              <a:gsLst>
                <a:gs pos="0">
                  <a:srgbClr val="CBDBF7"/>
                </a:gs>
                <a:gs pos="1000">
                  <a:srgbClr val="CBDBF7"/>
                </a:gs>
                <a:gs pos="65000">
                  <a:srgbClr val="DAE6FC"/>
                </a:gs>
                <a:gs pos="100000">
                  <a:srgbClr val="DAE6FC"/>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8" name="Google Shape;918;p28"/>
            <p:cNvSpPr/>
            <p:nvPr/>
          </p:nvSpPr>
          <p:spPr>
            <a:xfrm>
              <a:off x="9414836" y="5199104"/>
              <a:ext cx="236199" cy="1554534"/>
            </a:xfrm>
            <a:custGeom>
              <a:avLst/>
              <a:gdLst/>
              <a:ahLst/>
              <a:cxnLst/>
              <a:rect l="l" t="t" r="r" b="b"/>
              <a:pathLst>
                <a:path w="188" h="1248" extrusionOk="0">
                  <a:moveTo>
                    <a:pt x="93" y="1247"/>
                  </a:moveTo>
                  <a:lnTo>
                    <a:pt x="93" y="1247"/>
                  </a:lnTo>
                  <a:cubicBezTo>
                    <a:pt x="42" y="1247"/>
                    <a:pt x="0" y="1205"/>
                    <a:pt x="0" y="1154"/>
                  </a:cubicBezTo>
                  <a:lnTo>
                    <a:pt x="0" y="94"/>
                  </a:lnTo>
                  <a:lnTo>
                    <a:pt x="0" y="94"/>
                  </a:lnTo>
                  <a:cubicBezTo>
                    <a:pt x="0" y="43"/>
                    <a:pt x="42" y="0"/>
                    <a:pt x="93" y="0"/>
                  </a:cubicBezTo>
                  <a:lnTo>
                    <a:pt x="93" y="0"/>
                  </a:lnTo>
                  <a:cubicBezTo>
                    <a:pt x="145" y="0"/>
                    <a:pt x="187" y="43"/>
                    <a:pt x="187" y="94"/>
                  </a:cubicBezTo>
                  <a:lnTo>
                    <a:pt x="187" y="1154"/>
                  </a:lnTo>
                  <a:lnTo>
                    <a:pt x="187" y="1154"/>
                  </a:lnTo>
                  <a:cubicBezTo>
                    <a:pt x="187" y="1205"/>
                    <a:pt x="145" y="1247"/>
                    <a:pt x="93" y="1247"/>
                  </a:cubicBezTo>
                </a:path>
              </a:pathLst>
            </a:custGeom>
            <a:gradFill>
              <a:gsLst>
                <a:gs pos="0">
                  <a:srgbClr val="CBDBF7"/>
                </a:gs>
                <a:gs pos="1000">
                  <a:srgbClr val="CBDBF7"/>
                </a:gs>
                <a:gs pos="65000">
                  <a:srgbClr val="DAE6FC"/>
                </a:gs>
                <a:gs pos="100000">
                  <a:srgbClr val="DAE6FC"/>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19" name="Google Shape;919;p28"/>
            <p:cNvSpPr/>
            <p:nvPr/>
          </p:nvSpPr>
          <p:spPr>
            <a:xfrm>
              <a:off x="9837800" y="4770644"/>
              <a:ext cx="236203" cy="1982992"/>
            </a:xfrm>
            <a:custGeom>
              <a:avLst/>
              <a:gdLst/>
              <a:ahLst/>
              <a:cxnLst/>
              <a:rect l="l" t="t" r="r" b="b"/>
              <a:pathLst>
                <a:path w="188" h="1590" extrusionOk="0">
                  <a:moveTo>
                    <a:pt x="93" y="1589"/>
                  </a:moveTo>
                  <a:lnTo>
                    <a:pt x="93" y="1589"/>
                  </a:lnTo>
                  <a:cubicBezTo>
                    <a:pt x="42" y="1589"/>
                    <a:pt x="0" y="1547"/>
                    <a:pt x="0" y="1496"/>
                  </a:cubicBezTo>
                  <a:lnTo>
                    <a:pt x="0" y="94"/>
                  </a:lnTo>
                  <a:lnTo>
                    <a:pt x="0" y="94"/>
                  </a:lnTo>
                  <a:cubicBezTo>
                    <a:pt x="0" y="42"/>
                    <a:pt x="42" y="0"/>
                    <a:pt x="93" y="0"/>
                  </a:cubicBezTo>
                  <a:lnTo>
                    <a:pt x="93" y="0"/>
                  </a:lnTo>
                  <a:cubicBezTo>
                    <a:pt x="145" y="0"/>
                    <a:pt x="187" y="42"/>
                    <a:pt x="187" y="94"/>
                  </a:cubicBezTo>
                  <a:lnTo>
                    <a:pt x="187" y="1496"/>
                  </a:lnTo>
                  <a:lnTo>
                    <a:pt x="187" y="1496"/>
                  </a:lnTo>
                  <a:cubicBezTo>
                    <a:pt x="187" y="1547"/>
                    <a:pt x="145" y="1589"/>
                    <a:pt x="93" y="1589"/>
                  </a:cubicBezTo>
                </a:path>
              </a:pathLst>
            </a:custGeom>
            <a:gradFill>
              <a:gsLst>
                <a:gs pos="0">
                  <a:srgbClr val="3762FF"/>
                </a:gs>
                <a:gs pos="13000">
                  <a:srgbClr val="3762FF"/>
                </a:gs>
                <a:gs pos="81000">
                  <a:srgbClr val="00B1FF"/>
                </a:gs>
                <a:gs pos="100000">
                  <a:srgbClr val="00B1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0" name="Google Shape;920;p28"/>
            <p:cNvSpPr/>
            <p:nvPr/>
          </p:nvSpPr>
          <p:spPr>
            <a:xfrm>
              <a:off x="8343692" y="4572894"/>
              <a:ext cx="2015948" cy="2664130"/>
            </a:xfrm>
            <a:custGeom>
              <a:avLst/>
              <a:gdLst/>
              <a:ahLst/>
              <a:cxnLst/>
              <a:rect l="l" t="t" r="r" b="b"/>
              <a:pathLst>
                <a:path w="1620" h="2138" extrusionOk="0">
                  <a:moveTo>
                    <a:pt x="1497" y="2137"/>
                  </a:moveTo>
                  <a:lnTo>
                    <a:pt x="121" y="2137"/>
                  </a:lnTo>
                  <a:lnTo>
                    <a:pt x="121" y="2137"/>
                  </a:lnTo>
                  <a:cubicBezTo>
                    <a:pt x="54" y="2137"/>
                    <a:pt x="0" y="2083"/>
                    <a:pt x="0" y="2016"/>
                  </a:cubicBezTo>
                  <a:lnTo>
                    <a:pt x="0" y="121"/>
                  </a:lnTo>
                  <a:lnTo>
                    <a:pt x="0" y="121"/>
                  </a:lnTo>
                  <a:cubicBezTo>
                    <a:pt x="0" y="55"/>
                    <a:pt x="54" y="0"/>
                    <a:pt x="121" y="0"/>
                  </a:cubicBezTo>
                  <a:lnTo>
                    <a:pt x="121" y="0"/>
                  </a:lnTo>
                  <a:cubicBezTo>
                    <a:pt x="123" y="0"/>
                    <a:pt x="125" y="2"/>
                    <a:pt x="125" y="4"/>
                  </a:cubicBezTo>
                  <a:lnTo>
                    <a:pt x="125" y="4"/>
                  </a:lnTo>
                  <a:cubicBezTo>
                    <a:pt x="125" y="7"/>
                    <a:pt x="123" y="9"/>
                    <a:pt x="121" y="9"/>
                  </a:cubicBezTo>
                  <a:lnTo>
                    <a:pt x="121" y="9"/>
                  </a:lnTo>
                  <a:cubicBezTo>
                    <a:pt x="59" y="9"/>
                    <a:pt x="8" y="59"/>
                    <a:pt x="8" y="121"/>
                  </a:cubicBezTo>
                  <a:lnTo>
                    <a:pt x="8" y="2016"/>
                  </a:lnTo>
                  <a:lnTo>
                    <a:pt x="8" y="2016"/>
                  </a:lnTo>
                  <a:cubicBezTo>
                    <a:pt x="8" y="2078"/>
                    <a:pt x="59" y="2129"/>
                    <a:pt x="121" y="2129"/>
                  </a:cubicBezTo>
                  <a:lnTo>
                    <a:pt x="1497" y="2129"/>
                  </a:lnTo>
                  <a:lnTo>
                    <a:pt x="1497" y="2129"/>
                  </a:lnTo>
                  <a:cubicBezTo>
                    <a:pt x="1559" y="2129"/>
                    <a:pt x="1610" y="2078"/>
                    <a:pt x="1610" y="2016"/>
                  </a:cubicBezTo>
                  <a:lnTo>
                    <a:pt x="1610" y="2016"/>
                  </a:lnTo>
                  <a:cubicBezTo>
                    <a:pt x="1610" y="2014"/>
                    <a:pt x="1612" y="2012"/>
                    <a:pt x="1614" y="2012"/>
                  </a:cubicBezTo>
                  <a:lnTo>
                    <a:pt x="1614" y="2012"/>
                  </a:lnTo>
                  <a:cubicBezTo>
                    <a:pt x="1617" y="2012"/>
                    <a:pt x="1619" y="2014"/>
                    <a:pt x="1619" y="2016"/>
                  </a:cubicBezTo>
                  <a:lnTo>
                    <a:pt x="1619" y="2016"/>
                  </a:lnTo>
                  <a:cubicBezTo>
                    <a:pt x="1619" y="2083"/>
                    <a:pt x="1564" y="2137"/>
                    <a:pt x="1497" y="2137"/>
                  </a:cubicBez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1" name="Google Shape;921;p28"/>
            <p:cNvSpPr/>
            <p:nvPr/>
          </p:nvSpPr>
          <p:spPr>
            <a:xfrm>
              <a:off x="5756467" y="12697112"/>
              <a:ext cx="4213160" cy="269158"/>
            </a:xfrm>
            <a:custGeom>
              <a:avLst/>
              <a:gdLst/>
              <a:ahLst/>
              <a:cxnLst/>
              <a:rect l="l" t="t" r="r" b="b"/>
              <a:pathLst>
                <a:path w="3382" h="215" extrusionOk="0">
                  <a:moveTo>
                    <a:pt x="3381" y="108"/>
                  </a:moveTo>
                  <a:lnTo>
                    <a:pt x="3381" y="108"/>
                  </a:lnTo>
                  <a:cubicBezTo>
                    <a:pt x="3381" y="166"/>
                    <a:pt x="2624" y="214"/>
                    <a:pt x="1690" y="214"/>
                  </a:cubicBezTo>
                  <a:lnTo>
                    <a:pt x="1690" y="214"/>
                  </a:lnTo>
                  <a:cubicBezTo>
                    <a:pt x="757" y="214"/>
                    <a:pt x="0" y="166"/>
                    <a:pt x="0" y="108"/>
                  </a:cubicBezTo>
                  <a:lnTo>
                    <a:pt x="0" y="108"/>
                  </a:lnTo>
                  <a:cubicBezTo>
                    <a:pt x="0" y="48"/>
                    <a:pt x="757" y="0"/>
                    <a:pt x="1690" y="0"/>
                  </a:cubicBezTo>
                  <a:lnTo>
                    <a:pt x="1690" y="0"/>
                  </a:lnTo>
                  <a:cubicBezTo>
                    <a:pt x="2624" y="0"/>
                    <a:pt x="3381" y="48"/>
                    <a:pt x="3381" y="108"/>
                  </a:cubicBezTo>
                </a:path>
              </a:pathLst>
            </a:custGeom>
            <a:solidFill>
              <a:srgbClr val="BACCFE">
                <a:alpha val="4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2" name="Google Shape;922;p28"/>
            <p:cNvSpPr/>
            <p:nvPr/>
          </p:nvSpPr>
          <p:spPr>
            <a:xfrm>
              <a:off x="6437604" y="12449925"/>
              <a:ext cx="2723318" cy="322841"/>
            </a:xfrm>
            <a:custGeom>
              <a:avLst/>
              <a:gdLst/>
              <a:ahLst/>
              <a:cxnLst/>
              <a:rect l="l" t="t" r="r" b="b"/>
              <a:pathLst>
                <a:path w="2723318" h="322841" extrusionOk="0">
                  <a:moveTo>
                    <a:pt x="2611168" y="0"/>
                  </a:moveTo>
                  <a:lnTo>
                    <a:pt x="2644443" y="0"/>
                  </a:lnTo>
                  <a:cubicBezTo>
                    <a:pt x="2687577" y="0"/>
                    <a:pt x="2723318" y="36288"/>
                    <a:pt x="2723318" y="80085"/>
                  </a:cubicBezTo>
                  <a:lnTo>
                    <a:pt x="2723318" y="242756"/>
                  </a:lnTo>
                  <a:cubicBezTo>
                    <a:pt x="2723318" y="287804"/>
                    <a:pt x="2687577" y="322841"/>
                    <a:pt x="2644443" y="322841"/>
                  </a:cubicBezTo>
                  <a:lnTo>
                    <a:pt x="2611168" y="322841"/>
                  </a:lnTo>
                  <a:cubicBezTo>
                    <a:pt x="2568033" y="322841"/>
                    <a:pt x="2532293" y="287804"/>
                    <a:pt x="2532293" y="242756"/>
                  </a:cubicBezTo>
                  <a:lnTo>
                    <a:pt x="2532293" y="80085"/>
                  </a:lnTo>
                  <a:cubicBezTo>
                    <a:pt x="2532293" y="36288"/>
                    <a:pt x="2568033" y="0"/>
                    <a:pt x="2611168" y="0"/>
                  </a:cubicBezTo>
                  <a:close/>
                  <a:moveTo>
                    <a:pt x="2183944" y="0"/>
                  </a:moveTo>
                  <a:lnTo>
                    <a:pt x="2215987" y="0"/>
                  </a:lnTo>
                  <a:cubicBezTo>
                    <a:pt x="2259121" y="0"/>
                    <a:pt x="2294862" y="36288"/>
                    <a:pt x="2294862" y="80085"/>
                  </a:cubicBezTo>
                  <a:lnTo>
                    <a:pt x="2294862" y="242756"/>
                  </a:lnTo>
                  <a:cubicBezTo>
                    <a:pt x="2294862" y="287804"/>
                    <a:pt x="2259121" y="322841"/>
                    <a:pt x="2215987" y="322841"/>
                  </a:cubicBezTo>
                  <a:lnTo>
                    <a:pt x="2183944" y="322841"/>
                  </a:lnTo>
                  <a:cubicBezTo>
                    <a:pt x="2139577" y="322841"/>
                    <a:pt x="2103837" y="287804"/>
                    <a:pt x="2103837" y="242756"/>
                  </a:cubicBezTo>
                  <a:lnTo>
                    <a:pt x="2103837" y="80085"/>
                  </a:lnTo>
                  <a:cubicBezTo>
                    <a:pt x="2103837" y="36288"/>
                    <a:pt x="2139577" y="0"/>
                    <a:pt x="2183944" y="0"/>
                  </a:cubicBezTo>
                  <a:close/>
                  <a:moveTo>
                    <a:pt x="507331" y="0"/>
                  </a:moveTo>
                  <a:lnTo>
                    <a:pt x="539374" y="0"/>
                  </a:lnTo>
                  <a:cubicBezTo>
                    <a:pt x="583740" y="0"/>
                    <a:pt x="619480" y="36288"/>
                    <a:pt x="619480" y="80085"/>
                  </a:cubicBezTo>
                  <a:lnTo>
                    <a:pt x="619480" y="242756"/>
                  </a:lnTo>
                  <a:cubicBezTo>
                    <a:pt x="619480" y="287804"/>
                    <a:pt x="583740" y="322841"/>
                    <a:pt x="539374" y="322841"/>
                  </a:cubicBezTo>
                  <a:lnTo>
                    <a:pt x="507331" y="322841"/>
                  </a:lnTo>
                  <a:cubicBezTo>
                    <a:pt x="464197" y="322841"/>
                    <a:pt x="428457" y="287804"/>
                    <a:pt x="428457" y="242756"/>
                  </a:cubicBezTo>
                  <a:lnTo>
                    <a:pt x="428457" y="80085"/>
                  </a:lnTo>
                  <a:cubicBezTo>
                    <a:pt x="428457" y="36288"/>
                    <a:pt x="464197" y="0"/>
                    <a:pt x="507331" y="0"/>
                  </a:cubicBezTo>
                  <a:close/>
                  <a:moveTo>
                    <a:pt x="78874" y="0"/>
                  </a:moveTo>
                  <a:lnTo>
                    <a:pt x="110917" y="0"/>
                  </a:lnTo>
                  <a:cubicBezTo>
                    <a:pt x="155283" y="0"/>
                    <a:pt x="191023" y="36288"/>
                    <a:pt x="191023" y="80085"/>
                  </a:cubicBezTo>
                  <a:lnTo>
                    <a:pt x="191023" y="242756"/>
                  </a:lnTo>
                  <a:cubicBezTo>
                    <a:pt x="191023" y="287804"/>
                    <a:pt x="155283" y="322841"/>
                    <a:pt x="110917" y="322841"/>
                  </a:cubicBezTo>
                  <a:lnTo>
                    <a:pt x="78874" y="322841"/>
                  </a:lnTo>
                  <a:cubicBezTo>
                    <a:pt x="35740" y="322841"/>
                    <a:pt x="0" y="287804"/>
                    <a:pt x="0" y="242756"/>
                  </a:cubicBezTo>
                  <a:lnTo>
                    <a:pt x="0" y="80085"/>
                  </a:lnTo>
                  <a:cubicBezTo>
                    <a:pt x="0" y="36288"/>
                    <a:pt x="35740" y="0"/>
                    <a:pt x="78874" y="0"/>
                  </a:cubicBezTo>
                  <a:close/>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3" name="Google Shape;923;p28"/>
            <p:cNvSpPr/>
            <p:nvPr/>
          </p:nvSpPr>
          <p:spPr>
            <a:xfrm>
              <a:off x="6267320" y="9516637"/>
              <a:ext cx="3059630" cy="2845396"/>
            </a:xfrm>
            <a:custGeom>
              <a:avLst/>
              <a:gdLst/>
              <a:ahLst/>
              <a:cxnLst/>
              <a:rect l="l" t="t" r="r" b="b"/>
              <a:pathLst>
                <a:path w="2456" h="2284" extrusionOk="0">
                  <a:moveTo>
                    <a:pt x="2455" y="2283"/>
                  </a:moveTo>
                  <a:lnTo>
                    <a:pt x="0" y="2283"/>
                  </a:lnTo>
                  <a:lnTo>
                    <a:pt x="0" y="0"/>
                  </a:lnTo>
                  <a:lnTo>
                    <a:pt x="2455" y="0"/>
                  </a:lnTo>
                  <a:lnTo>
                    <a:pt x="2455" y="2283"/>
                  </a:ln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4" name="Google Shape;924;p28"/>
            <p:cNvSpPr/>
            <p:nvPr/>
          </p:nvSpPr>
          <p:spPr>
            <a:xfrm>
              <a:off x="6058583" y="12362035"/>
              <a:ext cx="3477101" cy="186763"/>
            </a:xfrm>
            <a:custGeom>
              <a:avLst/>
              <a:gdLst/>
              <a:ahLst/>
              <a:cxnLst/>
              <a:rect l="l" t="t" r="r" b="b"/>
              <a:pathLst>
                <a:path w="2792" h="150" extrusionOk="0">
                  <a:moveTo>
                    <a:pt x="2717" y="0"/>
                  </a:moveTo>
                  <a:lnTo>
                    <a:pt x="74" y="0"/>
                  </a:lnTo>
                  <a:lnTo>
                    <a:pt x="74" y="0"/>
                  </a:lnTo>
                  <a:cubicBezTo>
                    <a:pt x="33" y="0"/>
                    <a:pt x="0" y="33"/>
                    <a:pt x="0" y="74"/>
                  </a:cubicBezTo>
                  <a:lnTo>
                    <a:pt x="0" y="74"/>
                  </a:lnTo>
                  <a:cubicBezTo>
                    <a:pt x="0" y="115"/>
                    <a:pt x="33" y="149"/>
                    <a:pt x="74" y="149"/>
                  </a:cubicBezTo>
                  <a:lnTo>
                    <a:pt x="2717" y="149"/>
                  </a:lnTo>
                  <a:lnTo>
                    <a:pt x="2717" y="149"/>
                  </a:lnTo>
                  <a:cubicBezTo>
                    <a:pt x="2758" y="149"/>
                    <a:pt x="2791" y="115"/>
                    <a:pt x="2791" y="74"/>
                  </a:cubicBezTo>
                  <a:lnTo>
                    <a:pt x="2791" y="74"/>
                  </a:lnTo>
                  <a:cubicBezTo>
                    <a:pt x="2791" y="33"/>
                    <a:pt x="2758" y="0"/>
                    <a:pt x="2717" y="0"/>
                  </a:cubicBezTo>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5" name="Google Shape;925;p28"/>
            <p:cNvSpPr/>
            <p:nvPr/>
          </p:nvSpPr>
          <p:spPr>
            <a:xfrm>
              <a:off x="6058583" y="9329874"/>
              <a:ext cx="3477101" cy="186763"/>
            </a:xfrm>
            <a:custGeom>
              <a:avLst/>
              <a:gdLst/>
              <a:ahLst/>
              <a:cxnLst/>
              <a:rect l="l" t="t" r="r" b="b"/>
              <a:pathLst>
                <a:path w="2792" h="150" extrusionOk="0">
                  <a:moveTo>
                    <a:pt x="2717" y="0"/>
                  </a:moveTo>
                  <a:lnTo>
                    <a:pt x="74" y="0"/>
                  </a:lnTo>
                  <a:lnTo>
                    <a:pt x="74" y="0"/>
                  </a:lnTo>
                  <a:cubicBezTo>
                    <a:pt x="33" y="0"/>
                    <a:pt x="0" y="33"/>
                    <a:pt x="0" y="74"/>
                  </a:cubicBezTo>
                  <a:lnTo>
                    <a:pt x="0" y="74"/>
                  </a:lnTo>
                  <a:cubicBezTo>
                    <a:pt x="0" y="116"/>
                    <a:pt x="33" y="149"/>
                    <a:pt x="74" y="149"/>
                  </a:cubicBezTo>
                  <a:lnTo>
                    <a:pt x="2717" y="149"/>
                  </a:lnTo>
                  <a:lnTo>
                    <a:pt x="2717" y="149"/>
                  </a:lnTo>
                  <a:cubicBezTo>
                    <a:pt x="2758" y="149"/>
                    <a:pt x="2791" y="116"/>
                    <a:pt x="2791" y="74"/>
                  </a:cubicBezTo>
                  <a:lnTo>
                    <a:pt x="2791" y="74"/>
                  </a:lnTo>
                  <a:cubicBezTo>
                    <a:pt x="2791" y="33"/>
                    <a:pt x="2758" y="0"/>
                    <a:pt x="2717" y="0"/>
                  </a:cubicBezTo>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6" name="Google Shape;926;p28"/>
            <p:cNvSpPr/>
            <p:nvPr/>
          </p:nvSpPr>
          <p:spPr>
            <a:xfrm>
              <a:off x="6492536" y="9802276"/>
              <a:ext cx="2602461" cy="2272876"/>
            </a:xfrm>
            <a:custGeom>
              <a:avLst/>
              <a:gdLst/>
              <a:ahLst/>
              <a:cxnLst/>
              <a:rect l="l" t="t" r="r" b="b"/>
              <a:pathLst>
                <a:path w="2602461" h="2272876" extrusionOk="0">
                  <a:moveTo>
                    <a:pt x="1410292" y="1675798"/>
                  </a:moveTo>
                  <a:cubicBezTo>
                    <a:pt x="1391625" y="1675798"/>
                    <a:pt x="1379181" y="1689481"/>
                    <a:pt x="1379181" y="1706896"/>
                  </a:cubicBezTo>
                  <a:lnTo>
                    <a:pt x="1379181" y="2220632"/>
                  </a:lnTo>
                  <a:cubicBezTo>
                    <a:pt x="1379181" y="2238047"/>
                    <a:pt x="1391625" y="2251730"/>
                    <a:pt x="1410292" y="2251730"/>
                  </a:cubicBezTo>
                  <a:lnTo>
                    <a:pt x="2548950" y="2251730"/>
                  </a:lnTo>
                  <a:cubicBezTo>
                    <a:pt x="2566372" y="2251730"/>
                    <a:pt x="2580061" y="2238047"/>
                    <a:pt x="2580061" y="2220632"/>
                  </a:cubicBezTo>
                  <a:lnTo>
                    <a:pt x="2580061" y="1706896"/>
                  </a:lnTo>
                  <a:cubicBezTo>
                    <a:pt x="2580061" y="1689481"/>
                    <a:pt x="2566372" y="1675798"/>
                    <a:pt x="2548950" y="1675798"/>
                  </a:cubicBezTo>
                  <a:close/>
                  <a:moveTo>
                    <a:pt x="1410292" y="1653408"/>
                  </a:moveTo>
                  <a:lnTo>
                    <a:pt x="2548950" y="1653408"/>
                  </a:lnTo>
                  <a:cubicBezTo>
                    <a:pt x="2578816" y="1653408"/>
                    <a:pt x="2602461" y="1678286"/>
                    <a:pt x="2602461" y="1706896"/>
                  </a:cubicBezTo>
                  <a:lnTo>
                    <a:pt x="2602461" y="2220632"/>
                  </a:lnTo>
                  <a:cubicBezTo>
                    <a:pt x="2602461" y="2249242"/>
                    <a:pt x="2578816" y="2272876"/>
                    <a:pt x="2548950" y="2272876"/>
                  </a:cubicBezTo>
                  <a:lnTo>
                    <a:pt x="1410292" y="2272876"/>
                  </a:lnTo>
                  <a:cubicBezTo>
                    <a:pt x="1380426" y="2272876"/>
                    <a:pt x="1356781" y="2249242"/>
                    <a:pt x="1356781" y="2220632"/>
                  </a:cubicBezTo>
                  <a:lnTo>
                    <a:pt x="1356781" y="1706896"/>
                  </a:lnTo>
                  <a:cubicBezTo>
                    <a:pt x="1356781" y="1678286"/>
                    <a:pt x="1380426" y="1653408"/>
                    <a:pt x="1410292" y="1653408"/>
                  </a:cubicBezTo>
                  <a:close/>
                  <a:moveTo>
                    <a:pt x="1410292" y="846327"/>
                  </a:moveTo>
                  <a:cubicBezTo>
                    <a:pt x="1391625" y="846327"/>
                    <a:pt x="1379181" y="859998"/>
                    <a:pt x="1379181" y="877397"/>
                  </a:cubicBezTo>
                  <a:lnTo>
                    <a:pt x="1379181" y="1488864"/>
                  </a:lnTo>
                  <a:cubicBezTo>
                    <a:pt x="1379181" y="1506263"/>
                    <a:pt x="1391625" y="1519934"/>
                    <a:pt x="1410292" y="1519934"/>
                  </a:cubicBezTo>
                  <a:lnTo>
                    <a:pt x="2548950" y="1519934"/>
                  </a:lnTo>
                  <a:cubicBezTo>
                    <a:pt x="2566372" y="1519934"/>
                    <a:pt x="2580061" y="1506263"/>
                    <a:pt x="2580061" y="1488864"/>
                  </a:cubicBezTo>
                  <a:lnTo>
                    <a:pt x="2580061" y="877397"/>
                  </a:lnTo>
                  <a:cubicBezTo>
                    <a:pt x="2580061" y="859998"/>
                    <a:pt x="2566372" y="846327"/>
                    <a:pt x="2548950" y="846327"/>
                  </a:cubicBezTo>
                  <a:close/>
                  <a:moveTo>
                    <a:pt x="1410292" y="823956"/>
                  </a:moveTo>
                  <a:lnTo>
                    <a:pt x="2548950" y="823956"/>
                  </a:lnTo>
                  <a:cubicBezTo>
                    <a:pt x="2578816" y="823956"/>
                    <a:pt x="2602461" y="847570"/>
                    <a:pt x="2602461" y="877397"/>
                  </a:cubicBezTo>
                  <a:lnTo>
                    <a:pt x="2602461" y="1488864"/>
                  </a:lnTo>
                  <a:cubicBezTo>
                    <a:pt x="2602461" y="1518692"/>
                    <a:pt x="2578816" y="1542305"/>
                    <a:pt x="2548950" y="1542305"/>
                  </a:cubicBezTo>
                  <a:lnTo>
                    <a:pt x="1410292" y="1542305"/>
                  </a:lnTo>
                  <a:cubicBezTo>
                    <a:pt x="1380426" y="1542305"/>
                    <a:pt x="1356781" y="1518692"/>
                    <a:pt x="1356781" y="1488864"/>
                  </a:cubicBezTo>
                  <a:lnTo>
                    <a:pt x="1356781" y="877397"/>
                  </a:lnTo>
                  <a:cubicBezTo>
                    <a:pt x="1356781" y="847570"/>
                    <a:pt x="1380426" y="823956"/>
                    <a:pt x="1410292" y="823956"/>
                  </a:cubicBezTo>
                  <a:close/>
                  <a:moveTo>
                    <a:pt x="1410292" y="22432"/>
                  </a:moveTo>
                  <a:cubicBezTo>
                    <a:pt x="1391625" y="22432"/>
                    <a:pt x="1379181" y="36141"/>
                    <a:pt x="1379181" y="52342"/>
                  </a:cubicBezTo>
                  <a:lnTo>
                    <a:pt x="1379181" y="659260"/>
                  </a:lnTo>
                  <a:cubicBezTo>
                    <a:pt x="1379181" y="676708"/>
                    <a:pt x="1391625" y="690416"/>
                    <a:pt x="1410292" y="690416"/>
                  </a:cubicBezTo>
                  <a:lnTo>
                    <a:pt x="2548950" y="690416"/>
                  </a:lnTo>
                  <a:cubicBezTo>
                    <a:pt x="2566372" y="690416"/>
                    <a:pt x="2580061" y="676708"/>
                    <a:pt x="2580061" y="659260"/>
                  </a:cubicBezTo>
                  <a:lnTo>
                    <a:pt x="2580061" y="52342"/>
                  </a:lnTo>
                  <a:cubicBezTo>
                    <a:pt x="2580061" y="36141"/>
                    <a:pt x="2566372" y="22432"/>
                    <a:pt x="2548950" y="22432"/>
                  </a:cubicBezTo>
                  <a:close/>
                  <a:moveTo>
                    <a:pt x="52266" y="22430"/>
                  </a:moveTo>
                  <a:cubicBezTo>
                    <a:pt x="34844" y="22430"/>
                    <a:pt x="21155" y="36137"/>
                    <a:pt x="21155" y="52336"/>
                  </a:cubicBezTo>
                  <a:lnTo>
                    <a:pt x="21155" y="2220539"/>
                  </a:lnTo>
                  <a:cubicBezTo>
                    <a:pt x="21155" y="2237984"/>
                    <a:pt x="34844" y="2251691"/>
                    <a:pt x="52266" y="2251691"/>
                  </a:cubicBezTo>
                  <a:lnTo>
                    <a:pt x="1192165" y="2251691"/>
                  </a:lnTo>
                  <a:cubicBezTo>
                    <a:pt x="1208342" y="2251691"/>
                    <a:pt x="1223276" y="2237984"/>
                    <a:pt x="1223276" y="2220539"/>
                  </a:cubicBezTo>
                  <a:lnTo>
                    <a:pt x="1223276" y="52336"/>
                  </a:lnTo>
                  <a:cubicBezTo>
                    <a:pt x="1223276" y="36137"/>
                    <a:pt x="1208342" y="22430"/>
                    <a:pt x="1192165" y="22430"/>
                  </a:cubicBezTo>
                  <a:close/>
                  <a:moveTo>
                    <a:pt x="1410292" y="0"/>
                  </a:moveTo>
                  <a:lnTo>
                    <a:pt x="2548950" y="0"/>
                  </a:lnTo>
                  <a:cubicBezTo>
                    <a:pt x="2578816" y="0"/>
                    <a:pt x="2602461" y="23679"/>
                    <a:pt x="2602461" y="52342"/>
                  </a:cubicBezTo>
                  <a:lnTo>
                    <a:pt x="2602461" y="659260"/>
                  </a:lnTo>
                  <a:cubicBezTo>
                    <a:pt x="2602461" y="689170"/>
                    <a:pt x="2578816" y="712849"/>
                    <a:pt x="2548950" y="712849"/>
                  </a:cubicBezTo>
                  <a:lnTo>
                    <a:pt x="1410292" y="712849"/>
                  </a:lnTo>
                  <a:cubicBezTo>
                    <a:pt x="1380426" y="712849"/>
                    <a:pt x="1356781" y="689170"/>
                    <a:pt x="1356781" y="659260"/>
                  </a:cubicBezTo>
                  <a:lnTo>
                    <a:pt x="1356781" y="52342"/>
                  </a:lnTo>
                  <a:cubicBezTo>
                    <a:pt x="1356781" y="23679"/>
                    <a:pt x="1380426" y="0"/>
                    <a:pt x="1410292" y="0"/>
                  </a:cubicBezTo>
                  <a:close/>
                  <a:moveTo>
                    <a:pt x="52266" y="0"/>
                  </a:moveTo>
                  <a:lnTo>
                    <a:pt x="1192165" y="0"/>
                  </a:lnTo>
                  <a:cubicBezTo>
                    <a:pt x="1220787" y="0"/>
                    <a:pt x="1245675" y="23676"/>
                    <a:pt x="1245675" y="52336"/>
                  </a:cubicBezTo>
                  <a:lnTo>
                    <a:pt x="1245675" y="2220539"/>
                  </a:lnTo>
                  <a:cubicBezTo>
                    <a:pt x="1245675" y="2249199"/>
                    <a:pt x="1220787" y="2272875"/>
                    <a:pt x="1192165" y="2272875"/>
                  </a:cubicBezTo>
                  <a:lnTo>
                    <a:pt x="52266" y="2272875"/>
                  </a:lnTo>
                  <a:cubicBezTo>
                    <a:pt x="23644" y="2272875"/>
                    <a:pt x="0" y="2249199"/>
                    <a:pt x="0" y="2220539"/>
                  </a:cubicBezTo>
                  <a:lnTo>
                    <a:pt x="0" y="52336"/>
                  </a:lnTo>
                  <a:cubicBezTo>
                    <a:pt x="0" y="23676"/>
                    <a:pt x="23644" y="0"/>
                    <a:pt x="52266" y="0"/>
                  </a:cubicBezTo>
                  <a:close/>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7" name="Google Shape;927;p28"/>
            <p:cNvSpPr/>
            <p:nvPr/>
          </p:nvSpPr>
          <p:spPr>
            <a:xfrm>
              <a:off x="7332969" y="9978052"/>
              <a:ext cx="1300607" cy="1849901"/>
            </a:xfrm>
            <a:custGeom>
              <a:avLst/>
              <a:gdLst/>
              <a:ahLst/>
              <a:cxnLst/>
              <a:rect l="l" t="t" r="r" b="b"/>
              <a:pathLst>
                <a:path w="1300607" h="1849901" extrusionOk="0">
                  <a:moveTo>
                    <a:pt x="1139186" y="1719324"/>
                  </a:moveTo>
                  <a:cubicBezTo>
                    <a:pt x="1225257" y="1719324"/>
                    <a:pt x="1295113" y="1748202"/>
                    <a:pt x="1295113" y="1784613"/>
                  </a:cubicBezTo>
                  <a:cubicBezTo>
                    <a:pt x="1295113" y="1819768"/>
                    <a:pt x="1225257" y="1849901"/>
                    <a:pt x="1139186" y="1849901"/>
                  </a:cubicBezTo>
                  <a:cubicBezTo>
                    <a:pt x="1054362" y="1849901"/>
                    <a:pt x="983259" y="1819768"/>
                    <a:pt x="983259" y="1784613"/>
                  </a:cubicBezTo>
                  <a:cubicBezTo>
                    <a:pt x="983259" y="1748202"/>
                    <a:pt x="1054362" y="1719324"/>
                    <a:pt x="1139186" y="1719324"/>
                  </a:cubicBezTo>
                  <a:close/>
                  <a:moveTo>
                    <a:pt x="1144049" y="939311"/>
                  </a:moveTo>
                  <a:cubicBezTo>
                    <a:pt x="1230466" y="939311"/>
                    <a:pt x="1300602" y="969444"/>
                    <a:pt x="1300602" y="1004600"/>
                  </a:cubicBezTo>
                  <a:cubicBezTo>
                    <a:pt x="1300602" y="1041011"/>
                    <a:pt x="1230466" y="1069888"/>
                    <a:pt x="1144049" y="1069888"/>
                  </a:cubicBezTo>
                  <a:cubicBezTo>
                    <a:pt x="1058885" y="1069888"/>
                    <a:pt x="988749" y="1041011"/>
                    <a:pt x="988749" y="1004600"/>
                  </a:cubicBezTo>
                  <a:cubicBezTo>
                    <a:pt x="988749" y="969444"/>
                    <a:pt x="1058885" y="939311"/>
                    <a:pt x="1144049" y="939311"/>
                  </a:cubicBezTo>
                  <a:close/>
                  <a:moveTo>
                    <a:pt x="1144678" y="148314"/>
                  </a:moveTo>
                  <a:cubicBezTo>
                    <a:pt x="1230750" y="148314"/>
                    <a:pt x="1300607" y="177192"/>
                    <a:pt x="1300607" y="213603"/>
                  </a:cubicBezTo>
                  <a:cubicBezTo>
                    <a:pt x="1300607" y="250014"/>
                    <a:pt x="1230750" y="278891"/>
                    <a:pt x="1144678" y="278891"/>
                  </a:cubicBezTo>
                  <a:cubicBezTo>
                    <a:pt x="1058605" y="278891"/>
                    <a:pt x="988749" y="250014"/>
                    <a:pt x="988749" y="213603"/>
                  </a:cubicBezTo>
                  <a:cubicBezTo>
                    <a:pt x="988749" y="177192"/>
                    <a:pt x="1058605" y="148314"/>
                    <a:pt x="1144678" y="148314"/>
                  </a:cubicBezTo>
                  <a:close/>
                  <a:moveTo>
                    <a:pt x="155929" y="0"/>
                  </a:moveTo>
                  <a:cubicBezTo>
                    <a:pt x="242002" y="0"/>
                    <a:pt x="311858" y="28878"/>
                    <a:pt x="311858" y="65289"/>
                  </a:cubicBezTo>
                  <a:cubicBezTo>
                    <a:pt x="311858" y="100444"/>
                    <a:pt x="242002" y="130577"/>
                    <a:pt x="155929" y="130577"/>
                  </a:cubicBezTo>
                  <a:cubicBezTo>
                    <a:pt x="71104" y="130577"/>
                    <a:pt x="0" y="100444"/>
                    <a:pt x="0" y="65289"/>
                  </a:cubicBezTo>
                  <a:cubicBezTo>
                    <a:pt x="0" y="28878"/>
                    <a:pt x="71104" y="0"/>
                    <a:pt x="155929" y="0"/>
                  </a:cubicBezTo>
                  <a:close/>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8" name="Google Shape;928;p28"/>
            <p:cNvSpPr/>
            <p:nvPr/>
          </p:nvSpPr>
          <p:spPr>
            <a:xfrm>
              <a:off x="7398886" y="10005520"/>
              <a:ext cx="1168761" cy="1794942"/>
            </a:xfrm>
            <a:custGeom>
              <a:avLst/>
              <a:gdLst/>
              <a:ahLst/>
              <a:cxnLst/>
              <a:rect l="l" t="t" r="r" b="b"/>
              <a:pathLst>
                <a:path w="1168761" h="1794942" extrusionOk="0">
                  <a:moveTo>
                    <a:pt x="1078125" y="1719322"/>
                  </a:moveTo>
                  <a:cubicBezTo>
                    <a:pt x="1128478" y="1719322"/>
                    <a:pt x="1168761" y="1735984"/>
                    <a:pt x="1168761" y="1757773"/>
                  </a:cubicBezTo>
                  <a:cubicBezTo>
                    <a:pt x="1168761" y="1778280"/>
                    <a:pt x="1128478" y="1794942"/>
                    <a:pt x="1078125" y="1794942"/>
                  </a:cubicBezTo>
                  <a:cubicBezTo>
                    <a:pt x="1029031" y="1794942"/>
                    <a:pt x="988748" y="1778280"/>
                    <a:pt x="988748" y="1757773"/>
                  </a:cubicBezTo>
                  <a:cubicBezTo>
                    <a:pt x="988748" y="1735984"/>
                    <a:pt x="1029031" y="1719322"/>
                    <a:pt x="1078125" y="1719322"/>
                  </a:cubicBezTo>
                  <a:close/>
                  <a:moveTo>
                    <a:pt x="1078125" y="939310"/>
                  </a:moveTo>
                  <a:cubicBezTo>
                    <a:pt x="1128478" y="939310"/>
                    <a:pt x="1168761" y="956960"/>
                    <a:pt x="1168761" y="977131"/>
                  </a:cubicBezTo>
                  <a:cubicBezTo>
                    <a:pt x="1168761" y="998562"/>
                    <a:pt x="1128478" y="1014951"/>
                    <a:pt x="1078125" y="1014951"/>
                  </a:cubicBezTo>
                  <a:cubicBezTo>
                    <a:pt x="1029031" y="1014951"/>
                    <a:pt x="988748" y="998562"/>
                    <a:pt x="988748" y="977131"/>
                  </a:cubicBezTo>
                  <a:cubicBezTo>
                    <a:pt x="988748" y="956960"/>
                    <a:pt x="1029031" y="939310"/>
                    <a:pt x="1078125" y="939310"/>
                  </a:cubicBezTo>
                  <a:close/>
                  <a:moveTo>
                    <a:pt x="1079384" y="148310"/>
                  </a:moveTo>
                  <a:cubicBezTo>
                    <a:pt x="1129737" y="148310"/>
                    <a:pt x="1168761" y="164699"/>
                    <a:pt x="1168761" y="186131"/>
                  </a:cubicBezTo>
                  <a:cubicBezTo>
                    <a:pt x="1168761" y="207562"/>
                    <a:pt x="1129737" y="223951"/>
                    <a:pt x="1079384" y="223951"/>
                  </a:cubicBezTo>
                  <a:cubicBezTo>
                    <a:pt x="1030290" y="223951"/>
                    <a:pt x="988748" y="207562"/>
                    <a:pt x="988748" y="186131"/>
                  </a:cubicBezTo>
                  <a:cubicBezTo>
                    <a:pt x="988748" y="164699"/>
                    <a:pt x="1030290" y="148310"/>
                    <a:pt x="1079384" y="148310"/>
                  </a:cubicBezTo>
                  <a:close/>
                  <a:moveTo>
                    <a:pt x="89377" y="0"/>
                  </a:moveTo>
                  <a:cubicBezTo>
                    <a:pt x="139731" y="0"/>
                    <a:pt x="180013" y="16389"/>
                    <a:pt x="180013" y="37821"/>
                  </a:cubicBezTo>
                  <a:cubicBezTo>
                    <a:pt x="180013" y="57992"/>
                    <a:pt x="139731" y="75641"/>
                    <a:pt x="89377" y="75641"/>
                  </a:cubicBezTo>
                  <a:cubicBezTo>
                    <a:pt x="40283" y="75641"/>
                    <a:pt x="0" y="57992"/>
                    <a:pt x="0" y="37821"/>
                  </a:cubicBezTo>
                  <a:cubicBezTo>
                    <a:pt x="0" y="16389"/>
                    <a:pt x="40283" y="0"/>
                    <a:pt x="89377"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29" name="Google Shape;929;p28"/>
            <p:cNvSpPr/>
            <p:nvPr/>
          </p:nvSpPr>
          <p:spPr>
            <a:xfrm>
              <a:off x="7442832" y="8137884"/>
              <a:ext cx="1181007" cy="1191989"/>
            </a:xfrm>
            <a:custGeom>
              <a:avLst/>
              <a:gdLst/>
              <a:ahLst/>
              <a:cxnLst/>
              <a:rect l="l" t="t" r="r" b="b"/>
              <a:pathLst>
                <a:path w="950" h="958" extrusionOk="0">
                  <a:moveTo>
                    <a:pt x="718" y="957"/>
                  </a:moveTo>
                  <a:lnTo>
                    <a:pt x="0" y="957"/>
                  </a:lnTo>
                  <a:lnTo>
                    <a:pt x="233" y="0"/>
                  </a:lnTo>
                  <a:lnTo>
                    <a:pt x="949" y="0"/>
                  </a:lnTo>
                  <a:lnTo>
                    <a:pt x="718" y="957"/>
                  </a:ln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0" name="Google Shape;930;p28"/>
            <p:cNvSpPr/>
            <p:nvPr/>
          </p:nvSpPr>
          <p:spPr>
            <a:xfrm>
              <a:off x="7728471" y="8137884"/>
              <a:ext cx="1307345" cy="1191989"/>
            </a:xfrm>
            <a:custGeom>
              <a:avLst/>
              <a:gdLst/>
              <a:ahLst/>
              <a:cxnLst/>
              <a:rect l="l" t="t" r="r" b="b"/>
              <a:pathLst>
                <a:path w="1049" h="958" extrusionOk="0">
                  <a:moveTo>
                    <a:pt x="1048" y="957"/>
                  </a:moveTo>
                  <a:lnTo>
                    <a:pt x="331" y="957"/>
                  </a:lnTo>
                  <a:lnTo>
                    <a:pt x="0" y="0"/>
                  </a:lnTo>
                  <a:lnTo>
                    <a:pt x="716" y="0"/>
                  </a:lnTo>
                  <a:lnTo>
                    <a:pt x="1048" y="957"/>
                  </a:lnTo>
                </a:path>
              </a:pathLst>
            </a:custGeom>
            <a:solidFill>
              <a:srgbClr val="CBDB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1" name="Google Shape;931;p28"/>
            <p:cNvSpPr/>
            <p:nvPr/>
          </p:nvSpPr>
          <p:spPr>
            <a:xfrm>
              <a:off x="7854813" y="8225773"/>
              <a:ext cx="1060155" cy="1021706"/>
            </a:xfrm>
            <a:custGeom>
              <a:avLst/>
              <a:gdLst/>
              <a:ahLst/>
              <a:cxnLst/>
              <a:rect l="l" t="t" r="r" b="b"/>
              <a:pathLst>
                <a:path w="851" h="820" extrusionOk="0">
                  <a:moveTo>
                    <a:pt x="850" y="819"/>
                  </a:moveTo>
                  <a:lnTo>
                    <a:pt x="283" y="819"/>
                  </a:lnTo>
                  <a:lnTo>
                    <a:pt x="0" y="0"/>
                  </a:lnTo>
                  <a:lnTo>
                    <a:pt x="567" y="0"/>
                  </a:lnTo>
                  <a:lnTo>
                    <a:pt x="850" y="819"/>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2" name="Google Shape;932;p28"/>
            <p:cNvSpPr/>
            <p:nvPr/>
          </p:nvSpPr>
          <p:spPr>
            <a:xfrm>
              <a:off x="6585915" y="8928884"/>
              <a:ext cx="686633" cy="400990"/>
            </a:xfrm>
            <a:custGeom>
              <a:avLst/>
              <a:gdLst/>
              <a:ahLst/>
              <a:cxnLst/>
              <a:rect l="l" t="t" r="r" b="b"/>
              <a:pathLst>
                <a:path w="552" h="324" extrusionOk="0">
                  <a:moveTo>
                    <a:pt x="444" y="323"/>
                  </a:moveTo>
                  <a:lnTo>
                    <a:pt x="107" y="323"/>
                  </a:lnTo>
                  <a:lnTo>
                    <a:pt x="0" y="0"/>
                  </a:lnTo>
                  <a:lnTo>
                    <a:pt x="551" y="0"/>
                  </a:lnTo>
                  <a:lnTo>
                    <a:pt x="444" y="323"/>
                  </a:lnTo>
                </a:path>
              </a:pathLst>
            </a:custGeom>
            <a:solidFill>
              <a:srgbClr val="CBDBF7"/>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3" name="Google Shape;933;p28"/>
            <p:cNvSpPr/>
            <p:nvPr/>
          </p:nvSpPr>
          <p:spPr>
            <a:xfrm>
              <a:off x="6541972" y="8253237"/>
              <a:ext cx="780012" cy="780012"/>
            </a:xfrm>
            <a:custGeom>
              <a:avLst/>
              <a:gdLst/>
              <a:ahLst/>
              <a:cxnLst/>
              <a:rect l="l" t="t" r="r" b="b"/>
              <a:pathLst>
                <a:path w="624" h="624" extrusionOk="0">
                  <a:moveTo>
                    <a:pt x="623" y="312"/>
                  </a:moveTo>
                  <a:lnTo>
                    <a:pt x="623" y="312"/>
                  </a:lnTo>
                  <a:cubicBezTo>
                    <a:pt x="623" y="483"/>
                    <a:pt x="484" y="623"/>
                    <a:pt x="311" y="623"/>
                  </a:cubicBezTo>
                  <a:lnTo>
                    <a:pt x="311" y="623"/>
                  </a:lnTo>
                  <a:cubicBezTo>
                    <a:pt x="139" y="623"/>
                    <a:pt x="0" y="483"/>
                    <a:pt x="0" y="312"/>
                  </a:cubicBezTo>
                  <a:lnTo>
                    <a:pt x="0" y="312"/>
                  </a:lnTo>
                  <a:cubicBezTo>
                    <a:pt x="0" y="139"/>
                    <a:pt x="139" y="0"/>
                    <a:pt x="311" y="0"/>
                  </a:cubicBezTo>
                  <a:lnTo>
                    <a:pt x="311" y="0"/>
                  </a:lnTo>
                  <a:cubicBezTo>
                    <a:pt x="484" y="0"/>
                    <a:pt x="623" y="139"/>
                    <a:pt x="623" y="312"/>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4" name="Google Shape;934;p28"/>
            <p:cNvSpPr/>
            <p:nvPr/>
          </p:nvSpPr>
          <p:spPr>
            <a:xfrm>
              <a:off x="6515999" y="8183329"/>
              <a:ext cx="792889" cy="590513"/>
            </a:xfrm>
            <a:custGeom>
              <a:avLst/>
              <a:gdLst/>
              <a:ahLst/>
              <a:cxnLst/>
              <a:rect l="l" t="t" r="r" b="b"/>
              <a:pathLst>
                <a:path w="792889" h="590513" extrusionOk="0">
                  <a:moveTo>
                    <a:pt x="450258" y="483120"/>
                  </a:moveTo>
                  <a:cubicBezTo>
                    <a:pt x="456301" y="485589"/>
                    <a:pt x="458718" y="492996"/>
                    <a:pt x="456301" y="497933"/>
                  </a:cubicBezTo>
                  <a:lnTo>
                    <a:pt x="421254" y="583106"/>
                  </a:lnTo>
                  <a:cubicBezTo>
                    <a:pt x="418837" y="586809"/>
                    <a:pt x="415212" y="590513"/>
                    <a:pt x="410378" y="590513"/>
                  </a:cubicBezTo>
                  <a:cubicBezTo>
                    <a:pt x="409169" y="590513"/>
                    <a:pt x="407961" y="589278"/>
                    <a:pt x="406752" y="588044"/>
                  </a:cubicBezTo>
                  <a:cubicBezTo>
                    <a:pt x="400710" y="586809"/>
                    <a:pt x="399501" y="580637"/>
                    <a:pt x="400710" y="574465"/>
                  </a:cubicBezTo>
                  <a:lnTo>
                    <a:pt x="436965" y="489292"/>
                  </a:lnTo>
                  <a:cubicBezTo>
                    <a:pt x="438173" y="484355"/>
                    <a:pt x="444216" y="481886"/>
                    <a:pt x="450258" y="483120"/>
                  </a:cubicBezTo>
                  <a:close/>
                  <a:moveTo>
                    <a:pt x="150376" y="440411"/>
                  </a:moveTo>
                  <a:cubicBezTo>
                    <a:pt x="156838" y="437942"/>
                    <a:pt x="163301" y="440411"/>
                    <a:pt x="165886" y="446583"/>
                  </a:cubicBezTo>
                  <a:lnTo>
                    <a:pt x="203368" y="531756"/>
                  </a:lnTo>
                  <a:cubicBezTo>
                    <a:pt x="205953" y="537928"/>
                    <a:pt x="203368" y="544100"/>
                    <a:pt x="196905" y="545334"/>
                  </a:cubicBezTo>
                  <a:cubicBezTo>
                    <a:pt x="195613" y="546569"/>
                    <a:pt x="194320" y="546569"/>
                    <a:pt x="193028" y="546569"/>
                  </a:cubicBezTo>
                  <a:cubicBezTo>
                    <a:pt x="189150" y="546569"/>
                    <a:pt x="183980" y="544100"/>
                    <a:pt x="182688" y="539162"/>
                  </a:cubicBezTo>
                  <a:lnTo>
                    <a:pt x="145206" y="455224"/>
                  </a:lnTo>
                  <a:cubicBezTo>
                    <a:pt x="141328" y="450286"/>
                    <a:pt x="145206" y="442880"/>
                    <a:pt x="150376" y="440411"/>
                  </a:cubicBezTo>
                  <a:close/>
                  <a:moveTo>
                    <a:pt x="648008" y="407480"/>
                  </a:moveTo>
                  <a:cubicBezTo>
                    <a:pt x="654051" y="409977"/>
                    <a:pt x="656468" y="416219"/>
                    <a:pt x="654051" y="421212"/>
                  </a:cubicBezTo>
                  <a:lnTo>
                    <a:pt x="619004" y="507353"/>
                  </a:lnTo>
                  <a:cubicBezTo>
                    <a:pt x="617796" y="511099"/>
                    <a:pt x="614170" y="513596"/>
                    <a:pt x="609336" y="513596"/>
                  </a:cubicBezTo>
                  <a:cubicBezTo>
                    <a:pt x="608128" y="513596"/>
                    <a:pt x="606919" y="513596"/>
                    <a:pt x="604502" y="513596"/>
                  </a:cubicBezTo>
                  <a:cubicBezTo>
                    <a:pt x="599668" y="511099"/>
                    <a:pt x="597251" y="504857"/>
                    <a:pt x="599668" y="498615"/>
                  </a:cubicBezTo>
                  <a:lnTo>
                    <a:pt x="634715" y="413722"/>
                  </a:lnTo>
                  <a:cubicBezTo>
                    <a:pt x="637132" y="407480"/>
                    <a:pt x="643174" y="404983"/>
                    <a:pt x="648008" y="407480"/>
                  </a:cubicBezTo>
                  <a:close/>
                  <a:moveTo>
                    <a:pt x="6968" y="308578"/>
                  </a:moveTo>
                  <a:cubicBezTo>
                    <a:pt x="11801" y="306109"/>
                    <a:pt x="19052" y="308578"/>
                    <a:pt x="21469" y="313515"/>
                  </a:cubicBezTo>
                  <a:lnTo>
                    <a:pt x="55304" y="399923"/>
                  </a:lnTo>
                  <a:cubicBezTo>
                    <a:pt x="57721" y="404860"/>
                    <a:pt x="55304" y="411032"/>
                    <a:pt x="50471" y="413501"/>
                  </a:cubicBezTo>
                  <a:cubicBezTo>
                    <a:pt x="49262" y="413501"/>
                    <a:pt x="48054" y="414736"/>
                    <a:pt x="45637" y="414736"/>
                  </a:cubicBezTo>
                  <a:cubicBezTo>
                    <a:pt x="42012" y="414736"/>
                    <a:pt x="38387" y="411032"/>
                    <a:pt x="37178" y="407329"/>
                  </a:cubicBezTo>
                  <a:lnTo>
                    <a:pt x="926" y="323391"/>
                  </a:lnTo>
                  <a:cubicBezTo>
                    <a:pt x="-1491" y="317219"/>
                    <a:pt x="926" y="311047"/>
                    <a:pt x="6968" y="308578"/>
                  </a:cubicBezTo>
                  <a:close/>
                  <a:moveTo>
                    <a:pt x="786539" y="275620"/>
                  </a:moveTo>
                  <a:cubicBezTo>
                    <a:pt x="791373" y="278089"/>
                    <a:pt x="793790" y="285495"/>
                    <a:pt x="792581" y="290433"/>
                  </a:cubicBezTo>
                  <a:lnTo>
                    <a:pt x="756329" y="375606"/>
                  </a:lnTo>
                  <a:cubicBezTo>
                    <a:pt x="755120" y="379309"/>
                    <a:pt x="750287" y="381778"/>
                    <a:pt x="746661" y="381778"/>
                  </a:cubicBezTo>
                  <a:cubicBezTo>
                    <a:pt x="745453" y="381778"/>
                    <a:pt x="744245" y="381778"/>
                    <a:pt x="743036" y="380543"/>
                  </a:cubicBezTo>
                  <a:cubicBezTo>
                    <a:pt x="736994" y="379309"/>
                    <a:pt x="734577" y="373137"/>
                    <a:pt x="736994" y="366965"/>
                  </a:cubicBezTo>
                  <a:lnTo>
                    <a:pt x="772038" y="281792"/>
                  </a:lnTo>
                  <a:cubicBezTo>
                    <a:pt x="774455" y="275620"/>
                    <a:pt x="780497" y="273151"/>
                    <a:pt x="786539" y="275620"/>
                  </a:cubicBezTo>
                  <a:close/>
                  <a:moveTo>
                    <a:pt x="302533" y="237167"/>
                  </a:moveTo>
                  <a:cubicBezTo>
                    <a:pt x="308698" y="234698"/>
                    <a:pt x="313630" y="237167"/>
                    <a:pt x="317330" y="243339"/>
                  </a:cubicBezTo>
                  <a:lnTo>
                    <a:pt x="353089" y="327277"/>
                  </a:lnTo>
                  <a:cubicBezTo>
                    <a:pt x="354322" y="333449"/>
                    <a:pt x="353089" y="339621"/>
                    <a:pt x="346924" y="342090"/>
                  </a:cubicBezTo>
                  <a:cubicBezTo>
                    <a:pt x="345691" y="343325"/>
                    <a:pt x="344458" y="343325"/>
                    <a:pt x="343224" y="343325"/>
                  </a:cubicBezTo>
                  <a:cubicBezTo>
                    <a:pt x="338292" y="343325"/>
                    <a:pt x="334593" y="340856"/>
                    <a:pt x="332127" y="335918"/>
                  </a:cubicBezTo>
                  <a:lnTo>
                    <a:pt x="296367" y="251980"/>
                  </a:lnTo>
                  <a:cubicBezTo>
                    <a:pt x="295134" y="247042"/>
                    <a:pt x="296367" y="239636"/>
                    <a:pt x="302533" y="237167"/>
                  </a:cubicBezTo>
                  <a:close/>
                  <a:moveTo>
                    <a:pt x="462891" y="127334"/>
                  </a:moveTo>
                  <a:cubicBezTo>
                    <a:pt x="467725" y="124837"/>
                    <a:pt x="473767" y="127334"/>
                    <a:pt x="476184" y="132327"/>
                  </a:cubicBezTo>
                  <a:lnTo>
                    <a:pt x="512439" y="218469"/>
                  </a:lnTo>
                  <a:cubicBezTo>
                    <a:pt x="513648" y="223462"/>
                    <a:pt x="511231" y="230953"/>
                    <a:pt x="506397" y="232201"/>
                  </a:cubicBezTo>
                  <a:cubicBezTo>
                    <a:pt x="503980" y="233450"/>
                    <a:pt x="502771" y="233450"/>
                    <a:pt x="501563" y="233450"/>
                  </a:cubicBezTo>
                  <a:cubicBezTo>
                    <a:pt x="497937" y="233450"/>
                    <a:pt x="493103" y="230953"/>
                    <a:pt x="491895" y="227207"/>
                  </a:cubicBezTo>
                  <a:lnTo>
                    <a:pt x="456848" y="141066"/>
                  </a:lnTo>
                  <a:cubicBezTo>
                    <a:pt x="454431" y="136073"/>
                    <a:pt x="456848" y="128582"/>
                    <a:pt x="462891" y="127334"/>
                  </a:cubicBezTo>
                  <a:close/>
                  <a:moveTo>
                    <a:pt x="686456" y="99842"/>
                  </a:moveTo>
                  <a:cubicBezTo>
                    <a:pt x="692498" y="102310"/>
                    <a:pt x="694915" y="108482"/>
                    <a:pt x="692498" y="114654"/>
                  </a:cubicBezTo>
                  <a:lnTo>
                    <a:pt x="657454" y="198593"/>
                  </a:lnTo>
                  <a:cubicBezTo>
                    <a:pt x="656245" y="203531"/>
                    <a:pt x="652620" y="206000"/>
                    <a:pt x="647786" y="206000"/>
                  </a:cubicBezTo>
                  <a:cubicBezTo>
                    <a:pt x="646578" y="206000"/>
                    <a:pt x="644161" y="206000"/>
                    <a:pt x="642953" y="204765"/>
                  </a:cubicBezTo>
                  <a:cubicBezTo>
                    <a:pt x="638119" y="202296"/>
                    <a:pt x="635702" y="194890"/>
                    <a:pt x="638119" y="189952"/>
                  </a:cubicBezTo>
                  <a:lnTo>
                    <a:pt x="673163" y="106014"/>
                  </a:lnTo>
                  <a:cubicBezTo>
                    <a:pt x="675580" y="99842"/>
                    <a:pt x="681622" y="97373"/>
                    <a:pt x="686456" y="99842"/>
                  </a:cubicBezTo>
                  <a:close/>
                  <a:moveTo>
                    <a:pt x="136964" y="99687"/>
                  </a:moveTo>
                  <a:cubicBezTo>
                    <a:pt x="139711" y="100768"/>
                    <a:pt x="141973" y="102928"/>
                    <a:pt x="142619" y="106014"/>
                  </a:cubicBezTo>
                  <a:lnTo>
                    <a:pt x="181394" y="189952"/>
                  </a:lnTo>
                  <a:cubicBezTo>
                    <a:pt x="183979" y="194890"/>
                    <a:pt x="180101" y="202296"/>
                    <a:pt x="174931" y="204765"/>
                  </a:cubicBezTo>
                  <a:cubicBezTo>
                    <a:pt x="173639" y="206000"/>
                    <a:pt x="171054" y="206000"/>
                    <a:pt x="169761" y="206000"/>
                  </a:cubicBezTo>
                  <a:cubicBezTo>
                    <a:pt x="165884" y="206000"/>
                    <a:pt x="162006" y="203531"/>
                    <a:pt x="159421" y="198593"/>
                  </a:cubicBezTo>
                  <a:lnTo>
                    <a:pt x="121939" y="114654"/>
                  </a:lnTo>
                  <a:cubicBezTo>
                    <a:pt x="119354" y="108482"/>
                    <a:pt x="123231" y="102310"/>
                    <a:pt x="128401" y="99842"/>
                  </a:cubicBezTo>
                  <a:cubicBezTo>
                    <a:pt x="130986" y="98607"/>
                    <a:pt x="134218" y="98607"/>
                    <a:pt x="136964" y="99687"/>
                  </a:cubicBezTo>
                  <a:close/>
                  <a:moveTo>
                    <a:pt x="389159" y="968"/>
                  </a:moveTo>
                  <a:cubicBezTo>
                    <a:pt x="394329" y="3436"/>
                    <a:pt x="398207" y="9608"/>
                    <a:pt x="394329" y="15780"/>
                  </a:cubicBezTo>
                  <a:lnTo>
                    <a:pt x="358140" y="99719"/>
                  </a:lnTo>
                  <a:cubicBezTo>
                    <a:pt x="355555" y="104657"/>
                    <a:pt x="351677" y="107125"/>
                    <a:pt x="346507" y="107125"/>
                  </a:cubicBezTo>
                  <a:cubicBezTo>
                    <a:pt x="345215" y="107125"/>
                    <a:pt x="343922" y="107125"/>
                    <a:pt x="342630" y="105891"/>
                  </a:cubicBezTo>
                  <a:cubicBezTo>
                    <a:pt x="336167" y="103422"/>
                    <a:pt x="333582" y="97250"/>
                    <a:pt x="336167" y="91078"/>
                  </a:cubicBezTo>
                  <a:lnTo>
                    <a:pt x="373649" y="5905"/>
                  </a:lnTo>
                  <a:cubicBezTo>
                    <a:pt x="376234" y="968"/>
                    <a:pt x="382697" y="-1501"/>
                    <a:pt x="389159" y="968"/>
                  </a:cubicBezTo>
                  <a:close/>
                </a:path>
              </a:pathLst>
            </a:custGeom>
            <a:solidFill>
              <a:srgbClr val="2A398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5" name="Google Shape;935;p28"/>
            <p:cNvSpPr/>
            <p:nvPr/>
          </p:nvSpPr>
          <p:spPr>
            <a:xfrm>
              <a:off x="6585915" y="8928882"/>
              <a:ext cx="686633" cy="241693"/>
            </a:xfrm>
            <a:custGeom>
              <a:avLst/>
              <a:gdLst/>
              <a:ahLst/>
              <a:cxnLst/>
              <a:rect l="l" t="t" r="r" b="b"/>
              <a:pathLst>
                <a:path w="552" h="193" extrusionOk="0">
                  <a:moveTo>
                    <a:pt x="551" y="0"/>
                  </a:moveTo>
                  <a:lnTo>
                    <a:pt x="0" y="0"/>
                  </a:lnTo>
                  <a:lnTo>
                    <a:pt x="64" y="192"/>
                  </a:lnTo>
                  <a:lnTo>
                    <a:pt x="534" y="53"/>
                  </a:lnTo>
                  <a:lnTo>
                    <a:pt x="551" y="0"/>
                  </a:lnTo>
                </a:path>
              </a:pathLst>
            </a:custGeom>
            <a:solidFill>
              <a:srgbClr val="BACCF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6" name="Google Shape;936;p28"/>
            <p:cNvSpPr/>
            <p:nvPr/>
          </p:nvSpPr>
          <p:spPr>
            <a:xfrm>
              <a:off x="6487041" y="8808036"/>
              <a:ext cx="878887" cy="120848"/>
            </a:xfrm>
            <a:custGeom>
              <a:avLst/>
              <a:gdLst/>
              <a:ahLst/>
              <a:cxnLst/>
              <a:rect l="l" t="t" r="r" b="b"/>
              <a:pathLst>
                <a:path w="706" h="98" extrusionOk="0">
                  <a:moveTo>
                    <a:pt x="705" y="97"/>
                  </a:moveTo>
                  <a:lnTo>
                    <a:pt x="0" y="97"/>
                  </a:lnTo>
                  <a:lnTo>
                    <a:pt x="0" y="0"/>
                  </a:lnTo>
                  <a:lnTo>
                    <a:pt x="705" y="0"/>
                  </a:lnTo>
                  <a:lnTo>
                    <a:pt x="705" y="97"/>
                  </a:lnTo>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7" name="Google Shape;937;p28"/>
            <p:cNvSpPr/>
            <p:nvPr/>
          </p:nvSpPr>
          <p:spPr>
            <a:xfrm>
              <a:off x="10722183" y="12697112"/>
              <a:ext cx="2400461" cy="269158"/>
            </a:xfrm>
            <a:custGeom>
              <a:avLst/>
              <a:gdLst/>
              <a:ahLst/>
              <a:cxnLst/>
              <a:rect l="l" t="t" r="r" b="b"/>
              <a:pathLst>
                <a:path w="1925" h="215" extrusionOk="0">
                  <a:moveTo>
                    <a:pt x="1924" y="108"/>
                  </a:moveTo>
                  <a:lnTo>
                    <a:pt x="1924" y="108"/>
                  </a:lnTo>
                  <a:cubicBezTo>
                    <a:pt x="1924" y="166"/>
                    <a:pt x="1493" y="214"/>
                    <a:pt x="962" y="214"/>
                  </a:cubicBezTo>
                  <a:lnTo>
                    <a:pt x="962" y="214"/>
                  </a:lnTo>
                  <a:cubicBezTo>
                    <a:pt x="431" y="214"/>
                    <a:pt x="0" y="166"/>
                    <a:pt x="0" y="108"/>
                  </a:cubicBezTo>
                  <a:lnTo>
                    <a:pt x="0" y="108"/>
                  </a:lnTo>
                  <a:cubicBezTo>
                    <a:pt x="0" y="48"/>
                    <a:pt x="431" y="0"/>
                    <a:pt x="962" y="0"/>
                  </a:cubicBezTo>
                  <a:lnTo>
                    <a:pt x="962" y="0"/>
                  </a:lnTo>
                  <a:cubicBezTo>
                    <a:pt x="1493" y="0"/>
                    <a:pt x="1924" y="48"/>
                    <a:pt x="1924" y="108"/>
                  </a:cubicBezTo>
                </a:path>
              </a:pathLst>
            </a:custGeom>
            <a:solidFill>
              <a:srgbClr val="BACCFE">
                <a:alpha val="40000"/>
              </a:srgbClr>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8" name="Google Shape;938;p28"/>
            <p:cNvSpPr/>
            <p:nvPr/>
          </p:nvSpPr>
          <p:spPr>
            <a:xfrm>
              <a:off x="12183330" y="8209292"/>
              <a:ext cx="741560" cy="1202979"/>
            </a:xfrm>
            <a:custGeom>
              <a:avLst/>
              <a:gdLst/>
              <a:ahLst/>
              <a:cxnLst/>
              <a:rect l="l" t="t" r="r" b="b"/>
              <a:pathLst>
                <a:path w="596" h="965" extrusionOk="0">
                  <a:moveTo>
                    <a:pt x="166" y="166"/>
                  </a:moveTo>
                  <a:lnTo>
                    <a:pt x="320" y="411"/>
                  </a:lnTo>
                  <a:lnTo>
                    <a:pt x="0" y="851"/>
                  </a:lnTo>
                  <a:lnTo>
                    <a:pt x="90" y="964"/>
                  </a:lnTo>
                  <a:lnTo>
                    <a:pt x="90" y="964"/>
                  </a:lnTo>
                  <a:cubicBezTo>
                    <a:pt x="90" y="964"/>
                    <a:pt x="573" y="480"/>
                    <a:pt x="584" y="429"/>
                  </a:cubicBezTo>
                  <a:lnTo>
                    <a:pt x="584" y="429"/>
                  </a:lnTo>
                  <a:cubicBezTo>
                    <a:pt x="595" y="378"/>
                    <a:pt x="382" y="0"/>
                    <a:pt x="382" y="0"/>
                  </a:cubicBezTo>
                  <a:lnTo>
                    <a:pt x="166" y="166"/>
                  </a:lnTo>
                </a:path>
              </a:pathLst>
            </a:custGeom>
            <a:solidFill>
              <a:srgbClr val="FBBD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39" name="Google Shape;939;p28"/>
            <p:cNvSpPr/>
            <p:nvPr/>
          </p:nvSpPr>
          <p:spPr>
            <a:xfrm>
              <a:off x="12106430" y="7610550"/>
              <a:ext cx="598740" cy="873392"/>
            </a:xfrm>
            <a:custGeom>
              <a:avLst/>
              <a:gdLst/>
              <a:ahLst/>
              <a:cxnLst/>
              <a:rect l="l" t="t" r="r" b="b"/>
              <a:pathLst>
                <a:path w="480" h="701" extrusionOk="0">
                  <a:moveTo>
                    <a:pt x="157" y="0"/>
                  </a:moveTo>
                  <a:lnTo>
                    <a:pt x="157" y="0"/>
                  </a:lnTo>
                  <a:cubicBezTo>
                    <a:pt x="157" y="0"/>
                    <a:pt x="339" y="237"/>
                    <a:pt x="479" y="517"/>
                  </a:cubicBezTo>
                  <a:lnTo>
                    <a:pt x="479" y="517"/>
                  </a:lnTo>
                  <a:cubicBezTo>
                    <a:pt x="479" y="517"/>
                    <a:pt x="339" y="700"/>
                    <a:pt x="216" y="700"/>
                  </a:cubicBezTo>
                  <a:lnTo>
                    <a:pt x="216" y="700"/>
                  </a:lnTo>
                  <a:cubicBezTo>
                    <a:pt x="216" y="700"/>
                    <a:pt x="7" y="385"/>
                    <a:pt x="3" y="195"/>
                  </a:cubicBezTo>
                  <a:lnTo>
                    <a:pt x="3" y="195"/>
                  </a:lnTo>
                  <a:cubicBezTo>
                    <a:pt x="0" y="18"/>
                    <a:pt x="157" y="0"/>
                    <a:pt x="157" y="0"/>
                  </a:cubicBezTo>
                </a:path>
              </a:pathLst>
            </a:custGeom>
            <a:solidFill>
              <a:srgbClr val="3762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0" name="Google Shape;940;p28"/>
            <p:cNvSpPr/>
            <p:nvPr/>
          </p:nvSpPr>
          <p:spPr>
            <a:xfrm>
              <a:off x="11452756" y="12285133"/>
              <a:ext cx="252680" cy="296624"/>
            </a:xfrm>
            <a:custGeom>
              <a:avLst/>
              <a:gdLst/>
              <a:ahLst/>
              <a:cxnLst/>
              <a:rect l="l" t="t" r="r" b="b"/>
              <a:pathLst>
                <a:path w="203" h="240" extrusionOk="0">
                  <a:moveTo>
                    <a:pt x="202" y="239"/>
                  </a:moveTo>
                  <a:lnTo>
                    <a:pt x="0" y="239"/>
                  </a:lnTo>
                  <a:lnTo>
                    <a:pt x="0" y="0"/>
                  </a:lnTo>
                  <a:lnTo>
                    <a:pt x="202" y="0"/>
                  </a:lnTo>
                  <a:lnTo>
                    <a:pt x="202" y="239"/>
                  </a:ln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1" name="Google Shape;941;p28"/>
            <p:cNvSpPr/>
            <p:nvPr/>
          </p:nvSpPr>
          <p:spPr>
            <a:xfrm>
              <a:off x="12067977" y="12285133"/>
              <a:ext cx="252680" cy="296624"/>
            </a:xfrm>
            <a:custGeom>
              <a:avLst/>
              <a:gdLst/>
              <a:ahLst/>
              <a:cxnLst/>
              <a:rect l="l" t="t" r="r" b="b"/>
              <a:pathLst>
                <a:path w="202" h="240" extrusionOk="0">
                  <a:moveTo>
                    <a:pt x="201" y="239"/>
                  </a:moveTo>
                  <a:lnTo>
                    <a:pt x="0" y="239"/>
                  </a:lnTo>
                  <a:lnTo>
                    <a:pt x="0" y="0"/>
                  </a:lnTo>
                  <a:lnTo>
                    <a:pt x="201" y="0"/>
                  </a:lnTo>
                  <a:lnTo>
                    <a:pt x="201" y="239"/>
                  </a:lnTo>
                </a:path>
              </a:pathLst>
            </a:custGeom>
            <a:solidFill>
              <a:srgbClr val="FBBD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2" name="Google Shape;942;p28"/>
            <p:cNvSpPr/>
            <p:nvPr/>
          </p:nvSpPr>
          <p:spPr>
            <a:xfrm>
              <a:off x="12002060" y="12581757"/>
              <a:ext cx="648180" cy="274652"/>
            </a:xfrm>
            <a:custGeom>
              <a:avLst/>
              <a:gdLst/>
              <a:ahLst/>
              <a:cxnLst/>
              <a:rect l="l" t="t" r="r" b="b"/>
              <a:pathLst>
                <a:path w="521" h="219" extrusionOk="0">
                  <a:moveTo>
                    <a:pt x="51" y="0"/>
                  </a:moveTo>
                  <a:lnTo>
                    <a:pt x="46" y="3"/>
                  </a:lnTo>
                  <a:lnTo>
                    <a:pt x="46" y="3"/>
                  </a:lnTo>
                  <a:cubicBezTo>
                    <a:pt x="17" y="20"/>
                    <a:pt x="0" y="44"/>
                    <a:pt x="0" y="128"/>
                  </a:cubicBezTo>
                  <a:lnTo>
                    <a:pt x="0" y="217"/>
                  </a:lnTo>
                  <a:lnTo>
                    <a:pt x="118" y="217"/>
                  </a:lnTo>
                  <a:lnTo>
                    <a:pt x="142" y="194"/>
                  </a:lnTo>
                  <a:lnTo>
                    <a:pt x="164" y="218"/>
                  </a:lnTo>
                  <a:lnTo>
                    <a:pt x="520" y="218"/>
                  </a:lnTo>
                  <a:lnTo>
                    <a:pt x="520" y="218"/>
                  </a:lnTo>
                  <a:cubicBezTo>
                    <a:pt x="520" y="192"/>
                    <a:pt x="504" y="170"/>
                    <a:pt x="479" y="163"/>
                  </a:cubicBezTo>
                  <a:lnTo>
                    <a:pt x="320" y="118"/>
                  </a:lnTo>
                  <a:lnTo>
                    <a:pt x="252" y="0"/>
                  </a:lnTo>
                  <a:lnTo>
                    <a:pt x="51" y="0"/>
                  </a:lnTo>
                </a:path>
              </a:pathLst>
            </a:custGeom>
            <a:solidFill>
              <a:srgbClr val="40404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3" name="Google Shape;943;p28"/>
            <p:cNvSpPr/>
            <p:nvPr/>
          </p:nvSpPr>
          <p:spPr>
            <a:xfrm>
              <a:off x="11392333" y="9439733"/>
              <a:ext cx="1186497" cy="3054132"/>
            </a:xfrm>
            <a:custGeom>
              <a:avLst/>
              <a:gdLst/>
              <a:ahLst/>
              <a:cxnLst/>
              <a:rect l="l" t="t" r="r" b="b"/>
              <a:pathLst>
                <a:path w="953" h="2452" extrusionOk="0">
                  <a:moveTo>
                    <a:pt x="111" y="0"/>
                  </a:moveTo>
                  <a:lnTo>
                    <a:pt x="111" y="0"/>
                  </a:lnTo>
                  <a:cubicBezTo>
                    <a:pt x="111" y="0"/>
                    <a:pt x="0" y="290"/>
                    <a:pt x="236" y="576"/>
                  </a:cubicBezTo>
                  <a:lnTo>
                    <a:pt x="578" y="1528"/>
                  </a:lnTo>
                  <a:lnTo>
                    <a:pt x="478" y="2451"/>
                  </a:lnTo>
                  <a:lnTo>
                    <a:pt x="819" y="2451"/>
                  </a:lnTo>
                  <a:lnTo>
                    <a:pt x="944" y="1609"/>
                  </a:lnTo>
                  <a:lnTo>
                    <a:pt x="944" y="1609"/>
                  </a:lnTo>
                  <a:cubicBezTo>
                    <a:pt x="952" y="1555"/>
                    <a:pt x="952" y="1501"/>
                    <a:pt x="945" y="1447"/>
                  </a:cubicBezTo>
                  <a:lnTo>
                    <a:pt x="752" y="0"/>
                  </a:lnTo>
                  <a:lnTo>
                    <a:pt x="111" y="0"/>
                  </a:lnTo>
                </a:path>
              </a:pathLst>
            </a:custGeom>
            <a:solidFill>
              <a:srgbClr val="16205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4" name="Google Shape;944;p28"/>
            <p:cNvSpPr/>
            <p:nvPr/>
          </p:nvSpPr>
          <p:spPr>
            <a:xfrm>
              <a:off x="11024295" y="9439733"/>
              <a:ext cx="950298" cy="3054132"/>
            </a:xfrm>
            <a:custGeom>
              <a:avLst/>
              <a:gdLst/>
              <a:ahLst/>
              <a:cxnLst/>
              <a:rect l="l" t="t" r="r" b="b"/>
              <a:pathLst>
                <a:path w="764" h="2452" extrusionOk="0">
                  <a:moveTo>
                    <a:pt x="92" y="0"/>
                  </a:moveTo>
                  <a:lnTo>
                    <a:pt x="92" y="0"/>
                  </a:lnTo>
                  <a:cubicBezTo>
                    <a:pt x="92" y="0"/>
                    <a:pt x="0" y="417"/>
                    <a:pt x="230" y="695"/>
                  </a:cubicBezTo>
                  <a:lnTo>
                    <a:pt x="356" y="1528"/>
                  </a:lnTo>
                  <a:lnTo>
                    <a:pt x="262" y="2451"/>
                  </a:lnTo>
                  <a:lnTo>
                    <a:pt x="627" y="2451"/>
                  </a:lnTo>
                  <a:lnTo>
                    <a:pt x="757" y="1576"/>
                  </a:lnTo>
                  <a:lnTo>
                    <a:pt x="757" y="1576"/>
                  </a:lnTo>
                  <a:cubicBezTo>
                    <a:pt x="761" y="1544"/>
                    <a:pt x="763" y="1512"/>
                    <a:pt x="763" y="1480"/>
                  </a:cubicBezTo>
                  <a:lnTo>
                    <a:pt x="741" y="349"/>
                  </a:lnTo>
                  <a:lnTo>
                    <a:pt x="735" y="0"/>
                  </a:lnTo>
                  <a:lnTo>
                    <a:pt x="92" y="0"/>
                  </a:lnTo>
                </a:path>
              </a:pathLst>
            </a:custGeom>
            <a:solidFill>
              <a:srgbClr val="2A398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5" name="Google Shape;945;p28"/>
            <p:cNvSpPr/>
            <p:nvPr/>
          </p:nvSpPr>
          <p:spPr>
            <a:xfrm>
              <a:off x="11392333" y="12581757"/>
              <a:ext cx="648180" cy="274652"/>
            </a:xfrm>
            <a:custGeom>
              <a:avLst/>
              <a:gdLst/>
              <a:ahLst/>
              <a:cxnLst/>
              <a:rect l="l" t="t" r="r" b="b"/>
              <a:pathLst>
                <a:path w="522" h="219" extrusionOk="0">
                  <a:moveTo>
                    <a:pt x="51" y="0"/>
                  </a:moveTo>
                  <a:lnTo>
                    <a:pt x="45" y="3"/>
                  </a:lnTo>
                  <a:lnTo>
                    <a:pt x="45" y="3"/>
                  </a:lnTo>
                  <a:cubicBezTo>
                    <a:pt x="17" y="20"/>
                    <a:pt x="0" y="44"/>
                    <a:pt x="0" y="128"/>
                  </a:cubicBezTo>
                  <a:lnTo>
                    <a:pt x="0" y="217"/>
                  </a:lnTo>
                  <a:lnTo>
                    <a:pt x="118" y="217"/>
                  </a:lnTo>
                  <a:lnTo>
                    <a:pt x="141" y="194"/>
                  </a:lnTo>
                  <a:lnTo>
                    <a:pt x="165" y="218"/>
                  </a:lnTo>
                  <a:lnTo>
                    <a:pt x="521" y="218"/>
                  </a:lnTo>
                  <a:lnTo>
                    <a:pt x="521" y="218"/>
                  </a:lnTo>
                  <a:cubicBezTo>
                    <a:pt x="521" y="192"/>
                    <a:pt x="505" y="170"/>
                    <a:pt x="480" y="163"/>
                  </a:cubicBezTo>
                  <a:lnTo>
                    <a:pt x="321" y="118"/>
                  </a:lnTo>
                  <a:lnTo>
                    <a:pt x="253" y="0"/>
                  </a:lnTo>
                  <a:lnTo>
                    <a:pt x="51" y="0"/>
                  </a:lnTo>
                </a:path>
              </a:pathLst>
            </a:custGeom>
            <a:solidFill>
              <a:srgbClr val="565A5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6" name="Google Shape;946;p28"/>
            <p:cNvSpPr/>
            <p:nvPr/>
          </p:nvSpPr>
          <p:spPr>
            <a:xfrm>
              <a:off x="11139744" y="7500691"/>
              <a:ext cx="1190882" cy="2193774"/>
            </a:xfrm>
            <a:custGeom>
              <a:avLst/>
              <a:gdLst/>
              <a:ahLst/>
              <a:cxnLst/>
              <a:rect l="l" t="t" r="r" b="b"/>
              <a:pathLst>
                <a:path w="1190882" h="2193774" extrusionOk="0">
                  <a:moveTo>
                    <a:pt x="328770" y="0"/>
                  </a:moveTo>
                  <a:cubicBezTo>
                    <a:pt x="391014" y="62303"/>
                    <a:pt x="580233" y="234260"/>
                    <a:pt x="749535" y="188156"/>
                  </a:cubicBezTo>
                  <a:cubicBezTo>
                    <a:pt x="876511" y="153266"/>
                    <a:pt x="862818" y="63550"/>
                    <a:pt x="832941" y="1246"/>
                  </a:cubicBezTo>
                  <a:lnTo>
                    <a:pt x="1164075" y="105916"/>
                  </a:lnTo>
                  <a:cubicBezTo>
                    <a:pt x="1164075" y="105916"/>
                    <a:pt x="1210135" y="418678"/>
                    <a:pt x="1181504" y="1247310"/>
                  </a:cubicBezTo>
                  <a:cubicBezTo>
                    <a:pt x="1171544" y="1543874"/>
                    <a:pt x="1164075" y="1626114"/>
                    <a:pt x="1188973" y="1937630"/>
                  </a:cubicBezTo>
                  <a:cubicBezTo>
                    <a:pt x="1212625" y="2239177"/>
                    <a:pt x="434584" y="2245408"/>
                    <a:pt x="178142" y="2105849"/>
                  </a:cubicBezTo>
                  <a:cubicBezTo>
                    <a:pt x="-11078" y="2003671"/>
                    <a:pt x="126" y="1937630"/>
                    <a:pt x="126" y="1937630"/>
                  </a:cubicBezTo>
                  <a:lnTo>
                    <a:pt x="59879" y="1282200"/>
                  </a:lnTo>
                  <a:lnTo>
                    <a:pt x="126" y="105916"/>
                  </a:lnTo>
                  <a:close/>
                </a:path>
              </a:pathLst>
            </a:custGeom>
            <a:gradFill>
              <a:gsLst>
                <a:gs pos="0">
                  <a:srgbClr val="00B1FF"/>
                </a:gs>
                <a:gs pos="1000">
                  <a:srgbClr val="00B1FF"/>
                </a:gs>
                <a:gs pos="79000">
                  <a:srgbClr val="3762FF"/>
                </a:gs>
                <a:gs pos="100000">
                  <a:srgbClr val="3762FF"/>
                </a:gs>
              </a:gsLst>
              <a:lin ang="16200038" scaled="0"/>
            </a:gra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7" name="Google Shape;947;p28"/>
            <p:cNvSpPr/>
            <p:nvPr/>
          </p:nvSpPr>
          <p:spPr>
            <a:xfrm>
              <a:off x="11919663" y="8055486"/>
              <a:ext cx="373528" cy="598744"/>
            </a:xfrm>
            <a:custGeom>
              <a:avLst/>
              <a:gdLst/>
              <a:ahLst/>
              <a:cxnLst/>
              <a:rect l="l" t="t" r="r" b="b"/>
              <a:pathLst>
                <a:path w="300" h="479" extrusionOk="0">
                  <a:moveTo>
                    <a:pt x="299" y="478"/>
                  </a:moveTo>
                  <a:lnTo>
                    <a:pt x="0" y="478"/>
                  </a:lnTo>
                  <a:lnTo>
                    <a:pt x="0" y="0"/>
                  </a:lnTo>
                  <a:lnTo>
                    <a:pt x="299" y="0"/>
                  </a:lnTo>
                  <a:lnTo>
                    <a:pt x="299" y="478"/>
                  </a:lnTo>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8" name="Google Shape;948;p28"/>
            <p:cNvSpPr/>
            <p:nvPr/>
          </p:nvSpPr>
          <p:spPr>
            <a:xfrm>
              <a:off x="12073469" y="8143377"/>
              <a:ext cx="82395" cy="82397"/>
            </a:xfrm>
            <a:custGeom>
              <a:avLst/>
              <a:gdLst/>
              <a:ahLst/>
              <a:cxnLst/>
              <a:rect l="l" t="t" r="r" b="b"/>
              <a:pathLst>
                <a:path w="67" h="67" extrusionOk="0">
                  <a:moveTo>
                    <a:pt x="66" y="33"/>
                  </a:moveTo>
                  <a:lnTo>
                    <a:pt x="66" y="33"/>
                  </a:lnTo>
                  <a:cubicBezTo>
                    <a:pt x="66" y="52"/>
                    <a:pt x="51" y="66"/>
                    <a:pt x="32" y="66"/>
                  </a:cubicBezTo>
                  <a:lnTo>
                    <a:pt x="32" y="66"/>
                  </a:lnTo>
                  <a:cubicBezTo>
                    <a:pt x="14" y="66"/>
                    <a:pt x="0" y="52"/>
                    <a:pt x="0" y="33"/>
                  </a:cubicBezTo>
                  <a:lnTo>
                    <a:pt x="0" y="33"/>
                  </a:lnTo>
                  <a:cubicBezTo>
                    <a:pt x="0" y="15"/>
                    <a:pt x="14" y="0"/>
                    <a:pt x="32" y="0"/>
                  </a:cubicBezTo>
                  <a:lnTo>
                    <a:pt x="32" y="0"/>
                  </a:lnTo>
                  <a:cubicBezTo>
                    <a:pt x="51" y="0"/>
                    <a:pt x="66" y="15"/>
                    <a:pt x="66" y="33"/>
                  </a:cubicBezTo>
                </a:path>
              </a:pathLst>
            </a:custGeom>
            <a:solidFill>
              <a:srgbClr val="DAE6FC"/>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49" name="Google Shape;949;p28"/>
            <p:cNvSpPr/>
            <p:nvPr/>
          </p:nvSpPr>
          <p:spPr>
            <a:xfrm>
              <a:off x="11469235" y="7484210"/>
              <a:ext cx="549304" cy="258175"/>
            </a:xfrm>
            <a:custGeom>
              <a:avLst/>
              <a:gdLst/>
              <a:ahLst/>
              <a:cxnLst/>
              <a:rect l="l" t="t" r="r" b="b"/>
              <a:pathLst>
                <a:path w="441" h="206" extrusionOk="0">
                  <a:moveTo>
                    <a:pt x="338" y="168"/>
                  </a:moveTo>
                  <a:lnTo>
                    <a:pt x="338" y="168"/>
                  </a:lnTo>
                  <a:cubicBezTo>
                    <a:pt x="440" y="140"/>
                    <a:pt x="429" y="68"/>
                    <a:pt x="405" y="18"/>
                  </a:cubicBezTo>
                  <a:lnTo>
                    <a:pt x="347" y="0"/>
                  </a:lnTo>
                  <a:lnTo>
                    <a:pt x="54" y="0"/>
                  </a:lnTo>
                  <a:lnTo>
                    <a:pt x="0" y="17"/>
                  </a:lnTo>
                  <a:lnTo>
                    <a:pt x="0" y="17"/>
                  </a:lnTo>
                  <a:cubicBezTo>
                    <a:pt x="50" y="66"/>
                    <a:pt x="202" y="205"/>
                    <a:pt x="338" y="168"/>
                  </a:cubicBezTo>
                </a:path>
              </a:pathLst>
            </a:custGeom>
            <a:solidFill>
              <a:srgbClr val="00B1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0" name="Google Shape;950;p28"/>
            <p:cNvSpPr/>
            <p:nvPr/>
          </p:nvSpPr>
          <p:spPr>
            <a:xfrm>
              <a:off x="11535150" y="7127165"/>
              <a:ext cx="455921" cy="532823"/>
            </a:xfrm>
            <a:custGeom>
              <a:avLst/>
              <a:gdLst/>
              <a:ahLst/>
              <a:cxnLst/>
              <a:rect l="l" t="t" r="r" b="b"/>
              <a:pathLst>
                <a:path w="364" h="426" extrusionOk="0">
                  <a:moveTo>
                    <a:pt x="312" y="123"/>
                  </a:moveTo>
                  <a:lnTo>
                    <a:pt x="48" y="0"/>
                  </a:lnTo>
                  <a:lnTo>
                    <a:pt x="0" y="284"/>
                  </a:lnTo>
                  <a:lnTo>
                    <a:pt x="0" y="284"/>
                  </a:lnTo>
                  <a:cubicBezTo>
                    <a:pt x="0" y="284"/>
                    <a:pt x="142" y="425"/>
                    <a:pt x="252" y="412"/>
                  </a:cubicBezTo>
                  <a:lnTo>
                    <a:pt x="252" y="412"/>
                  </a:lnTo>
                  <a:cubicBezTo>
                    <a:pt x="363" y="399"/>
                    <a:pt x="293" y="284"/>
                    <a:pt x="293" y="284"/>
                  </a:cubicBezTo>
                  <a:lnTo>
                    <a:pt x="312" y="123"/>
                  </a:ln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1" name="Google Shape;951;p28"/>
            <p:cNvSpPr/>
            <p:nvPr/>
          </p:nvSpPr>
          <p:spPr>
            <a:xfrm>
              <a:off x="11666985" y="7165614"/>
              <a:ext cx="258171" cy="324092"/>
            </a:xfrm>
            <a:custGeom>
              <a:avLst/>
              <a:gdLst/>
              <a:ahLst/>
              <a:cxnLst/>
              <a:rect l="l" t="t" r="r" b="b"/>
              <a:pathLst>
                <a:path w="207" h="259" extrusionOk="0">
                  <a:moveTo>
                    <a:pt x="187" y="256"/>
                  </a:moveTo>
                  <a:lnTo>
                    <a:pt x="206" y="95"/>
                  </a:lnTo>
                  <a:lnTo>
                    <a:pt x="0" y="0"/>
                  </a:lnTo>
                  <a:lnTo>
                    <a:pt x="0" y="0"/>
                  </a:lnTo>
                  <a:cubicBezTo>
                    <a:pt x="2" y="60"/>
                    <a:pt x="20" y="258"/>
                    <a:pt x="187" y="256"/>
                  </a:cubicBezTo>
                </a:path>
              </a:pathLst>
            </a:custGeom>
            <a:solidFill>
              <a:srgbClr val="FBBD7E"/>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2" name="Google Shape;952;p28"/>
            <p:cNvSpPr/>
            <p:nvPr/>
          </p:nvSpPr>
          <p:spPr>
            <a:xfrm>
              <a:off x="11496699" y="6517432"/>
              <a:ext cx="697619" cy="856914"/>
            </a:xfrm>
            <a:custGeom>
              <a:avLst/>
              <a:gdLst/>
              <a:ahLst/>
              <a:cxnLst/>
              <a:rect l="l" t="t" r="r" b="b"/>
              <a:pathLst>
                <a:path w="558" h="689" extrusionOk="0">
                  <a:moveTo>
                    <a:pt x="557" y="273"/>
                  </a:moveTo>
                  <a:lnTo>
                    <a:pt x="557" y="273"/>
                  </a:lnTo>
                  <a:cubicBezTo>
                    <a:pt x="557" y="406"/>
                    <a:pt x="473" y="688"/>
                    <a:pt x="316" y="688"/>
                  </a:cubicBezTo>
                  <a:lnTo>
                    <a:pt x="316" y="688"/>
                  </a:lnTo>
                  <a:cubicBezTo>
                    <a:pt x="159" y="688"/>
                    <a:pt x="54" y="520"/>
                    <a:pt x="30" y="320"/>
                  </a:cubicBezTo>
                  <a:lnTo>
                    <a:pt x="30" y="320"/>
                  </a:lnTo>
                  <a:cubicBezTo>
                    <a:pt x="0" y="72"/>
                    <a:pt x="178" y="0"/>
                    <a:pt x="310" y="0"/>
                  </a:cubicBezTo>
                  <a:lnTo>
                    <a:pt x="310" y="0"/>
                  </a:lnTo>
                  <a:cubicBezTo>
                    <a:pt x="548" y="0"/>
                    <a:pt x="557" y="141"/>
                    <a:pt x="557" y="273"/>
                  </a:cubicBez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3" name="Google Shape;953;p28"/>
            <p:cNvSpPr/>
            <p:nvPr/>
          </p:nvSpPr>
          <p:spPr>
            <a:xfrm>
              <a:off x="11337400" y="6182359"/>
              <a:ext cx="1230442" cy="1065652"/>
            </a:xfrm>
            <a:custGeom>
              <a:avLst/>
              <a:gdLst/>
              <a:ahLst/>
              <a:cxnLst/>
              <a:rect l="l" t="t" r="r" b="b"/>
              <a:pathLst>
                <a:path w="989" h="857" extrusionOk="0">
                  <a:moveTo>
                    <a:pt x="194" y="842"/>
                  </a:moveTo>
                  <a:lnTo>
                    <a:pt x="194" y="842"/>
                  </a:lnTo>
                  <a:cubicBezTo>
                    <a:pt x="194" y="842"/>
                    <a:pt x="259" y="834"/>
                    <a:pt x="250" y="700"/>
                  </a:cubicBezTo>
                  <a:lnTo>
                    <a:pt x="250" y="700"/>
                  </a:lnTo>
                  <a:cubicBezTo>
                    <a:pt x="248" y="689"/>
                    <a:pt x="242" y="678"/>
                    <a:pt x="231" y="673"/>
                  </a:cubicBezTo>
                  <a:lnTo>
                    <a:pt x="231" y="673"/>
                  </a:lnTo>
                  <a:cubicBezTo>
                    <a:pt x="209" y="660"/>
                    <a:pt x="157" y="631"/>
                    <a:pt x="199" y="538"/>
                  </a:cubicBezTo>
                  <a:lnTo>
                    <a:pt x="199" y="538"/>
                  </a:lnTo>
                  <a:cubicBezTo>
                    <a:pt x="258" y="407"/>
                    <a:pt x="284" y="583"/>
                    <a:pt x="305" y="588"/>
                  </a:cubicBezTo>
                  <a:lnTo>
                    <a:pt x="305" y="588"/>
                  </a:lnTo>
                  <a:cubicBezTo>
                    <a:pt x="327" y="592"/>
                    <a:pt x="365" y="447"/>
                    <a:pt x="365" y="447"/>
                  </a:cubicBezTo>
                  <a:lnTo>
                    <a:pt x="365" y="447"/>
                  </a:lnTo>
                  <a:cubicBezTo>
                    <a:pt x="365" y="447"/>
                    <a:pt x="462" y="496"/>
                    <a:pt x="533" y="447"/>
                  </a:cubicBezTo>
                  <a:lnTo>
                    <a:pt x="533" y="447"/>
                  </a:lnTo>
                  <a:cubicBezTo>
                    <a:pt x="533" y="447"/>
                    <a:pt x="603" y="522"/>
                    <a:pt x="686" y="513"/>
                  </a:cubicBezTo>
                  <a:lnTo>
                    <a:pt x="671" y="663"/>
                  </a:lnTo>
                  <a:lnTo>
                    <a:pt x="671" y="663"/>
                  </a:lnTo>
                  <a:cubicBezTo>
                    <a:pt x="671" y="663"/>
                    <a:pt x="825" y="539"/>
                    <a:pt x="778" y="472"/>
                  </a:cubicBezTo>
                  <a:lnTo>
                    <a:pt x="778" y="472"/>
                  </a:lnTo>
                  <a:cubicBezTo>
                    <a:pt x="778" y="472"/>
                    <a:pt x="988" y="279"/>
                    <a:pt x="916" y="236"/>
                  </a:cubicBezTo>
                  <a:lnTo>
                    <a:pt x="916" y="236"/>
                  </a:lnTo>
                  <a:cubicBezTo>
                    <a:pt x="846" y="192"/>
                    <a:pt x="254" y="0"/>
                    <a:pt x="264" y="241"/>
                  </a:cubicBezTo>
                  <a:lnTo>
                    <a:pt x="264" y="241"/>
                  </a:lnTo>
                  <a:cubicBezTo>
                    <a:pt x="264" y="241"/>
                    <a:pt x="66" y="240"/>
                    <a:pt x="32" y="406"/>
                  </a:cubicBezTo>
                  <a:lnTo>
                    <a:pt x="32" y="406"/>
                  </a:lnTo>
                  <a:cubicBezTo>
                    <a:pt x="0" y="561"/>
                    <a:pt x="75" y="648"/>
                    <a:pt x="135" y="714"/>
                  </a:cubicBezTo>
                  <a:lnTo>
                    <a:pt x="135" y="714"/>
                  </a:lnTo>
                  <a:cubicBezTo>
                    <a:pt x="184" y="769"/>
                    <a:pt x="150" y="856"/>
                    <a:pt x="194" y="842"/>
                  </a:cubicBezTo>
                </a:path>
              </a:pathLst>
            </a:custGeom>
            <a:solidFill>
              <a:srgbClr val="16205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4" name="Google Shape;954;p28"/>
            <p:cNvSpPr/>
            <p:nvPr/>
          </p:nvSpPr>
          <p:spPr>
            <a:xfrm>
              <a:off x="10832040" y="8335634"/>
              <a:ext cx="1444670" cy="752546"/>
            </a:xfrm>
            <a:custGeom>
              <a:avLst/>
              <a:gdLst/>
              <a:ahLst/>
              <a:cxnLst/>
              <a:rect l="l" t="t" r="r" b="b"/>
              <a:pathLst>
                <a:path w="1159" h="605" extrusionOk="0">
                  <a:moveTo>
                    <a:pt x="75" y="47"/>
                  </a:moveTo>
                  <a:lnTo>
                    <a:pt x="75" y="47"/>
                  </a:lnTo>
                  <a:cubicBezTo>
                    <a:pt x="75" y="47"/>
                    <a:pt x="0" y="604"/>
                    <a:pt x="130" y="602"/>
                  </a:cubicBezTo>
                  <a:lnTo>
                    <a:pt x="130" y="602"/>
                  </a:lnTo>
                  <a:cubicBezTo>
                    <a:pt x="261" y="600"/>
                    <a:pt x="796" y="274"/>
                    <a:pt x="796" y="274"/>
                  </a:cubicBezTo>
                  <a:lnTo>
                    <a:pt x="796" y="274"/>
                  </a:lnTo>
                  <a:cubicBezTo>
                    <a:pt x="796" y="274"/>
                    <a:pt x="886" y="322"/>
                    <a:pt x="949" y="220"/>
                  </a:cubicBezTo>
                  <a:lnTo>
                    <a:pt x="976" y="185"/>
                  </a:lnTo>
                  <a:lnTo>
                    <a:pt x="976" y="185"/>
                  </a:lnTo>
                  <a:cubicBezTo>
                    <a:pt x="976" y="185"/>
                    <a:pt x="1083" y="208"/>
                    <a:pt x="1119" y="179"/>
                  </a:cubicBezTo>
                  <a:lnTo>
                    <a:pt x="1119" y="179"/>
                  </a:lnTo>
                  <a:cubicBezTo>
                    <a:pt x="1158" y="150"/>
                    <a:pt x="1091" y="149"/>
                    <a:pt x="1091" y="149"/>
                  </a:cubicBezTo>
                  <a:lnTo>
                    <a:pt x="1091" y="149"/>
                  </a:lnTo>
                  <a:cubicBezTo>
                    <a:pt x="1091" y="149"/>
                    <a:pt x="1146" y="143"/>
                    <a:pt x="1146" y="114"/>
                  </a:cubicBezTo>
                  <a:lnTo>
                    <a:pt x="1146" y="114"/>
                  </a:lnTo>
                  <a:cubicBezTo>
                    <a:pt x="1146" y="84"/>
                    <a:pt x="1107" y="73"/>
                    <a:pt x="1107" y="73"/>
                  </a:cubicBezTo>
                  <a:lnTo>
                    <a:pt x="1107" y="73"/>
                  </a:lnTo>
                  <a:cubicBezTo>
                    <a:pt x="1107" y="73"/>
                    <a:pt x="1116" y="41"/>
                    <a:pt x="1103" y="30"/>
                  </a:cubicBezTo>
                  <a:lnTo>
                    <a:pt x="1103" y="30"/>
                  </a:lnTo>
                  <a:cubicBezTo>
                    <a:pt x="1097" y="24"/>
                    <a:pt x="961" y="23"/>
                    <a:pt x="961" y="23"/>
                  </a:cubicBezTo>
                  <a:lnTo>
                    <a:pt x="876" y="44"/>
                  </a:lnTo>
                  <a:lnTo>
                    <a:pt x="876" y="0"/>
                  </a:lnTo>
                  <a:lnTo>
                    <a:pt x="840" y="18"/>
                  </a:lnTo>
                  <a:lnTo>
                    <a:pt x="840" y="18"/>
                  </a:lnTo>
                  <a:cubicBezTo>
                    <a:pt x="816" y="30"/>
                    <a:pt x="799" y="54"/>
                    <a:pt x="794" y="81"/>
                  </a:cubicBezTo>
                  <a:lnTo>
                    <a:pt x="785" y="130"/>
                  </a:lnTo>
                  <a:lnTo>
                    <a:pt x="305" y="309"/>
                  </a:lnTo>
                  <a:lnTo>
                    <a:pt x="324" y="69"/>
                  </a:lnTo>
                  <a:lnTo>
                    <a:pt x="75" y="47"/>
                  </a:ln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5" name="Google Shape;955;p28"/>
            <p:cNvSpPr/>
            <p:nvPr/>
          </p:nvSpPr>
          <p:spPr>
            <a:xfrm>
              <a:off x="10799083" y="7610550"/>
              <a:ext cx="587753" cy="917339"/>
            </a:xfrm>
            <a:custGeom>
              <a:avLst/>
              <a:gdLst/>
              <a:ahLst/>
              <a:cxnLst/>
              <a:rect l="l" t="t" r="r" b="b"/>
              <a:pathLst>
                <a:path w="471" h="735" extrusionOk="0">
                  <a:moveTo>
                    <a:pt x="271" y="0"/>
                  </a:moveTo>
                  <a:lnTo>
                    <a:pt x="271" y="0"/>
                  </a:lnTo>
                  <a:cubicBezTo>
                    <a:pt x="271" y="0"/>
                    <a:pt x="0" y="121"/>
                    <a:pt x="40" y="684"/>
                  </a:cubicBezTo>
                  <a:lnTo>
                    <a:pt x="40" y="684"/>
                  </a:lnTo>
                  <a:cubicBezTo>
                    <a:pt x="40" y="684"/>
                    <a:pt x="128" y="734"/>
                    <a:pt x="388" y="703"/>
                  </a:cubicBezTo>
                  <a:lnTo>
                    <a:pt x="388" y="703"/>
                  </a:lnTo>
                  <a:cubicBezTo>
                    <a:pt x="388" y="703"/>
                    <a:pt x="470" y="272"/>
                    <a:pt x="412" y="137"/>
                  </a:cubicBezTo>
                  <a:lnTo>
                    <a:pt x="412" y="137"/>
                  </a:lnTo>
                  <a:cubicBezTo>
                    <a:pt x="355" y="3"/>
                    <a:pt x="271" y="0"/>
                    <a:pt x="271" y="0"/>
                  </a:cubicBezTo>
                </a:path>
              </a:pathLst>
            </a:custGeom>
            <a:solidFill>
              <a:srgbClr val="3762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grpSp>
      <p:sp>
        <p:nvSpPr>
          <p:cNvPr id="956" name="Google Shape;956;p28"/>
          <p:cNvSpPr/>
          <p:nvPr/>
        </p:nvSpPr>
        <p:spPr>
          <a:xfrm>
            <a:off x="766626" y="1325877"/>
            <a:ext cx="941613" cy="830139"/>
          </a:xfrm>
          <a:custGeom>
            <a:avLst/>
            <a:gdLst/>
            <a:ahLst/>
            <a:cxnLst/>
            <a:rect l="l" t="t" r="r" b="b"/>
            <a:pathLst>
              <a:path w="2016" h="1777" extrusionOk="0">
                <a:moveTo>
                  <a:pt x="1999" y="933"/>
                </a:moveTo>
                <a:lnTo>
                  <a:pt x="1543" y="1730"/>
                </a:lnTo>
                <a:lnTo>
                  <a:pt x="1543" y="1730"/>
                </a:lnTo>
                <a:cubicBezTo>
                  <a:pt x="1527" y="1759"/>
                  <a:pt x="1497" y="1776"/>
                  <a:pt x="1464" y="1776"/>
                </a:cubicBezTo>
                <a:lnTo>
                  <a:pt x="551" y="1776"/>
                </a:lnTo>
                <a:lnTo>
                  <a:pt x="551" y="1776"/>
                </a:lnTo>
                <a:cubicBezTo>
                  <a:pt x="519" y="1776"/>
                  <a:pt x="489" y="1759"/>
                  <a:pt x="473" y="1730"/>
                </a:cubicBezTo>
                <a:lnTo>
                  <a:pt x="16" y="933"/>
                </a:lnTo>
                <a:lnTo>
                  <a:pt x="16" y="933"/>
                </a:lnTo>
                <a:cubicBezTo>
                  <a:pt x="0" y="905"/>
                  <a:pt x="0" y="870"/>
                  <a:pt x="16" y="842"/>
                </a:cubicBezTo>
                <a:lnTo>
                  <a:pt x="473" y="45"/>
                </a:lnTo>
                <a:lnTo>
                  <a:pt x="473" y="45"/>
                </a:lnTo>
                <a:cubicBezTo>
                  <a:pt x="489" y="17"/>
                  <a:pt x="519" y="0"/>
                  <a:pt x="551" y="0"/>
                </a:cubicBezTo>
                <a:lnTo>
                  <a:pt x="1464" y="0"/>
                </a:lnTo>
                <a:lnTo>
                  <a:pt x="1464" y="0"/>
                </a:lnTo>
                <a:cubicBezTo>
                  <a:pt x="1497" y="0"/>
                  <a:pt x="1527" y="17"/>
                  <a:pt x="1543" y="45"/>
                </a:cubicBezTo>
                <a:lnTo>
                  <a:pt x="1966" y="784"/>
                </a:lnTo>
                <a:lnTo>
                  <a:pt x="1999" y="842"/>
                </a:lnTo>
                <a:lnTo>
                  <a:pt x="1999" y="842"/>
                </a:lnTo>
                <a:cubicBezTo>
                  <a:pt x="2015" y="870"/>
                  <a:pt x="2015" y="905"/>
                  <a:pt x="1999" y="933"/>
                </a:cubicBezTo>
              </a:path>
            </a:pathLst>
          </a:custGeom>
          <a:solidFill>
            <a:srgbClr val="FED7A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7" name="Google Shape;957;p28"/>
          <p:cNvSpPr/>
          <p:nvPr/>
        </p:nvSpPr>
        <p:spPr>
          <a:xfrm>
            <a:off x="7426377" y="3387161"/>
            <a:ext cx="941613" cy="830139"/>
          </a:xfrm>
          <a:custGeom>
            <a:avLst/>
            <a:gdLst/>
            <a:ahLst/>
            <a:cxnLst/>
            <a:rect l="l" t="t" r="r" b="b"/>
            <a:pathLst>
              <a:path w="2016" h="1778" extrusionOk="0">
                <a:moveTo>
                  <a:pt x="1999" y="934"/>
                </a:moveTo>
                <a:lnTo>
                  <a:pt x="1543" y="1732"/>
                </a:lnTo>
                <a:lnTo>
                  <a:pt x="1543" y="1732"/>
                </a:lnTo>
                <a:cubicBezTo>
                  <a:pt x="1527" y="1760"/>
                  <a:pt x="1497" y="1777"/>
                  <a:pt x="1464" y="1777"/>
                </a:cubicBezTo>
                <a:lnTo>
                  <a:pt x="551" y="1777"/>
                </a:lnTo>
                <a:lnTo>
                  <a:pt x="551" y="1777"/>
                </a:lnTo>
                <a:cubicBezTo>
                  <a:pt x="519" y="1777"/>
                  <a:pt x="489" y="1760"/>
                  <a:pt x="473" y="1732"/>
                </a:cubicBezTo>
                <a:lnTo>
                  <a:pt x="16" y="934"/>
                </a:lnTo>
                <a:lnTo>
                  <a:pt x="16" y="934"/>
                </a:lnTo>
                <a:cubicBezTo>
                  <a:pt x="0" y="906"/>
                  <a:pt x="0" y="871"/>
                  <a:pt x="16" y="843"/>
                </a:cubicBezTo>
                <a:lnTo>
                  <a:pt x="473" y="45"/>
                </a:lnTo>
                <a:lnTo>
                  <a:pt x="473" y="45"/>
                </a:lnTo>
                <a:cubicBezTo>
                  <a:pt x="489" y="18"/>
                  <a:pt x="519" y="0"/>
                  <a:pt x="551" y="0"/>
                </a:cubicBezTo>
                <a:lnTo>
                  <a:pt x="1464" y="0"/>
                </a:lnTo>
                <a:lnTo>
                  <a:pt x="1464" y="0"/>
                </a:lnTo>
                <a:cubicBezTo>
                  <a:pt x="1497" y="0"/>
                  <a:pt x="1527" y="18"/>
                  <a:pt x="1543" y="45"/>
                </a:cubicBezTo>
                <a:lnTo>
                  <a:pt x="1966" y="785"/>
                </a:lnTo>
                <a:lnTo>
                  <a:pt x="1999" y="843"/>
                </a:lnTo>
                <a:lnTo>
                  <a:pt x="1999" y="843"/>
                </a:lnTo>
                <a:cubicBezTo>
                  <a:pt x="2015" y="871"/>
                  <a:pt x="2015" y="906"/>
                  <a:pt x="1999" y="934"/>
                </a:cubicBezTo>
              </a:path>
            </a:pathLst>
          </a:custGeom>
          <a:solidFill>
            <a:srgbClr val="80E0BA"/>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8" name="Google Shape;958;p28"/>
          <p:cNvSpPr/>
          <p:nvPr/>
        </p:nvSpPr>
        <p:spPr>
          <a:xfrm>
            <a:off x="1010757" y="1560704"/>
            <a:ext cx="455804" cy="359994"/>
          </a:xfrm>
          <a:custGeom>
            <a:avLst/>
            <a:gdLst/>
            <a:ahLst/>
            <a:cxnLst/>
            <a:rect l="l" t="t" r="r" b="b"/>
            <a:pathLst>
              <a:path w="351294" h="277452" extrusionOk="0">
                <a:moveTo>
                  <a:pt x="35550" y="200442"/>
                </a:moveTo>
                <a:lnTo>
                  <a:pt x="9658" y="260539"/>
                </a:lnTo>
                <a:cubicBezTo>
                  <a:pt x="8939" y="262338"/>
                  <a:pt x="9298" y="264138"/>
                  <a:pt x="10377" y="265577"/>
                </a:cubicBezTo>
                <a:cubicBezTo>
                  <a:pt x="11456" y="267376"/>
                  <a:pt x="13254" y="268456"/>
                  <a:pt x="15052" y="268456"/>
                </a:cubicBezTo>
                <a:lnTo>
                  <a:pt x="326840" y="268456"/>
                </a:lnTo>
                <a:cubicBezTo>
                  <a:pt x="328639" y="268456"/>
                  <a:pt x="330437" y="267376"/>
                  <a:pt x="331516" y="265577"/>
                </a:cubicBezTo>
                <a:cubicBezTo>
                  <a:pt x="332594" y="264138"/>
                  <a:pt x="332954" y="262338"/>
                  <a:pt x="331875" y="260539"/>
                </a:cubicBezTo>
                <a:lnTo>
                  <a:pt x="306342" y="200442"/>
                </a:lnTo>
                <a:close/>
                <a:moveTo>
                  <a:pt x="150748" y="84685"/>
                </a:moveTo>
                <a:cubicBezTo>
                  <a:pt x="149661" y="84685"/>
                  <a:pt x="148937" y="85044"/>
                  <a:pt x="148574" y="85044"/>
                </a:cubicBezTo>
                <a:cubicBezTo>
                  <a:pt x="147849" y="85404"/>
                  <a:pt x="146762" y="86483"/>
                  <a:pt x="146762" y="88642"/>
                </a:cubicBezTo>
                <a:lnTo>
                  <a:pt x="146762" y="133968"/>
                </a:lnTo>
                <a:cubicBezTo>
                  <a:pt x="146762" y="135766"/>
                  <a:pt x="147849" y="136845"/>
                  <a:pt x="148574" y="137565"/>
                </a:cubicBezTo>
                <a:cubicBezTo>
                  <a:pt x="149299" y="137565"/>
                  <a:pt x="150748" y="138284"/>
                  <a:pt x="152560" y="137565"/>
                </a:cubicBezTo>
                <a:lnTo>
                  <a:pt x="192420" y="114902"/>
                </a:lnTo>
                <a:cubicBezTo>
                  <a:pt x="194232" y="113823"/>
                  <a:pt x="194232" y="112024"/>
                  <a:pt x="194232" y="111305"/>
                </a:cubicBezTo>
                <a:cubicBezTo>
                  <a:pt x="194232" y="110585"/>
                  <a:pt x="194232" y="108787"/>
                  <a:pt x="192420" y="107707"/>
                </a:cubicBezTo>
                <a:lnTo>
                  <a:pt x="152560" y="85044"/>
                </a:lnTo>
                <a:cubicBezTo>
                  <a:pt x="151836" y="84685"/>
                  <a:pt x="151473" y="84685"/>
                  <a:pt x="150748" y="84685"/>
                </a:cubicBezTo>
                <a:close/>
                <a:moveTo>
                  <a:pt x="143863" y="77130"/>
                </a:moveTo>
                <a:cubicBezTo>
                  <a:pt x="148212" y="74612"/>
                  <a:pt x="153285" y="74612"/>
                  <a:pt x="157271" y="77130"/>
                </a:cubicBezTo>
                <a:lnTo>
                  <a:pt x="197131" y="99793"/>
                </a:lnTo>
                <a:cubicBezTo>
                  <a:pt x="201117" y="102311"/>
                  <a:pt x="203654" y="106268"/>
                  <a:pt x="203654" y="111305"/>
                </a:cubicBezTo>
                <a:cubicBezTo>
                  <a:pt x="203654" y="115981"/>
                  <a:pt x="201117" y="120298"/>
                  <a:pt x="197131" y="122816"/>
                </a:cubicBezTo>
                <a:lnTo>
                  <a:pt x="157271" y="145479"/>
                </a:lnTo>
                <a:cubicBezTo>
                  <a:pt x="155459" y="146558"/>
                  <a:pt x="152923" y="147278"/>
                  <a:pt x="150748" y="147278"/>
                </a:cubicBezTo>
                <a:cubicBezTo>
                  <a:pt x="148574" y="147278"/>
                  <a:pt x="146400" y="146558"/>
                  <a:pt x="143863" y="145479"/>
                </a:cubicBezTo>
                <a:cubicBezTo>
                  <a:pt x="139877" y="142961"/>
                  <a:pt x="137341" y="138644"/>
                  <a:pt x="137341" y="133968"/>
                </a:cubicBezTo>
                <a:lnTo>
                  <a:pt x="137341" y="88642"/>
                </a:lnTo>
                <a:cubicBezTo>
                  <a:pt x="137341" y="83605"/>
                  <a:pt x="139877" y="79648"/>
                  <a:pt x="143863" y="77130"/>
                </a:cubicBezTo>
                <a:close/>
                <a:moveTo>
                  <a:pt x="65039" y="56138"/>
                </a:moveTo>
                <a:cubicBezTo>
                  <a:pt x="61802" y="56138"/>
                  <a:pt x="59285" y="59017"/>
                  <a:pt x="59285" y="61896"/>
                </a:cubicBezTo>
                <a:lnTo>
                  <a:pt x="59285" y="163017"/>
                </a:lnTo>
                <a:cubicBezTo>
                  <a:pt x="59285" y="166256"/>
                  <a:pt x="61802" y="169134"/>
                  <a:pt x="65399" y="169134"/>
                </a:cubicBezTo>
                <a:lnTo>
                  <a:pt x="276494" y="169134"/>
                </a:lnTo>
                <a:cubicBezTo>
                  <a:pt x="280090" y="169134"/>
                  <a:pt x="282607" y="165896"/>
                  <a:pt x="282607" y="162657"/>
                </a:cubicBezTo>
                <a:lnTo>
                  <a:pt x="282607" y="80969"/>
                </a:lnTo>
                <a:lnTo>
                  <a:pt x="241971" y="80969"/>
                </a:lnTo>
                <a:lnTo>
                  <a:pt x="220034" y="95723"/>
                </a:lnTo>
                <a:cubicBezTo>
                  <a:pt x="218236" y="96803"/>
                  <a:pt x="216438" y="97522"/>
                  <a:pt x="214280" y="97522"/>
                </a:cubicBezTo>
                <a:cubicBezTo>
                  <a:pt x="212482" y="97522"/>
                  <a:pt x="210684" y="96803"/>
                  <a:pt x="209245" y="95723"/>
                </a:cubicBezTo>
                <a:cubicBezTo>
                  <a:pt x="205649" y="93564"/>
                  <a:pt x="203492" y="89246"/>
                  <a:pt x="204570" y="84927"/>
                </a:cubicBezTo>
                <a:lnTo>
                  <a:pt x="209245" y="56858"/>
                </a:lnTo>
                <a:lnTo>
                  <a:pt x="209245" y="56138"/>
                </a:lnTo>
                <a:close/>
                <a:moveTo>
                  <a:pt x="302441" y="34925"/>
                </a:moveTo>
                <a:cubicBezTo>
                  <a:pt x="305803" y="34925"/>
                  <a:pt x="308418" y="37282"/>
                  <a:pt x="308418" y="40313"/>
                </a:cubicBezTo>
                <a:cubicBezTo>
                  <a:pt x="308418" y="43343"/>
                  <a:pt x="305803" y="45701"/>
                  <a:pt x="302441" y="45701"/>
                </a:cubicBezTo>
                <a:cubicBezTo>
                  <a:pt x="298706" y="45701"/>
                  <a:pt x="296091" y="43343"/>
                  <a:pt x="296091" y="40313"/>
                </a:cubicBezTo>
                <a:cubicBezTo>
                  <a:pt x="296091" y="37282"/>
                  <a:pt x="298706" y="34925"/>
                  <a:pt x="302441" y="34925"/>
                </a:cubicBezTo>
                <a:close/>
                <a:moveTo>
                  <a:pt x="280216" y="34925"/>
                </a:moveTo>
                <a:cubicBezTo>
                  <a:pt x="283578" y="34925"/>
                  <a:pt x="286192" y="37282"/>
                  <a:pt x="286192" y="40313"/>
                </a:cubicBezTo>
                <a:cubicBezTo>
                  <a:pt x="286192" y="43343"/>
                  <a:pt x="283578" y="45701"/>
                  <a:pt x="280216" y="45701"/>
                </a:cubicBezTo>
                <a:cubicBezTo>
                  <a:pt x="276854" y="45701"/>
                  <a:pt x="273866" y="43343"/>
                  <a:pt x="273866" y="40313"/>
                </a:cubicBezTo>
                <a:cubicBezTo>
                  <a:pt x="273866" y="37282"/>
                  <a:pt x="276854" y="34925"/>
                  <a:pt x="280216" y="34925"/>
                </a:cubicBezTo>
                <a:close/>
                <a:moveTo>
                  <a:pt x="257366" y="34925"/>
                </a:moveTo>
                <a:cubicBezTo>
                  <a:pt x="260060" y="34925"/>
                  <a:pt x="262417" y="37282"/>
                  <a:pt x="262417" y="40313"/>
                </a:cubicBezTo>
                <a:cubicBezTo>
                  <a:pt x="262417" y="43343"/>
                  <a:pt x="260060" y="45701"/>
                  <a:pt x="257366" y="45701"/>
                </a:cubicBezTo>
                <a:cubicBezTo>
                  <a:pt x="253998" y="45701"/>
                  <a:pt x="251641" y="43343"/>
                  <a:pt x="251641" y="40313"/>
                </a:cubicBezTo>
                <a:cubicBezTo>
                  <a:pt x="251641" y="37282"/>
                  <a:pt x="253998" y="34925"/>
                  <a:pt x="257366" y="34925"/>
                </a:cubicBezTo>
                <a:close/>
                <a:moveTo>
                  <a:pt x="42743" y="33827"/>
                </a:moveTo>
                <a:cubicBezTo>
                  <a:pt x="39866" y="33827"/>
                  <a:pt x="36989" y="36706"/>
                  <a:pt x="36989" y="39945"/>
                </a:cubicBezTo>
                <a:lnTo>
                  <a:pt x="36989" y="191086"/>
                </a:lnTo>
                <a:lnTo>
                  <a:pt x="304904" y="191086"/>
                </a:lnTo>
                <a:lnTo>
                  <a:pt x="304904" y="80969"/>
                </a:lnTo>
                <a:lnTo>
                  <a:pt x="291957" y="80969"/>
                </a:lnTo>
                <a:lnTo>
                  <a:pt x="291957" y="162657"/>
                </a:lnTo>
                <a:cubicBezTo>
                  <a:pt x="291957" y="171294"/>
                  <a:pt x="285125" y="178131"/>
                  <a:pt x="276494" y="178131"/>
                </a:cubicBezTo>
                <a:lnTo>
                  <a:pt x="65399" y="178131"/>
                </a:lnTo>
                <a:cubicBezTo>
                  <a:pt x="56768" y="178131"/>
                  <a:pt x="50295" y="171294"/>
                  <a:pt x="50295" y="163017"/>
                </a:cubicBezTo>
                <a:lnTo>
                  <a:pt x="50295" y="61896"/>
                </a:lnTo>
                <a:cubicBezTo>
                  <a:pt x="50295" y="53979"/>
                  <a:pt x="56768" y="47142"/>
                  <a:pt x="65039" y="47142"/>
                </a:cubicBezTo>
                <a:lnTo>
                  <a:pt x="209245" y="47142"/>
                </a:lnTo>
                <a:lnTo>
                  <a:pt x="209245" y="33827"/>
                </a:lnTo>
                <a:close/>
                <a:moveTo>
                  <a:pt x="235138" y="8996"/>
                </a:moveTo>
                <a:cubicBezTo>
                  <a:pt x="225788" y="8996"/>
                  <a:pt x="218236" y="17633"/>
                  <a:pt x="218236" y="27709"/>
                </a:cubicBezTo>
                <a:lnTo>
                  <a:pt x="218236" y="29508"/>
                </a:lnTo>
                <a:lnTo>
                  <a:pt x="218236" y="51460"/>
                </a:lnTo>
                <a:lnTo>
                  <a:pt x="218596" y="57218"/>
                </a:lnTo>
                <a:cubicBezTo>
                  <a:pt x="218596" y="57218"/>
                  <a:pt x="218596" y="57938"/>
                  <a:pt x="218236" y="57938"/>
                </a:cubicBezTo>
                <a:lnTo>
                  <a:pt x="213561" y="86367"/>
                </a:lnTo>
                <a:cubicBezTo>
                  <a:pt x="213201" y="87446"/>
                  <a:pt x="213920" y="87806"/>
                  <a:pt x="214280" y="88166"/>
                </a:cubicBezTo>
                <a:cubicBezTo>
                  <a:pt x="214280" y="88526"/>
                  <a:pt x="214640" y="88166"/>
                  <a:pt x="214640" y="88166"/>
                </a:cubicBezTo>
                <a:lnTo>
                  <a:pt x="238015" y="72692"/>
                </a:lnTo>
                <a:cubicBezTo>
                  <a:pt x="238734" y="72332"/>
                  <a:pt x="239453" y="71972"/>
                  <a:pt x="240532" y="71972"/>
                </a:cubicBezTo>
                <a:lnTo>
                  <a:pt x="325762" y="71972"/>
                </a:lnTo>
                <a:cubicBezTo>
                  <a:pt x="334752" y="71972"/>
                  <a:pt x="342304" y="63695"/>
                  <a:pt x="342304" y="53619"/>
                </a:cubicBezTo>
                <a:lnTo>
                  <a:pt x="342304" y="27709"/>
                </a:lnTo>
                <a:cubicBezTo>
                  <a:pt x="342304" y="17633"/>
                  <a:pt x="334752" y="8996"/>
                  <a:pt x="325762" y="8996"/>
                </a:cubicBezTo>
                <a:close/>
                <a:moveTo>
                  <a:pt x="235138" y="0"/>
                </a:moveTo>
                <a:lnTo>
                  <a:pt x="325762" y="0"/>
                </a:lnTo>
                <a:cubicBezTo>
                  <a:pt x="339787" y="0"/>
                  <a:pt x="351294" y="12595"/>
                  <a:pt x="351294" y="27709"/>
                </a:cubicBezTo>
                <a:lnTo>
                  <a:pt x="351294" y="53619"/>
                </a:lnTo>
                <a:cubicBezTo>
                  <a:pt x="351294" y="68734"/>
                  <a:pt x="339787" y="80969"/>
                  <a:pt x="325762" y="80969"/>
                </a:cubicBezTo>
                <a:lnTo>
                  <a:pt x="313894" y="80969"/>
                </a:lnTo>
                <a:lnTo>
                  <a:pt x="313894" y="194685"/>
                </a:lnTo>
                <a:lnTo>
                  <a:pt x="340506" y="256580"/>
                </a:lnTo>
                <a:cubicBezTo>
                  <a:pt x="342664" y="261259"/>
                  <a:pt x="342304" y="266657"/>
                  <a:pt x="339427" y="270975"/>
                </a:cubicBezTo>
                <a:cubicBezTo>
                  <a:pt x="336550" y="275293"/>
                  <a:pt x="331875" y="277452"/>
                  <a:pt x="326840" y="277452"/>
                </a:cubicBezTo>
                <a:lnTo>
                  <a:pt x="15052" y="277452"/>
                </a:lnTo>
                <a:cubicBezTo>
                  <a:pt x="10017" y="277452"/>
                  <a:pt x="5342" y="275293"/>
                  <a:pt x="2465" y="270975"/>
                </a:cubicBezTo>
                <a:cubicBezTo>
                  <a:pt x="-411" y="266657"/>
                  <a:pt x="-771" y="261259"/>
                  <a:pt x="1387" y="256580"/>
                </a:cubicBezTo>
                <a:lnTo>
                  <a:pt x="27998" y="194685"/>
                </a:lnTo>
                <a:lnTo>
                  <a:pt x="27998" y="39945"/>
                </a:lnTo>
                <a:cubicBezTo>
                  <a:pt x="27998" y="31667"/>
                  <a:pt x="34831" y="24830"/>
                  <a:pt x="42743" y="24830"/>
                </a:cubicBezTo>
                <a:lnTo>
                  <a:pt x="209245" y="24830"/>
                </a:lnTo>
                <a:cubicBezTo>
                  <a:pt x="210324" y="10796"/>
                  <a:pt x="221832" y="0"/>
                  <a:pt x="235138"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59" name="Google Shape;959;p28"/>
          <p:cNvSpPr/>
          <p:nvPr/>
        </p:nvSpPr>
        <p:spPr>
          <a:xfrm>
            <a:off x="7671568" y="3626108"/>
            <a:ext cx="450626" cy="353817"/>
          </a:xfrm>
          <a:custGeom>
            <a:avLst/>
            <a:gdLst/>
            <a:ahLst/>
            <a:cxnLst/>
            <a:rect l="l" t="t" r="r" b="b"/>
            <a:pathLst>
              <a:path w="347303" h="272691" extrusionOk="0">
                <a:moveTo>
                  <a:pt x="9377" y="219159"/>
                </a:moveTo>
                <a:lnTo>
                  <a:pt x="9377" y="235686"/>
                </a:lnTo>
                <a:cubicBezTo>
                  <a:pt x="9377" y="250775"/>
                  <a:pt x="20917" y="263350"/>
                  <a:pt x="35343" y="263350"/>
                </a:cubicBezTo>
                <a:lnTo>
                  <a:pt x="311238" y="263350"/>
                </a:lnTo>
                <a:cubicBezTo>
                  <a:pt x="326385" y="263350"/>
                  <a:pt x="338286" y="250416"/>
                  <a:pt x="338286" y="234967"/>
                </a:cubicBezTo>
                <a:lnTo>
                  <a:pt x="338286" y="219159"/>
                </a:lnTo>
                <a:lnTo>
                  <a:pt x="234060" y="219159"/>
                </a:lnTo>
                <a:cubicBezTo>
                  <a:pt x="228650" y="224907"/>
                  <a:pt x="221798" y="229937"/>
                  <a:pt x="215667" y="232093"/>
                </a:cubicBezTo>
                <a:cubicBezTo>
                  <a:pt x="215306" y="232093"/>
                  <a:pt x="214585" y="232093"/>
                  <a:pt x="214224" y="232093"/>
                </a:cubicBezTo>
                <a:lnTo>
                  <a:pt x="128390" y="232093"/>
                </a:lnTo>
                <a:cubicBezTo>
                  <a:pt x="120456" y="232093"/>
                  <a:pt x="113243" y="227063"/>
                  <a:pt x="109636" y="219159"/>
                </a:cubicBezTo>
                <a:close/>
                <a:moveTo>
                  <a:pt x="165062" y="146050"/>
                </a:moveTo>
                <a:lnTo>
                  <a:pt x="215576" y="146050"/>
                </a:lnTo>
                <a:cubicBezTo>
                  <a:pt x="218483" y="146050"/>
                  <a:pt x="220300" y="148167"/>
                  <a:pt x="220300" y="150636"/>
                </a:cubicBezTo>
                <a:cubicBezTo>
                  <a:pt x="220300" y="153106"/>
                  <a:pt x="218483" y="155222"/>
                  <a:pt x="215576" y="155222"/>
                </a:cubicBezTo>
                <a:lnTo>
                  <a:pt x="165062" y="155222"/>
                </a:lnTo>
                <a:cubicBezTo>
                  <a:pt x="162155" y="155222"/>
                  <a:pt x="160338" y="153106"/>
                  <a:pt x="160338" y="150636"/>
                </a:cubicBezTo>
                <a:cubicBezTo>
                  <a:pt x="160338" y="148167"/>
                  <a:pt x="162155" y="146050"/>
                  <a:pt x="165062" y="146050"/>
                </a:cubicBezTo>
                <a:close/>
                <a:moveTo>
                  <a:pt x="143711" y="138342"/>
                </a:moveTo>
                <a:cubicBezTo>
                  <a:pt x="145521" y="136525"/>
                  <a:pt x="148418" y="136525"/>
                  <a:pt x="150228" y="138342"/>
                </a:cubicBezTo>
                <a:cubicBezTo>
                  <a:pt x="152038" y="140523"/>
                  <a:pt x="152038" y="143430"/>
                  <a:pt x="150228" y="145247"/>
                </a:cubicBezTo>
                <a:lnTo>
                  <a:pt x="131039" y="164144"/>
                </a:lnTo>
                <a:cubicBezTo>
                  <a:pt x="129590" y="165598"/>
                  <a:pt x="127780" y="166325"/>
                  <a:pt x="125608" y="166325"/>
                </a:cubicBezTo>
                <a:cubicBezTo>
                  <a:pt x="123435" y="166325"/>
                  <a:pt x="121625" y="165598"/>
                  <a:pt x="120177" y="164144"/>
                </a:cubicBezTo>
                <a:lnTo>
                  <a:pt x="112936" y="156513"/>
                </a:lnTo>
                <a:cubicBezTo>
                  <a:pt x="111125" y="154696"/>
                  <a:pt x="111125" y="151788"/>
                  <a:pt x="112936" y="149971"/>
                </a:cubicBezTo>
                <a:cubicBezTo>
                  <a:pt x="114746" y="148154"/>
                  <a:pt x="117642" y="148154"/>
                  <a:pt x="119453" y="149971"/>
                </a:cubicBezTo>
                <a:lnTo>
                  <a:pt x="125608" y="156513"/>
                </a:lnTo>
                <a:close/>
                <a:moveTo>
                  <a:pt x="166649" y="106363"/>
                </a:moveTo>
                <a:lnTo>
                  <a:pt x="217163" y="106363"/>
                </a:lnTo>
                <a:cubicBezTo>
                  <a:pt x="220070" y="106363"/>
                  <a:pt x="221887" y="108479"/>
                  <a:pt x="221887" y="110949"/>
                </a:cubicBezTo>
                <a:cubicBezTo>
                  <a:pt x="221887" y="113418"/>
                  <a:pt x="220070" y="115535"/>
                  <a:pt x="217163" y="115535"/>
                </a:cubicBezTo>
                <a:lnTo>
                  <a:pt x="166649" y="115535"/>
                </a:lnTo>
                <a:cubicBezTo>
                  <a:pt x="163742" y="115535"/>
                  <a:pt x="161925" y="113418"/>
                  <a:pt x="161925" y="110949"/>
                </a:cubicBezTo>
                <a:cubicBezTo>
                  <a:pt x="161925" y="108479"/>
                  <a:pt x="163742" y="106363"/>
                  <a:pt x="166649" y="106363"/>
                </a:cubicBezTo>
                <a:close/>
                <a:moveTo>
                  <a:pt x="140536" y="98677"/>
                </a:moveTo>
                <a:cubicBezTo>
                  <a:pt x="142346" y="96838"/>
                  <a:pt x="145243" y="96838"/>
                  <a:pt x="147053" y="98677"/>
                </a:cubicBezTo>
                <a:cubicBezTo>
                  <a:pt x="148863" y="100516"/>
                  <a:pt x="148863" y="103091"/>
                  <a:pt x="147053" y="104930"/>
                </a:cubicBezTo>
                <a:lnTo>
                  <a:pt x="127864" y="124425"/>
                </a:lnTo>
                <a:cubicBezTo>
                  <a:pt x="126415" y="125896"/>
                  <a:pt x="124243" y="126632"/>
                  <a:pt x="122433" y="126632"/>
                </a:cubicBezTo>
                <a:lnTo>
                  <a:pt x="122071" y="126632"/>
                </a:lnTo>
                <a:cubicBezTo>
                  <a:pt x="120260" y="126632"/>
                  <a:pt x="118088" y="125896"/>
                  <a:pt x="116640" y="124425"/>
                </a:cubicBezTo>
                <a:lnTo>
                  <a:pt x="109760" y="116701"/>
                </a:lnTo>
                <a:cubicBezTo>
                  <a:pt x="107950" y="114861"/>
                  <a:pt x="107950" y="111919"/>
                  <a:pt x="109760" y="110080"/>
                </a:cubicBezTo>
                <a:cubicBezTo>
                  <a:pt x="111209" y="108240"/>
                  <a:pt x="114105" y="108608"/>
                  <a:pt x="116278" y="110447"/>
                </a:cubicBezTo>
                <a:lnTo>
                  <a:pt x="122433" y="116701"/>
                </a:lnTo>
                <a:close/>
                <a:moveTo>
                  <a:pt x="165062" y="66675"/>
                </a:moveTo>
                <a:lnTo>
                  <a:pt x="215939" y="66675"/>
                </a:lnTo>
                <a:cubicBezTo>
                  <a:pt x="218119" y="66675"/>
                  <a:pt x="220300" y="68506"/>
                  <a:pt x="220300" y="71071"/>
                </a:cubicBezTo>
                <a:cubicBezTo>
                  <a:pt x="220300" y="73635"/>
                  <a:pt x="218119" y="75833"/>
                  <a:pt x="215939" y="75833"/>
                </a:cubicBezTo>
                <a:lnTo>
                  <a:pt x="165062" y="75833"/>
                </a:lnTo>
                <a:cubicBezTo>
                  <a:pt x="162519" y="75833"/>
                  <a:pt x="160338" y="73635"/>
                  <a:pt x="160338" y="71071"/>
                </a:cubicBezTo>
                <a:cubicBezTo>
                  <a:pt x="160338" y="68506"/>
                  <a:pt x="162519" y="66675"/>
                  <a:pt x="165062" y="66675"/>
                </a:cubicBezTo>
                <a:close/>
                <a:moveTo>
                  <a:pt x="55179" y="58562"/>
                </a:moveTo>
                <a:cubicBezTo>
                  <a:pt x="48687" y="58562"/>
                  <a:pt x="43638" y="63592"/>
                  <a:pt x="43638" y="70059"/>
                </a:cubicBezTo>
                <a:lnTo>
                  <a:pt x="43638" y="210177"/>
                </a:lnTo>
                <a:lnTo>
                  <a:pt x="112883" y="210177"/>
                </a:lnTo>
                <a:cubicBezTo>
                  <a:pt x="114686" y="210177"/>
                  <a:pt x="116489" y="211255"/>
                  <a:pt x="117210" y="213410"/>
                </a:cubicBezTo>
                <a:cubicBezTo>
                  <a:pt x="118653" y="218081"/>
                  <a:pt x="122620" y="223111"/>
                  <a:pt x="128390" y="223111"/>
                </a:cubicBezTo>
                <a:lnTo>
                  <a:pt x="213503" y="223111"/>
                </a:lnTo>
                <a:cubicBezTo>
                  <a:pt x="217470" y="221314"/>
                  <a:pt x="223962" y="217003"/>
                  <a:pt x="227929" y="211973"/>
                </a:cubicBezTo>
                <a:cubicBezTo>
                  <a:pt x="228650" y="210536"/>
                  <a:pt x="230093" y="210177"/>
                  <a:pt x="231535" y="210177"/>
                </a:cubicBezTo>
                <a:lnTo>
                  <a:pt x="299337" y="210177"/>
                </a:lnTo>
                <a:lnTo>
                  <a:pt x="299337" y="70059"/>
                </a:lnTo>
                <a:cubicBezTo>
                  <a:pt x="299337" y="63592"/>
                  <a:pt x="293927" y="58562"/>
                  <a:pt x="287435" y="58562"/>
                </a:cubicBezTo>
                <a:lnTo>
                  <a:pt x="249567" y="58562"/>
                </a:lnTo>
                <a:lnTo>
                  <a:pt x="249567" y="181435"/>
                </a:lnTo>
                <a:cubicBezTo>
                  <a:pt x="249567" y="188980"/>
                  <a:pt x="243436" y="194728"/>
                  <a:pt x="236224" y="194728"/>
                </a:cubicBezTo>
                <a:lnTo>
                  <a:pt x="106751" y="194728"/>
                </a:lnTo>
                <a:cubicBezTo>
                  <a:pt x="99177" y="194728"/>
                  <a:pt x="93046" y="188980"/>
                  <a:pt x="93046" y="181435"/>
                </a:cubicBezTo>
                <a:lnTo>
                  <a:pt x="93046" y="58562"/>
                </a:lnTo>
                <a:close/>
                <a:moveTo>
                  <a:pt x="143711" y="57380"/>
                </a:moveTo>
                <a:cubicBezTo>
                  <a:pt x="145521" y="55563"/>
                  <a:pt x="148418" y="55563"/>
                  <a:pt x="150228" y="57380"/>
                </a:cubicBezTo>
                <a:cubicBezTo>
                  <a:pt x="152038" y="59197"/>
                  <a:pt x="152038" y="62104"/>
                  <a:pt x="150228" y="63921"/>
                </a:cubicBezTo>
                <a:lnTo>
                  <a:pt x="131401" y="82818"/>
                </a:lnTo>
                <a:cubicBezTo>
                  <a:pt x="129590" y="84271"/>
                  <a:pt x="127780" y="85361"/>
                  <a:pt x="125608" y="85361"/>
                </a:cubicBezTo>
                <a:cubicBezTo>
                  <a:pt x="123435" y="85361"/>
                  <a:pt x="121625" y="84271"/>
                  <a:pt x="119815" y="82818"/>
                </a:cubicBezTo>
                <a:lnTo>
                  <a:pt x="112936" y="75186"/>
                </a:lnTo>
                <a:cubicBezTo>
                  <a:pt x="111125" y="73369"/>
                  <a:pt x="111125" y="70462"/>
                  <a:pt x="112936" y="68645"/>
                </a:cubicBezTo>
                <a:cubicBezTo>
                  <a:pt x="114746" y="66828"/>
                  <a:pt x="117642" y="66828"/>
                  <a:pt x="119453" y="68645"/>
                </a:cubicBezTo>
                <a:lnTo>
                  <a:pt x="125608" y="75550"/>
                </a:lnTo>
                <a:close/>
                <a:moveTo>
                  <a:pt x="102423" y="38802"/>
                </a:moveTo>
                <a:lnTo>
                  <a:pt x="102423" y="181435"/>
                </a:lnTo>
                <a:cubicBezTo>
                  <a:pt x="102423" y="183950"/>
                  <a:pt x="104227" y="185746"/>
                  <a:pt x="106751" y="185746"/>
                </a:cubicBezTo>
                <a:lnTo>
                  <a:pt x="236224" y="185746"/>
                </a:lnTo>
                <a:cubicBezTo>
                  <a:pt x="238387" y="185746"/>
                  <a:pt x="240191" y="183950"/>
                  <a:pt x="240191" y="181435"/>
                </a:cubicBezTo>
                <a:lnTo>
                  <a:pt x="240191" y="38802"/>
                </a:lnTo>
                <a:close/>
                <a:moveTo>
                  <a:pt x="112522" y="9341"/>
                </a:moveTo>
                <a:cubicBezTo>
                  <a:pt x="106751" y="9341"/>
                  <a:pt x="102423" y="14012"/>
                  <a:pt x="102423" y="19401"/>
                </a:cubicBezTo>
                <a:lnTo>
                  <a:pt x="102423" y="29460"/>
                </a:lnTo>
                <a:lnTo>
                  <a:pt x="240191" y="29460"/>
                </a:lnTo>
                <a:lnTo>
                  <a:pt x="240191" y="19401"/>
                </a:lnTo>
                <a:cubicBezTo>
                  <a:pt x="240191" y="14012"/>
                  <a:pt x="235502" y="9341"/>
                  <a:pt x="230093" y="9341"/>
                </a:cubicBezTo>
                <a:close/>
                <a:moveTo>
                  <a:pt x="112522" y="0"/>
                </a:moveTo>
                <a:lnTo>
                  <a:pt x="230093" y="0"/>
                </a:lnTo>
                <a:cubicBezTo>
                  <a:pt x="240912" y="0"/>
                  <a:pt x="249567" y="8622"/>
                  <a:pt x="249567" y="19401"/>
                </a:cubicBezTo>
                <a:lnTo>
                  <a:pt x="249567" y="49580"/>
                </a:lnTo>
                <a:lnTo>
                  <a:pt x="287435" y="49580"/>
                </a:lnTo>
                <a:cubicBezTo>
                  <a:pt x="298976" y="49580"/>
                  <a:pt x="308353" y="58921"/>
                  <a:pt x="308353" y="70059"/>
                </a:cubicBezTo>
                <a:lnTo>
                  <a:pt x="308353" y="210177"/>
                </a:lnTo>
                <a:lnTo>
                  <a:pt x="342254" y="210177"/>
                </a:lnTo>
                <a:cubicBezTo>
                  <a:pt x="345139" y="210177"/>
                  <a:pt x="347303" y="212333"/>
                  <a:pt x="347303" y="215566"/>
                </a:cubicBezTo>
                <a:lnTo>
                  <a:pt x="347303" y="234967"/>
                </a:lnTo>
                <a:cubicBezTo>
                  <a:pt x="347303" y="255446"/>
                  <a:pt x="331434" y="272691"/>
                  <a:pt x="311238" y="272691"/>
                </a:cubicBezTo>
                <a:lnTo>
                  <a:pt x="35343" y="272691"/>
                </a:lnTo>
                <a:cubicBezTo>
                  <a:pt x="15868" y="272691"/>
                  <a:pt x="0" y="255805"/>
                  <a:pt x="0" y="235686"/>
                </a:cubicBezTo>
                <a:lnTo>
                  <a:pt x="0" y="217003"/>
                </a:lnTo>
                <a:cubicBezTo>
                  <a:pt x="0" y="213051"/>
                  <a:pt x="3246" y="210177"/>
                  <a:pt x="6852" y="210177"/>
                </a:cubicBezTo>
                <a:lnTo>
                  <a:pt x="34622" y="210177"/>
                </a:lnTo>
                <a:lnTo>
                  <a:pt x="34622" y="70059"/>
                </a:lnTo>
                <a:cubicBezTo>
                  <a:pt x="34622" y="58921"/>
                  <a:pt x="43638" y="49580"/>
                  <a:pt x="55179" y="49580"/>
                </a:cubicBezTo>
                <a:lnTo>
                  <a:pt x="93046" y="49580"/>
                </a:lnTo>
                <a:lnTo>
                  <a:pt x="93046" y="19401"/>
                </a:lnTo>
                <a:cubicBezTo>
                  <a:pt x="93046" y="8622"/>
                  <a:pt x="101702" y="0"/>
                  <a:pt x="112522" y="0"/>
                </a:cubicBezTo>
                <a:close/>
              </a:path>
            </a:pathLst>
          </a:custGeom>
          <a:solidFill>
            <a:srgbClr val="FFFFFF"/>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60" name="Google Shape;960;p28"/>
          <p:cNvSpPr txBox="1"/>
          <p:nvPr/>
        </p:nvSpPr>
        <p:spPr>
          <a:xfrm>
            <a:off x="449320" y="278953"/>
            <a:ext cx="8245500" cy="461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2800" b="1">
                <a:solidFill>
                  <a:srgbClr val="111340"/>
                </a:solidFill>
                <a:latin typeface="Poppins"/>
                <a:ea typeface="Poppins"/>
                <a:cs typeface="Poppins"/>
                <a:sym typeface="Poppins"/>
              </a:rPr>
              <a:t>Notes, Lists, and Habits</a:t>
            </a:r>
            <a:endParaRPr sz="500"/>
          </a:p>
        </p:txBody>
      </p:sp>
      <p:sp>
        <p:nvSpPr>
          <p:cNvPr id="961" name="Google Shape;961;p28"/>
          <p:cNvSpPr txBox="1"/>
          <p:nvPr/>
        </p:nvSpPr>
        <p:spPr>
          <a:xfrm>
            <a:off x="449329" y="710803"/>
            <a:ext cx="8245500" cy="2079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GB" sz="1100">
                <a:solidFill>
                  <a:srgbClr val="747A94"/>
                </a:solidFill>
                <a:latin typeface="Poppins"/>
                <a:ea typeface="Poppins"/>
                <a:cs typeface="Poppins"/>
                <a:sym typeface="Poppins"/>
              </a:rPr>
              <a:t>You can only know what you make.</a:t>
            </a:r>
            <a:endParaRPr sz="500"/>
          </a:p>
        </p:txBody>
      </p:sp>
      <p:sp>
        <p:nvSpPr>
          <p:cNvPr id="962" name="Google Shape;962;p28"/>
          <p:cNvSpPr txBox="1"/>
          <p:nvPr/>
        </p:nvSpPr>
        <p:spPr>
          <a:xfrm>
            <a:off x="465324" y="2232134"/>
            <a:ext cx="1552200" cy="230700"/>
          </a:xfrm>
          <a:prstGeom prst="rect">
            <a:avLst/>
          </a:prstGeom>
          <a:noFill/>
          <a:ln>
            <a:noFill/>
          </a:ln>
        </p:spPr>
        <p:txBody>
          <a:bodyPr spcFirstLastPara="1" wrap="square" lIns="34300" tIns="17150" rIns="34300" bIns="17150" anchor="b" anchorCtr="0">
            <a:noAutofit/>
          </a:bodyPr>
          <a:lstStyle/>
          <a:p>
            <a:pPr marL="0" lvl="0" indent="0" algn="ctr" rtl="0">
              <a:spcBef>
                <a:spcPts val="0"/>
              </a:spcBef>
              <a:spcAft>
                <a:spcPts val="0"/>
              </a:spcAft>
              <a:buNone/>
            </a:pPr>
            <a:r>
              <a:rPr lang="en-GB" sz="1300" b="1">
                <a:solidFill>
                  <a:schemeClr val="dk2"/>
                </a:solidFill>
                <a:latin typeface="Poppins"/>
                <a:ea typeface="Poppins"/>
                <a:cs typeface="Poppins"/>
                <a:sym typeface="Poppins"/>
              </a:rPr>
              <a:t>Idea Recycling</a:t>
            </a:r>
            <a:endParaRPr sz="1300" b="1">
              <a:solidFill>
                <a:srgbClr val="111340"/>
              </a:solidFill>
              <a:latin typeface="Poppins"/>
              <a:ea typeface="Poppins"/>
              <a:cs typeface="Poppins"/>
              <a:sym typeface="Poppins"/>
            </a:endParaRPr>
          </a:p>
        </p:txBody>
      </p:sp>
      <p:sp>
        <p:nvSpPr>
          <p:cNvPr id="963" name="Google Shape;963;p28"/>
          <p:cNvSpPr txBox="1"/>
          <p:nvPr/>
        </p:nvSpPr>
        <p:spPr>
          <a:xfrm>
            <a:off x="7126529" y="4291160"/>
            <a:ext cx="15522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Abundance</a:t>
            </a:r>
            <a:endParaRPr sz="500"/>
          </a:p>
        </p:txBody>
      </p:sp>
      <p:sp>
        <p:nvSpPr>
          <p:cNvPr id="964" name="Google Shape;964;p28"/>
          <p:cNvSpPr/>
          <p:nvPr/>
        </p:nvSpPr>
        <p:spPr>
          <a:xfrm>
            <a:off x="7661209" y="1583799"/>
            <a:ext cx="485332" cy="430028"/>
          </a:xfrm>
          <a:custGeom>
            <a:avLst/>
            <a:gdLst/>
            <a:ahLst/>
            <a:cxnLst/>
            <a:rect l="l" t="t" r="r" b="b"/>
            <a:pathLst>
              <a:path w="374052" h="331428" extrusionOk="0">
                <a:moveTo>
                  <a:pt x="13450" y="287118"/>
                </a:moveTo>
                <a:cubicBezTo>
                  <a:pt x="11294" y="287118"/>
                  <a:pt x="10216" y="288559"/>
                  <a:pt x="10216" y="288919"/>
                </a:cubicBezTo>
                <a:cubicBezTo>
                  <a:pt x="9856" y="289639"/>
                  <a:pt x="9497" y="290720"/>
                  <a:pt x="10575" y="291801"/>
                </a:cubicBezTo>
                <a:lnTo>
                  <a:pt x="18481" y="302248"/>
                </a:lnTo>
                <a:cubicBezTo>
                  <a:pt x="28183" y="314496"/>
                  <a:pt x="42916" y="321341"/>
                  <a:pt x="58728" y="321341"/>
                </a:cubicBezTo>
                <a:lnTo>
                  <a:pt x="315303" y="321341"/>
                </a:lnTo>
                <a:cubicBezTo>
                  <a:pt x="331114" y="321341"/>
                  <a:pt x="346207" y="314496"/>
                  <a:pt x="355550" y="302248"/>
                </a:cubicBezTo>
                <a:lnTo>
                  <a:pt x="363456" y="291801"/>
                </a:lnTo>
                <a:cubicBezTo>
                  <a:pt x="364534" y="290720"/>
                  <a:pt x="364174" y="289639"/>
                  <a:pt x="364174" y="288919"/>
                </a:cubicBezTo>
                <a:cubicBezTo>
                  <a:pt x="363815" y="288559"/>
                  <a:pt x="362737" y="287118"/>
                  <a:pt x="360581" y="287118"/>
                </a:cubicBezTo>
                <a:lnTo>
                  <a:pt x="215763" y="287118"/>
                </a:lnTo>
                <a:cubicBezTo>
                  <a:pt x="210732" y="287118"/>
                  <a:pt x="206061" y="289639"/>
                  <a:pt x="204264" y="293962"/>
                </a:cubicBezTo>
                <a:cubicBezTo>
                  <a:pt x="201389" y="301167"/>
                  <a:pt x="194921" y="305130"/>
                  <a:pt x="187015" y="305130"/>
                </a:cubicBezTo>
                <a:cubicBezTo>
                  <a:pt x="179469" y="305130"/>
                  <a:pt x="172641" y="301167"/>
                  <a:pt x="169767" y="293962"/>
                </a:cubicBezTo>
                <a:cubicBezTo>
                  <a:pt x="167611" y="289639"/>
                  <a:pt x="163298" y="287118"/>
                  <a:pt x="158627" y="287118"/>
                </a:cubicBezTo>
                <a:close/>
                <a:moveTo>
                  <a:pt x="170807" y="219075"/>
                </a:moveTo>
                <a:lnTo>
                  <a:pt x="254022" y="219075"/>
                </a:lnTo>
                <a:cubicBezTo>
                  <a:pt x="256904" y="219075"/>
                  <a:pt x="259066" y="221116"/>
                  <a:pt x="259066" y="223498"/>
                </a:cubicBezTo>
                <a:cubicBezTo>
                  <a:pt x="259066" y="226219"/>
                  <a:pt x="256904" y="228260"/>
                  <a:pt x="254022" y="228260"/>
                </a:cubicBezTo>
                <a:lnTo>
                  <a:pt x="170807" y="228260"/>
                </a:lnTo>
                <a:cubicBezTo>
                  <a:pt x="167925" y="228260"/>
                  <a:pt x="165764" y="226219"/>
                  <a:pt x="165764" y="223498"/>
                </a:cubicBezTo>
                <a:cubicBezTo>
                  <a:pt x="165764" y="221116"/>
                  <a:pt x="167925" y="219075"/>
                  <a:pt x="170807" y="219075"/>
                </a:cubicBezTo>
                <a:close/>
                <a:moveTo>
                  <a:pt x="181522" y="198438"/>
                </a:moveTo>
                <a:lnTo>
                  <a:pt x="254066" y="198438"/>
                </a:lnTo>
                <a:cubicBezTo>
                  <a:pt x="256925" y="198438"/>
                  <a:pt x="259069" y="200737"/>
                  <a:pt x="259069" y="203419"/>
                </a:cubicBezTo>
                <a:cubicBezTo>
                  <a:pt x="259069" y="206485"/>
                  <a:pt x="256925" y="209167"/>
                  <a:pt x="254066" y="209167"/>
                </a:cubicBezTo>
                <a:lnTo>
                  <a:pt x="181522" y="209167"/>
                </a:lnTo>
                <a:cubicBezTo>
                  <a:pt x="179020" y="209167"/>
                  <a:pt x="176876" y="206485"/>
                  <a:pt x="176876" y="203419"/>
                </a:cubicBezTo>
                <a:cubicBezTo>
                  <a:pt x="176876" y="200737"/>
                  <a:pt x="179020" y="198438"/>
                  <a:pt x="181522" y="198438"/>
                </a:cubicBezTo>
                <a:close/>
                <a:moveTo>
                  <a:pt x="115574" y="189120"/>
                </a:moveTo>
                <a:cubicBezTo>
                  <a:pt x="117040" y="187325"/>
                  <a:pt x="120337" y="187325"/>
                  <a:pt x="122535" y="189120"/>
                </a:cubicBezTo>
                <a:lnTo>
                  <a:pt x="134624" y="200964"/>
                </a:lnTo>
                <a:lnTo>
                  <a:pt x="147080" y="189120"/>
                </a:lnTo>
                <a:cubicBezTo>
                  <a:pt x="148912" y="187325"/>
                  <a:pt x="152209" y="187325"/>
                  <a:pt x="154041" y="189120"/>
                </a:cubicBezTo>
                <a:cubicBezTo>
                  <a:pt x="155873" y="190914"/>
                  <a:pt x="155873" y="193786"/>
                  <a:pt x="154041" y="195939"/>
                </a:cubicBezTo>
                <a:lnTo>
                  <a:pt x="141585" y="207783"/>
                </a:lnTo>
                <a:lnTo>
                  <a:pt x="154041" y="219986"/>
                </a:lnTo>
                <a:cubicBezTo>
                  <a:pt x="155873" y="221781"/>
                  <a:pt x="155873" y="225011"/>
                  <a:pt x="154041" y="226806"/>
                </a:cubicBezTo>
                <a:cubicBezTo>
                  <a:pt x="152942" y="227882"/>
                  <a:pt x="151843" y="228241"/>
                  <a:pt x="150744" y="228241"/>
                </a:cubicBezTo>
                <a:cubicBezTo>
                  <a:pt x="149278" y="228241"/>
                  <a:pt x="147813" y="227882"/>
                  <a:pt x="147080" y="226806"/>
                </a:cubicBezTo>
                <a:lnTo>
                  <a:pt x="134624" y="214603"/>
                </a:lnTo>
                <a:lnTo>
                  <a:pt x="122535" y="226806"/>
                </a:lnTo>
                <a:cubicBezTo>
                  <a:pt x="121436" y="227882"/>
                  <a:pt x="120337" y="228241"/>
                  <a:pt x="118871" y="228241"/>
                </a:cubicBezTo>
                <a:cubicBezTo>
                  <a:pt x="117772" y="228241"/>
                  <a:pt x="116307" y="227882"/>
                  <a:pt x="115574" y="226806"/>
                </a:cubicBezTo>
                <a:cubicBezTo>
                  <a:pt x="113376" y="225011"/>
                  <a:pt x="113376" y="221781"/>
                  <a:pt x="115574" y="219986"/>
                </a:cubicBezTo>
                <a:lnTo>
                  <a:pt x="127664" y="207783"/>
                </a:lnTo>
                <a:lnTo>
                  <a:pt x="115574" y="195939"/>
                </a:lnTo>
                <a:cubicBezTo>
                  <a:pt x="113376" y="193786"/>
                  <a:pt x="113376" y="190914"/>
                  <a:pt x="115574" y="189120"/>
                </a:cubicBezTo>
                <a:close/>
                <a:moveTo>
                  <a:pt x="119687" y="155575"/>
                </a:moveTo>
                <a:lnTo>
                  <a:pt x="182539" y="155575"/>
                </a:lnTo>
                <a:cubicBezTo>
                  <a:pt x="185809" y="155575"/>
                  <a:pt x="187626" y="157616"/>
                  <a:pt x="187626" y="159997"/>
                </a:cubicBezTo>
                <a:cubicBezTo>
                  <a:pt x="187626" y="162719"/>
                  <a:pt x="185809" y="164760"/>
                  <a:pt x="182539" y="164760"/>
                </a:cubicBezTo>
                <a:lnTo>
                  <a:pt x="119687" y="164760"/>
                </a:lnTo>
                <a:cubicBezTo>
                  <a:pt x="117144" y="164760"/>
                  <a:pt x="114964" y="162719"/>
                  <a:pt x="114964" y="159997"/>
                </a:cubicBezTo>
                <a:cubicBezTo>
                  <a:pt x="114964" y="157616"/>
                  <a:pt x="117144" y="155575"/>
                  <a:pt x="119687" y="155575"/>
                </a:cubicBezTo>
                <a:close/>
                <a:moveTo>
                  <a:pt x="252044" y="136361"/>
                </a:moveTo>
                <a:cubicBezTo>
                  <a:pt x="253838" y="134938"/>
                  <a:pt x="257067" y="134938"/>
                  <a:pt x="258861" y="136361"/>
                </a:cubicBezTo>
                <a:cubicBezTo>
                  <a:pt x="260655" y="138496"/>
                  <a:pt x="260655" y="141698"/>
                  <a:pt x="258861" y="143477"/>
                </a:cubicBezTo>
                <a:lnTo>
                  <a:pt x="227644" y="174078"/>
                </a:lnTo>
                <a:cubicBezTo>
                  <a:pt x="226926" y="175145"/>
                  <a:pt x="225491" y="175857"/>
                  <a:pt x="224414" y="175857"/>
                </a:cubicBezTo>
                <a:cubicBezTo>
                  <a:pt x="222979" y="175857"/>
                  <a:pt x="221902" y="175145"/>
                  <a:pt x="221185" y="174078"/>
                </a:cubicBezTo>
                <a:lnTo>
                  <a:pt x="210420" y="163759"/>
                </a:lnTo>
                <a:cubicBezTo>
                  <a:pt x="208626" y="161624"/>
                  <a:pt x="208626" y="158778"/>
                  <a:pt x="210420" y="156999"/>
                </a:cubicBezTo>
                <a:cubicBezTo>
                  <a:pt x="212214" y="154864"/>
                  <a:pt x="215444" y="154864"/>
                  <a:pt x="217238" y="156999"/>
                </a:cubicBezTo>
                <a:lnTo>
                  <a:pt x="224414" y="164115"/>
                </a:lnTo>
                <a:close/>
                <a:moveTo>
                  <a:pt x="119665" y="134938"/>
                </a:moveTo>
                <a:lnTo>
                  <a:pt x="203563" y="134938"/>
                </a:lnTo>
                <a:cubicBezTo>
                  <a:pt x="206095" y="134938"/>
                  <a:pt x="208264" y="136979"/>
                  <a:pt x="208264" y="139360"/>
                </a:cubicBezTo>
                <a:cubicBezTo>
                  <a:pt x="208264" y="142082"/>
                  <a:pt x="206095" y="144123"/>
                  <a:pt x="203563" y="144123"/>
                </a:cubicBezTo>
                <a:lnTo>
                  <a:pt x="119665" y="144123"/>
                </a:lnTo>
                <a:cubicBezTo>
                  <a:pt x="117134" y="144123"/>
                  <a:pt x="114964" y="142082"/>
                  <a:pt x="114964" y="139360"/>
                </a:cubicBezTo>
                <a:cubicBezTo>
                  <a:pt x="114964" y="136979"/>
                  <a:pt x="117134" y="134938"/>
                  <a:pt x="119665" y="134938"/>
                </a:cubicBezTo>
                <a:close/>
                <a:moveTo>
                  <a:pt x="170807" y="104775"/>
                </a:moveTo>
                <a:lnTo>
                  <a:pt x="254383" y="104775"/>
                </a:lnTo>
                <a:cubicBezTo>
                  <a:pt x="256904" y="104775"/>
                  <a:pt x="259066" y="106816"/>
                  <a:pt x="259066" y="109197"/>
                </a:cubicBezTo>
                <a:cubicBezTo>
                  <a:pt x="259066" y="111919"/>
                  <a:pt x="256904" y="113960"/>
                  <a:pt x="254383" y="113960"/>
                </a:cubicBezTo>
                <a:lnTo>
                  <a:pt x="170807" y="113960"/>
                </a:lnTo>
                <a:cubicBezTo>
                  <a:pt x="167925" y="113960"/>
                  <a:pt x="165764" y="111919"/>
                  <a:pt x="165764" y="109197"/>
                </a:cubicBezTo>
                <a:cubicBezTo>
                  <a:pt x="165764" y="106816"/>
                  <a:pt x="167925" y="104775"/>
                  <a:pt x="170807" y="104775"/>
                </a:cubicBezTo>
                <a:close/>
                <a:moveTo>
                  <a:pt x="69868" y="100509"/>
                </a:moveTo>
                <a:cubicBezTo>
                  <a:pt x="55134" y="100509"/>
                  <a:pt x="43635" y="111316"/>
                  <a:pt x="43635" y="125726"/>
                </a:cubicBezTo>
                <a:lnTo>
                  <a:pt x="43635" y="277031"/>
                </a:lnTo>
                <a:lnTo>
                  <a:pt x="158627" y="277031"/>
                </a:lnTo>
                <a:cubicBezTo>
                  <a:pt x="167251" y="277031"/>
                  <a:pt x="175157" y="282434"/>
                  <a:pt x="178750" y="290000"/>
                </a:cubicBezTo>
                <a:cubicBezTo>
                  <a:pt x="180188" y="293602"/>
                  <a:pt x="183422" y="295403"/>
                  <a:pt x="187015" y="295403"/>
                </a:cubicBezTo>
                <a:cubicBezTo>
                  <a:pt x="190968" y="295403"/>
                  <a:pt x="194202" y="293602"/>
                  <a:pt x="195280" y="290000"/>
                </a:cubicBezTo>
                <a:cubicBezTo>
                  <a:pt x="198874" y="282434"/>
                  <a:pt x="206780" y="277031"/>
                  <a:pt x="215763" y="277031"/>
                </a:cubicBezTo>
                <a:lnTo>
                  <a:pt x="331114" y="277031"/>
                </a:lnTo>
                <a:lnTo>
                  <a:pt x="331114" y="125726"/>
                </a:lnTo>
                <a:cubicBezTo>
                  <a:pt x="331114" y="111676"/>
                  <a:pt x="319974" y="100509"/>
                  <a:pt x="306319" y="100509"/>
                </a:cubicBezTo>
                <a:lnTo>
                  <a:pt x="290867" y="100509"/>
                </a:lnTo>
                <a:lnTo>
                  <a:pt x="290867" y="244969"/>
                </a:lnTo>
                <a:cubicBezTo>
                  <a:pt x="290867" y="253254"/>
                  <a:pt x="284040" y="260099"/>
                  <a:pt x="275775" y="260099"/>
                </a:cubicBezTo>
                <a:lnTo>
                  <a:pt x="98615" y="260099"/>
                </a:lnTo>
                <a:cubicBezTo>
                  <a:pt x="90350" y="260099"/>
                  <a:pt x="83523" y="253254"/>
                  <a:pt x="83523" y="244969"/>
                </a:cubicBezTo>
                <a:lnTo>
                  <a:pt x="83523" y="100509"/>
                </a:lnTo>
                <a:close/>
                <a:moveTo>
                  <a:pt x="124378" y="92240"/>
                </a:moveTo>
                <a:lnTo>
                  <a:pt x="124378" y="113775"/>
                </a:lnTo>
                <a:lnTo>
                  <a:pt x="146101" y="113775"/>
                </a:lnTo>
                <a:lnTo>
                  <a:pt x="146101" y="92240"/>
                </a:lnTo>
                <a:close/>
                <a:moveTo>
                  <a:pt x="181522" y="82550"/>
                </a:moveTo>
                <a:lnTo>
                  <a:pt x="254423" y="82550"/>
                </a:lnTo>
                <a:cubicBezTo>
                  <a:pt x="256925" y="82550"/>
                  <a:pt x="259069" y="84591"/>
                  <a:pt x="259069" y="86972"/>
                </a:cubicBezTo>
                <a:cubicBezTo>
                  <a:pt x="259069" y="89694"/>
                  <a:pt x="256925" y="91735"/>
                  <a:pt x="254423" y="91735"/>
                </a:cubicBezTo>
                <a:lnTo>
                  <a:pt x="181522" y="91735"/>
                </a:lnTo>
                <a:cubicBezTo>
                  <a:pt x="179020" y="91735"/>
                  <a:pt x="176876" y="89694"/>
                  <a:pt x="176876" y="86972"/>
                </a:cubicBezTo>
                <a:cubicBezTo>
                  <a:pt x="176876" y="84591"/>
                  <a:pt x="179020" y="82550"/>
                  <a:pt x="181522" y="82550"/>
                </a:cubicBezTo>
                <a:close/>
                <a:moveTo>
                  <a:pt x="119671" y="82550"/>
                </a:moveTo>
                <a:lnTo>
                  <a:pt x="151170" y="82550"/>
                </a:lnTo>
                <a:cubicBezTo>
                  <a:pt x="153705" y="82550"/>
                  <a:pt x="155877" y="84703"/>
                  <a:pt x="155877" y="87216"/>
                </a:cubicBezTo>
                <a:lnTo>
                  <a:pt x="155877" y="118441"/>
                </a:lnTo>
                <a:cubicBezTo>
                  <a:pt x="155877" y="120953"/>
                  <a:pt x="153705" y="123466"/>
                  <a:pt x="151170" y="123466"/>
                </a:cubicBezTo>
                <a:lnTo>
                  <a:pt x="119671" y="123466"/>
                </a:lnTo>
                <a:cubicBezTo>
                  <a:pt x="117136" y="123466"/>
                  <a:pt x="114964" y="120953"/>
                  <a:pt x="114964" y="118441"/>
                </a:cubicBezTo>
                <a:lnTo>
                  <a:pt x="114964" y="87216"/>
                </a:lnTo>
                <a:cubicBezTo>
                  <a:pt x="114964" y="84703"/>
                  <a:pt x="117136" y="82550"/>
                  <a:pt x="119671" y="82550"/>
                </a:cubicBezTo>
                <a:close/>
                <a:moveTo>
                  <a:pt x="119665" y="52388"/>
                </a:moveTo>
                <a:lnTo>
                  <a:pt x="203563" y="52388"/>
                </a:lnTo>
                <a:cubicBezTo>
                  <a:pt x="206095" y="52388"/>
                  <a:pt x="208264" y="54429"/>
                  <a:pt x="208264" y="57150"/>
                </a:cubicBezTo>
                <a:cubicBezTo>
                  <a:pt x="208264" y="59532"/>
                  <a:pt x="206095" y="61573"/>
                  <a:pt x="203563" y="61573"/>
                </a:cubicBezTo>
                <a:lnTo>
                  <a:pt x="119665" y="61573"/>
                </a:lnTo>
                <a:cubicBezTo>
                  <a:pt x="117134" y="61573"/>
                  <a:pt x="114964" y="59532"/>
                  <a:pt x="114964" y="57150"/>
                </a:cubicBezTo>
                <a:cubicBezTo>
                  <a:pt x="114964" y="54429"/>
                  <a:pt x="117134" y="52388"/>
                  <a:pt x="119665" y="52388"/>
                </a:cubicBezTo>
                <a:close/>
                <a:moveTo>
                  <a:pt x="227842" y="41440"/>
                </a:moveTo>
                <a:lnTo>
                  <a:pt x="227842" y="62975"/>
                </a:lnTo>
                <a:lnTo>
                  <a:pt x="249018" y="62975"/>
                </a:lnTo>
                <a:lnTo>
                  <a:pt x="249018" y="41440"/>
                </a:lnTo>
                <a:close/>
                <a:moveTo>
                  <a:pt x="223176" y="31750"/>
                </a:moveTo>
                <a:lnTo>
                  <a:pt x="254401" y="31750"/>
                </a:lnTo>
                <a:cubicBezTo>
                  <a:pt x="256914" y="31750"/>
                  <a:pt x="259067" y="33903"/>
                  <a:pt x="259067" y="36416"/>
                </a:cubicBezTo>
                <a:lnTo>
                  <a:pt x="259067" y="67641"/>
                </a:lnTo>
                <a:cubicBezTo>
                  <a:pt x="259067" y="70512"/>
                  <a:pt x="256914" y="72666"/>
                  <a:pt x="254401" y="72666"/>
                </a:cubicBezTo>
                <a:lnTo>
                  <a:pt x="223176" y="72666"/>
                </a:lnTo>
                <a:cubicBezTo>
                  <a:pt x="220305" y="72666"/>
                  <a:pt x="218151" y="70512"/>
                  <a:pt x="218151" y="67641"/>
                </a:cubicBezTo>
                <a:lnTo>
                  <a:pt x="218151" y="36416"/>
                </a:lnTo>
                <a:cubicBezTo>
                  <a:pt x="218151" y="33903"/>
                  <a:pt x="220305" y="31750"/>
                  <a:pt x="223176" y="31750"/>
                </a:cubicBezTo>
                <a:close/>
                <a:moveTo>
                  <a:pt x="119630" y="31750"/>
                </a:moveTo>
                <a:lnTo>
                  <a:pt x="192489" y="31750"/>
                </a:lnTo>
                <a:cubicBezTo>
                  <a:pt x="195002" y="31750"/>
                  <a:pt x="197155" y="33791"/>
                  <a:pt x="197155" y="36172"/>
                </a:cubicBezTo>
                <a:cubicBezTo>
                  <a:pt x="197155" y="38894"/>
                  <a:pt x="195002" y="40935"/>
                  <a:pt x="192489" y="40935"/>
                </a:cubicBezTo>
                <a:lnTo>
                  <a:pt x="119630" y="40935"/>
                </a:lnTo>
                <a:cubicBezTo>
                  <a:pt x="117118" y="40935"/>
                  <a:pt x="114964" y="38894"/>
                  <a:pt x="114964" y="36172"/>
                </a:cubicBezTo>
                <a:cubicBezTo>
                  <a:pt x="114964" y="33791"/>
                  <a:pt x="117118" y="31750"/>
                  <a:pt x="119630" y="31750"/>
                </a:cubicBezTo>
                <a:close/>
                <a:moveTo>
                  <a:pt x="98615" y="10087"/>
                </a:moveTo>
                <a:cubicBezTo>
                  <a:pt x="95381" y="10087"/>
                  <a:pt x="92866" y="12248"/>
                  <a:pt x="92866" y="15130"/>
                </a:cubicBezTo>
                <a:lnTo>
                  <a:pt x="92866" y="244969"/>
                </a:lnTo>
                <a:cubicBezTo>
                  <a:pt x="92866" y="247851"/>
                  <a:pt x="95381" y="250372"/>
                  <a:pt x="98615" y="250372"/>
                </a:cubicBezTo>
                <a:lnTo>
                  <a:pt x="275775" y="250372"/>
                </a:lnTo>
                <a:cubicBezTo>
                  <a:pt x="278290" y="250372"/>
                  <a:pt x="280805" y="247851"/>
                  <a:pt x="280805" y="244969"/>
                </a:cubicBezTo>
                <a:lnTo>
                  <a:pt x="280805" y="15130"/>
                </a:lnTo>
                <a:cubicBezTo>
                  <a:pt x="280805" y="12248"/>
                  <a:pt x="278290" y="10087"/>
                  <a:pt x="275775" y="10087"/>
                </a:cubicBezTo>
                <a:close/>
                <a:moveTo>
                  <a:pt x="98615" y="0"/>
                </a:moveTo>
                <a:lnTo>
                  <a:pt x="275775" y="0"/>
                </a:lnTo>
                <a:cubicBezTo>
                  <a:pt x="284040" y="0"/>
                  <a:pt x="290867" y="6844"/>
                  <a:pt x="290867" y="15130"/>
                </a:cubicBezTo>
                <a:lnTo>
                  <a:pt x="290867" y="90782"/>
                </a:lnTo>
                <a:lnTo>
                  <a:pt x="306319" y="90782"/>
                </a:lnTo>
                <a:cubicBezTo>
                  <a:pt x="325365" y="90782"/>
                  <a:pt x="340817" y="106633"/>
                  <a:pt x="340817" y="125726"/>
                </a:cubicBezTo>
                <a:lnTo>
                  <a:pt x="340817" y="277031"/>
                </a:lnTo>
                <a:lnTo>
                  <a:pt x="360581" y="277031"/>
                </a:lnTo>
                <a:cubicBezTo>
                  <a:pt x="365971" y="277031"/>
                  <a:pt x="370643" y="279913"/>
                  <a:pt x="372799" y="284596"/>
                </a:cubicBezTo>
                <a:cubicBezTo>
                  <a:pt x="374955" y="288919"/>
                  <a:pt x="374236" y="293962"/>
                  <a:pt x="371361" y="297925"/>
                </a:cubicBezTo>
                <a:lnTo>
                  <a:pt x="363456" y="308372"/>
                </a:lnTo>
                <a:cubicBezTo>
                  <a:pt x="351956" y="322782"/>
                  <a:pt x="333989" y="331428"/>
                  <a:pt x="315303" y="331428"/>
                </a:cubicBezTo>
                <a:lnTo>
                  <a:pt x="58728" y="331428"/>
                </a:lnTo>
                <a:cubicBezTo>
                  <a:pt x="40042" y="331428"/>
                  <a:pt x="22074" y="322782"/>
                  <a:pt x="10934" y="308372"/>
                </a:cubicBezTo>
                <a:lnTo>
                  <a:pt x="3029" y="297925"/>
                </a:lnTo>
                <a:cubicBezTo>
                  <a:pt x="-205" y="293962"/>
                  <a:pt x="-924" y="288919"/>
                  <a:pt x="1232" y="284596"/>
                </a:cubicBezTo>
                <a:cubicBezTo>
                  <a:pt x="3747" y="279913"/>
                  <a:pt x="8060" y="277031"/>
                  <a:pt x="13450" y="277031"/>
                </a:cubicBezTo>
                <a:lnTo>
                  <a:pt x="33933" y="277031"/>
                </a:lnTo>
                <a:lnTo>
                  <a:pt x="33933" y="125726"/>
                </a:lnTo>
                <a:cubicBezTo>
                  <a:pt x="33933" y="105913"/>
                  <a:pt x="49385" y="90782"/>
                  <a:pt x="69868" y="90782"/>
                </a:cubicBezTo>
                <a:lnTo>
                  <a:pt x="83523" y="90782"/>
                </a:lnTo>
                <a:lnTo>
                  <a:pt x="83523" y="15130"/>
                </a:lnTo>
                <a:cubicBezTo>
                  <a:pt x="83523" y="6844"/>
                  <a:pt x="90350" y="0"/>
                  <a:pt x="98615" y="0"/>
                </a:cubicBezTo>
                <a:close/>
              </a:path>
            </a:pathLst>
          </a:custGeom>
          <a:solidFill>
            <a:srgbClr val="11134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65" name="Google Shape;965;p28"/>
          <p:cNvSpPr txBox="1"/>
          <p:nvPr/>
        </p:nvSpPr>
        <p:spPr>
          <a:xfrm>
            <a:off x="6860400" y="2173013"/>
            <a:ext cx="20730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Keeping Momentum</a:t>
            </a:r>
            <a:endParaRPr sz="500"/>
          </a:p>
        </p:txBody>
      </p:sp>
      <p:sp>
        <p:nvSpPr>
          <p:cNvPr id="966" name="Google Shape;966;p28"/>
          <p:cNvSpPr/>
          <p:nvPr/>
        </p:nvSpPr>
        <p:spPr>
          <a:xfrm>
            <a:off x="986153" y="3626097"/>
            <a:ext cx="487700" cy="444447"/>
          </a:xfrm>
          <a:custGeom>
            <a:avLst/>
            <a:gdLst/>
            <a:ahLst/>
            <a:cxnLst/>
            <a:rect l="l" t="t" r="r" b="b"/>
            <a:pathLst>
              <a:path w="375877" h="342541" extrusionOk="0">
                <a:moveTo>
                  <a:pt x="169541" y="306957"/>
                </a:moveTo>
                <a:lnTo>
                  <a:pt x="184331" y="332117"/>
                </a:lnTo>
                <a:cubicBezTo>
                  <a:pt x="184331" y="332477"/>
                  <a:pt x="184691" y="332477"/>
                  <a:pt x="185413" y="332477"/>
                </a:cubicBezTo>
                <a:lnTo>
                  <a:pt x="255755" y="332477"/>
                </a:lnTo>
                <a:cubicBezTo>
                  <a:pt x="254673" y="330679"/>
                  <a:pt x="254312" y="328523"/>
                  <a:pt x="254312" y="326007"/>
                </a:cubicBezTo>
                <a:lnTo>
                  <a:pt x="254312" y="306957"/>
                </a:lnTo>
                <a:close/>
                <a:moveTo>
                  <a:pt x="286417" y="280359"/>
                </a:moveTo>
                <a:cubicBezTo>
                  <a:pt x="274152" y="280359"/>
                  <a:pt x="263691" y="290423"/>
                  <a:pt x="263691" y="302644"/>
                </a:cubicBezTo>
                <a:lnTo>
                  <a:pt x="263691" y="326007"/>
                </a:lnTo>
                <a:cubicBezTo>
                  <a:pt x="263691" y="329601"/>
                  <a:pt x="266937" y="332477"/>
                  <a:pt x="270545" y="332477"/>
                </a:cubicBezTo>
                <a:lnTo>
                  <a:pt x="359283" y="332477"/>
                </a:lnTo>
                <a:cubicBezTo>
                  <a:pt x="363251" y="332477"/>
                  <a:pt x="366137" y="329601"/>
                  <a:pt x="366137" y="326007"/>
                </a:cubicBezTo>
                <a:lnTo>
                  <a:pt x="366137" y="302644"/>
                </a:lnTo>
                <a:cubicBezTo>
                  <a:pt x="366137" y="290423"/>
                  <a:pt x="356037" y="280359"/>
                  <a:pt x="343772" y="280359"/>
                </a:cubicBezTo>
                <a:close/>
                <a:moveTo>
                  <a:pt x="164491" y="247650"/>
                </a:moveTo>
                <a:cubicBezTo>
                  <a:pt x="163769" y="247650"/>
                  <a:pt x="163048" y="248369"/>
                  <a:pt x="163048" y="249088"/>
                </a:cubicBezTo>
                <a:lnTo>
                  <a:pt x="163048" y="295814"/>
                </a:lnTo>
                <a:lnTo>
                  <a:pt x="163769" y="296893"/>
                </a:lnTo>
                <a:cubicBezTo>
                  <a:pt x="164130" y="296893"/>
                  <a:pt x="164491" y="297252"/>
                  <a:pt x="164491" y="297252"/>
                </a:cubicBezTo>
                <a:lnTo>
                  <a:pt x="254673" y="297252"/>
                </a:lnTo>
                <a:cubicBezTo>
                  <a:pt x="255755" y="291861"/>
                  <a:pt x="257919" y="286829"/>
                  <a:pt x="261166" y="282875"/>
                </a:cubicBezTo>
                <a:lnTo>
                  <a:pt x="261166" y="249088"/>
                </a:lnTo>
                <a:cubicBezTo>
                  <a:pt x="261166" y="248369"/>
                  <a:pt x="260444" y="247650"/>
                  <a:pt x="259723" y="247650"/>
                </a:cubicBezTo>
                <a:close/>
                <a:moveTo>
                  <a:pt x="314914" y="190860"/>
                </a:moveTo>
                <a:cubicBezTo>
                  <a:pt x="299403" y="190860"/>
                  <a:pt x="286777" y="203440"/>
                  <a:pt x="286777" y="218896"/>
                </a:cubicBezTo>
                <a:cubicBezTo>
                  <a:pt x="286777" y="234711"/>
                  <a:pt x="299403" y="246931"/>
                  <a:pt x="314914" y="246931"/>
                </a:cubicBezTo>
                <a:cubicBezTo>
                  <a:pt x="330786" y="246931"/>
                  <a:pt x="343411" y="234711"/>
                  <a:pt x="343411" y="218896"/>
                </a:cubicBezTo>
                <a:cubicBezTo>
                  <a:pt x="343411" y="203440"/>
                  <a:pt x="330786" y="190860"/>
                  <a:pt x="314914" y="190860"/>
                </a:cubicBezTo>
                <a:close/>
                <a:moveTo>
                  <a:pt x="122668" y="166905"/>
                </a:moveTo>
                <a:lnTo>
                  <a:pt x="108983" y="189995"/>
                </a:lnTo>
                <a:cubicBezTo>
                  <a:pt x="108263" y="191439"/>
                  <a:pt x="107542" y="192521"/>
                  <a:pt x="106102" y="193603"/>
                </a:cubicBezTo>
                <a:lnTo>
                  <a:pt x="106102" y="218498"/>
                </a:lnTo>
                <a:lnTo>
                  <a:pt x="146438" y="218498"/>
                </a:lnTo>
                <a:cubicBezTo>
                  <a:pt x="149320" y="218498"/>
                  <a:pt x="151480" y="216333"/>
                  <a:pt x="151480" y="213447"/>
                </a:cubicBezTo>
                <a:lnTo>
                  <a:pt x="151480" y="188913"/>
                </a:lnTo>
                <a:cubicBezTo>
                  <a:pt x="151480" y="176646"/>
                  <a:pt x="142117" y="166905"/>
                  <a:pt x="129511" y="166905"/>
                </a:cubicBezTo>
                <a:close/>
                <a:moveTo>
                  <a:pt x="91335" y="166905"/>
                </a:moveTo>
                <a:lnTo>
                  <a:pt x="101420" y="183140"/>
                </a:lnTo>
                <a:lnTo>
                  <a:pt x="111504" y="166905"/>
                </a:lnTo>
                <a:close/>
                <a:moveTo>
                  <a:pt x="73328" y="166905"/>
                </a:moveTo>
                <a:cubicBezTo>
                  <a:pt x="61083" y="166905"/>
                  <a:pt x="51359" y="176646"/>
                  <a:pt x="51359" y="188913"/>
                </a:cubicBezTo>
                <a:lnTo>
                  <a:pt x="51359" y="213447"/>
                </a:lnTo>
                <a:cubicBezTo>
                  <a:pt x="51359" y="216333"/>
                  <a:pt x="53520" y="218498"/>
                  <a:pt x="56401" y="218498"/>
                </a:cubicBezTo>
                <a:lnTo>
                  <a:pt x="96738" y="218498"/>
                </a:lnTo>
                <a:lnTo>
                  <a:pt x="96738" y="193603"/>
                </a:lnTo>
                <a:cubicBezTo>
                  <a:pt x="95297" y="192521"/>
                  <a:pt x="94577" y="191439"/>
                  <a:pt x="93857" y="189995"/>
                </a:cubicBezTo>
                <a:lnTo>
                  <a:pt x="80171" y="166905"/>
                </a:lnTo>
                <a:close/>
                <a:moveTo>
                  <a:pt x="73328" y="157163"/>
                </a:moveTo>
                <a:lnTo>
                  <a:pt x="129511" y="157163"/>
                </a:lnTo>
                <a:cubicBezTo>
                  <a:pt x="147159" y="157163"/>
                  <a:pt x="161565" y="171234"/>
                  <a:pt x="161565" y="188913"/>
                </a:cubicBezTo>
                <a:lnTo>
                  <a:pt x="161565" y="213447"/>
                </a:lnTo>
                <a:cubicBezTo>
                  <a:pt x="161565" y="221384"/>
                  <a:pt x="154722" y="228239"/>
                  <a:pt x="146438" y="228239"/>
                </a:cubicBezTo>
                <a:lnTo>
                  <a:pt x="56401" y="228239"/>
                </a:lnTo>
                <a:cubicBezTo>
                  <a:pt x="48118" y="228239"/>
                  <a:pt x="41275" y="221384"/>
                  <a:pt x="41275" y="213447"/>
                </a:cubicBezTo>
                <a:lnTo>
                  <a:pt x="41275" y="188913"/>
                </a:lnTo>
                <a:cubicBezTo>
                  <a:pt x="41275" y="171234"/>
                  <a:pt x="55681" y="157163"/>
                  <a:pt x="73328" y="157163"/>
                </a:cubicBezTo>
                <a:close/>
                <a:moveTo>
                  <a:pt x="104638" y="107457"/>
                </a:moveTo>
                <a:cubicBezTo>
                  <a:pt x="95930" y="113526"/>
                  <a:pt x="86858" y="118167"/>
                  <a:pt x="76698" y="121380"/>
                </a:cubicBezTo>
                <a:cubicBezTo>
                  <a:pt x="80690" y="132089"/>
                  <a:pt x="91212" y="139229"/>
                  <a:pt x="102824" y="139229"/>
                </a:cubicBezTo>
                <a:cubicBezTo>
                  <a:pt x="115161" y="139229"/>
                  <a:pt x="125684" y="131375"/>
                  <a:pt x="129312" y="120309"/>
                </a:cubicBezTo>
                <a:cubicBezTo>
                  <a:pt x="120241" y="118881"/>
                  <a:pt x="111532" y="114240"/>
                  <a:pt x="104638" y="107457"/>
                </a:cubicBezTo>
                <a:close/>
                <a:moveTo>
                  <a:pt x="122055" y="91392"/>
                </a:moveTo>
                <a:lnTo>
                  <a:pt x="122055" y="91749"/>
                </a:lnTo>
                <a:cubicBezTo>
                  <a:pt x="118790" y="95319"/>
                  <a:pt x="115887" y="98532"/>
                  <a:pt x="112258" y="101388"/>
                </a:cubicBezTo>
                <a:cubicBezTo>
                  <a:pt x="117701" y="106386"/>
                  <a:pt x="123870" y="109599"/>
                  <a:pt x="130764" y="110670"/>
                </a:cubicBezTo>
                <a:cubicBezTo>
                  <a:pt x="130401" y="103173"/>
                  <a:pt x="127135" y="96747"/>
                  <a:pt x="122055" y="91392"/>
                </a:cubicBezTo>
                <a:close/>
                <a:moveTo>
                  <a:pt x="102824" y="84252"/>
                </a:moveTo>
                <a:cubicBezTo>
                  <a:pt x="87584" y="84252"/>
                  <a:pt x="74884" y="96747"/>
                  <a:pt x="74884" y="111741"/>
                </a:cubicBezTo>
                <a:cubicBezTo>
                  <a:pt x="89761" y="106743"/>
                  <a:pt x="103187" y="98175"/>
                  <a:pt x="113710" y="86394"/>
                </a:cubicBezTo>
                <a:cubicBezTo>
                  <a:pt x="110444" y="84609"/>
                  <a:pt x="106815" y="84252"/>
                  <a:pt x="102824" y="84252"/>
                </a:cubicBezTo>
                <a:close/>
                <a:moveTo>
                  <a:pt x="102824" y="74613"/>
                </a:moveTo>
                <a:cubicBezTo>
                  <a:pt x="123870" y="74613"/>
                  <a:pt x="140924" y="91035"/>
                  <a:pt x="140924" y="111741"/>
                </a:cubicBezTo>
                <a:cubicBezTo>
                  <a:pt x="140924" y="113169"/>
                  <a:pt x="140924" y="114597"/>
                  <a:pt x="140561" y="116025"/>
                </a:cubicBezTo>
                <a:cubicBezTo>
                  <a:pt x="140561" y="116739"/>
                  <a:pt x="140198" y="117096"/>
                  <a:pt x="140198" y="117453"/>
                </a:cubicBezTo>
                <a:cubicBezTo>
                  <a:pt x="137295" y="135302"/>
                  <a:pt x="121692" y="148868"/>
                  <a:pt x="102824" y="148868"/>
                </a:cubicBezTo>
                <a:cubicBezTo>
                  <a:pt x="81778" y="148868"/>
                  <a:pt x="65087" y="132089"/>
                  <a:pt x="65087" y="111741"/>
                </a:cubicBezTo>
                <a:cubicBezTo>
                  <a:pt x="65087" y="91035"/>
                  <a:pt x="81778" y="74613"/>
                  <a:pt x="102824" y="74613"/>
                </a:cubicBezTo>
                <a:close/>
                <a:moveTo>
                  <a:pt x="292474" y="35030"/>
                </a:moveTo>
                <a:cubicBezTo>
                  <a:pt x="276212" y="35030"/>
                  <a:pt x="267177" y="39667"/>
                  <a:pt x="266816" y="41807"/>
                </a:cubicBezTo>
                <a:lnTo>
                  <a:pt x="266816" y="95307"/>
                </a:lnTo>
                <a:lnTo>
                  <a:pt x="274405" y="93523"/>
                </a:lnTo>
                <a:cubicBezTo>
                  <a:pt x="287053" y="90670"/>
                  <a:pt x="300786" y="90670"/>
                  <a:pt x="313434" y="93880"/>
                </a:cubicBezTo>
                <a:lnTo>
                  <a:pt x="318494" y="95307"/>
                </a:lnTo>
                <a:lnTo>
                  <a:pt x="318494" y="41807"/>
                </a:lnTo>
                <a:cubicBezTo>
                  <a:pt x="318132" y="40024"/>
                  <a:pt x="309098" y="35030"/>
                  <a:pt x="292474" y="35030"/>
                </a:cubicBezTo>
                <a:close/>
                <a:moveTo>
                  <a:pt x="231039" y="35030"/>
                </a:moveTo>
                <a:cubicBezTo>
                  <a:pt x="214777" y="35030"/>
                  <a:pt x="205742" y="39667"/>
                  <a:pt x="205020" y="41807"/>
                </a:cubicBezTo>
                <a:lnTo>
                  <a:pt x="205020" y="95307"/>
                </a:lnTo>
                <a:lnTo>
                  <a:pt x="212609" y="93523"/>
                </a:lnTo>
                <a:cubicBezTo>
                  <a:pt x="225257" y="90670"/>
                  <a:pt x="238989" y="90670"/>
                  <a:pt x="251999" y="93880"/>
                </a:cubicBezTo>
                <a:lnTo>
                  <a:pt x="257059" y="95307"/>
                </a:lnTo>
                <a:lnTo>
                  <a:pt x="257059" y="41807"/>
                </a:lnTo>
                <a:cubicBezTo>
                  <a:pt x="256336" y="40024"/>
                  <a:pt x="247663" y="35030"/>
                  <a:pt x="231039" y="35030"/>
                </a:cubicBezTo>
                <a:close/>
                <a:moveTo>
                  <a:pt x="231039" y="25400"/>
                </a:moveTo>
                <a:cubicBezTo>
                  <a:pt x="242965" y="25400"/>
                  <a:pt x="255252" y="27897"/>
                  <a:pt x="261757" y="32890"/>
                </a:cubicBezTo>
                <a:cubicBezTo>
                  <a:pt x="268623" y="27897"/>
                  <a:pt x="280910" y="25400"/>
                  <a:pt x="292474" y="25400"/>
                </a:cubicBezTo>
                <a:cubicBezTo>
                  <a:pt x="309459" y="25400"/>
                  <a:pt x="327167" y="30037"/>
                  <a:pt x="328251" y="40737"/>
                </a:cubicBezTo>
                <a:cubicBezTo>
                  <a:pt x="328251" y="41094"/>
                  <a:pt x="328251" y="41450"/>
                  <a:pt x="328251" y="41807"/>
                </a:cubicBezTo>
                <a:lnTo>
                  <a:pt x="328251" y="101370"/>
                </a:lnTo>
                <a:cubicBezTo>
                  <a:pt x="328251" y="101370"/>
                  <a:pt x="328251" y="101727"/>
                  <a:pt x="328251" y="102083"/>
                </a:cubicBezTo>
                <a:cubicBezTo>
                  <a:pt x="328251" y="102083"/>
                  <a:pt x="328251" y="102083"/>
                  <a:pt x="328251" y="102440"/>
                </a:cubicBezTo>
                <a:cubicBezTo>
                  <a:pt x="327889" y="103153"/>
                  <a:pt x="327889" y="103510"/>
                  <a:pt x="327528" y="103867"/>
                </a:cubicBezTo>
                <a:cubicBezTo>
                  <a:pt x="327528" y="103867"/>
                  <a:pt x="327528" y="103867"/>
                  <a:pt x="327528" y="104223"/>
                </a:cubicBezTo>
                <a:cubicBezTo>
                  <a:pt x="327167" y="104223"/>
                  <a:pt x="327167" y="104937"/>
                  <a:pt x="326805" y="104937"/>
                </a:cubicBezTo>
                <a:cubicBezTo>
                  <a:pt x="326805" y="105293"/>
                  <a:pt x="326444" y="105293"/>
                  <a:pt x="326444" y="105293"/>
                </a:cubicBezTo>
                <a:cubicBezTo>
                  <a:pt x="326083" y="105293"/>
                  <a:pt x="325360" y="105650"/>
                  <a:pt x="324998" y="106007"/>
                </a:cubicBezTo>
                <a:cubicBezTo>
                  <a:pt x="324276" y="106007"/>
                  <a:pt x="323914" y="106007"/>
                  <a:pt x="323553" y="106007"/>
                </a:cubicBezTo>
                <a:cubicBezTo>
                  <a:pt x="323192" y="106007"/>
                  <a:pt x="322830" y="106007"/>
                  <a:pt x="322469" y="106007"/>
                </a:cubicBezTo>
                <a:cubicBezTo>
                  <a:pt x="322469" y="106007"/>
                  <a:pt x="322469" y="106007"/>
                  <a:pt x="322107" y="106007"/>
                </a:cubicBezTo>
                <a:lnTo>
                  <a:pt x="311266" y="103153"/>
                </a:lnTo>
                <a:cubicBezTo>
                  <a:pt x="300063" y="100657"/>
                  <a:pt x="287776" y="100300"/>
                  <a:pt x="276212" y="103153"/>
                </a:cubicBezTo>
                <a:lnTo>
                  <a:pt x="262841" y="106007"/>
                </a:lnTo>
                <a:lnTo>
                  <a:pt x="262479" y="106007"/>
                </a:lnTo>
                <a:cubicBezTo>
                  <a:pt x="262479" y="106007"/>
                  <a:pt x="262118" y="106007"/>
                  <a:pt x="261757" y="106007"/>
                </a:cubicBezTo>
                <a:cubicBezTo>
                  <a:pt x="261395" y="106007"/>
                  <a:pt x="261034" y="106007"/>
                  <a:pt x="261034" y="106007"/>
                </a:cubicBezTo>
                <a:cubicBezTo>
                  <a:pt x="260672" y="106007"/>
                  <a:pt x="260672" y="106007"/>
                  <a:pt x="260672" y="106007"/>
                </a:cubicBezTo>
                <a:lnTo>
                  <a:pt x="249470" y="103153"/>
                </a:lnTo>
                <a:cubicBezTo>
                  <a:pt x="238267" y="100657"/>
                  <a:pt x="225980" y="100300"/>
                  <a:pt x="214777" y="103153"/>
                </a:cubicBezTo>
                <a:lnTo>
                  <a:pt x="201406" y="106007"/>
                </a:lnTo>
                <a:cubicBezTo>
                  <a:pt x="201044" y="106007"/>
                  <a:pt x="200683" y="106007"/>
                  <a:pt x="200683" y="106007"/>
                </a:cubicBezTo>
                <a:lnTo>
                  <a:pt x="200322" y="106007"/>
                </a:lnTo>
                <a:cubicBezTo>
                  <a:pt x="199960" y="106007"/>
                  <a:pt x="199960" y="106007"/>
                  <a:pt x="199960" y="106007"/>
                </a:cubicBezTo>
                <a:cubicBezTo>
                  <a:pt x="199960" y="106007"/>
                  <a:pt x="199599" y="106007"/>
                  <a:pt x="199237" y="106007"/>
                </a:cubicBezTo>
                <a:cubicBezTo>
                  <a:pt x="198876" y="106007"/>
                  <a:pt x="198876" y="106007"/>
                  <a:pt x="198876" y="106007"/>
                </a:cubicBezTo>
                <a:cubicBezTo>
                  <a:pt x="198515" y="106007"/>
                  <a:pt x="198515" y="106007"/>
                  <a:pt x="198153" y="106007"/>
                </a:cubicBezTo>
                <a:lnTo>
                  <a:pt x="198153" y="105650"/>
                </a:lnTo>
                <a:cubicBezTo>
                  <a:pt x="197792" y="105650"/>
                  <a:pt x="197431" y="105293"/>
                  <a:pt x="197431" y="105293"/>
                </a:cubicBezTo>
                <a:cubicBezTo>
                  <a:pt x="197069" y="104937"/>
                  <a:pt x="196708" y="104937"/>
                  <a:pt x="196708" y="104937"/>
                </a:cubicBezTo>
                <a:cubicBezTo>
                  <a:pt x="196708" y="104937"/>
                  <a:pt x="196708" y="104580"/>
                  <a:pt x="196346" y="104580"/>
                </a:cubicBezTo>
                <a:cubicBezTo>
                  <a:pt x="196346" y="104223"/>
                  <a:pt x="196346" y="104223"/>
                  <a:pt x="196346" y="104223"/>
                </a:cubicBezTo>
                <a:cubicBezTo>
                  <a:pt x="195985" y="103867"/>
                  <a:pt x="195985" y="103867"/>
                  <a:pt x="195985" y="103510"/>
                </a:cubicBezTo>
                <a:cubicBezTo>
                  <a:pt x="195985" y="103510"/>
                  <a:pt x="195985" y="103510"/>
                  <a:pt x="195985" y="103153"/>
                </a:cubicBezTo>
                <a:cubicBezTo>
                  <a:pt x="195624" y="103153"/>
                  <a:pt x="195624" y="103153"/>
                  <a:pt x="195624" y="102797"/>
                </a:cubicBezTo>
                <a:cubicBezTo>
                  <a:pt x="195624" y="102440"/>
                  <a:pt x="195262" y="102440"/>
                  <a:pt x="195262" y="102440"/>
                </a:cubicBezTo>
                <a:cubicBezTo>
                  <a:pt x="195262" y="102083"/>
                  <a:pt x="195262" y="102083"/>
                  <a:pt x="195262" y="102083"/>
                </a:cubicBezTo>
                <a:cubicBezTo>
                  <a:pt x="195262" y="101727"/>
                  <a:pt x="195262" y="101370"/>
                  <a:pt x="195262" y="101370"/>
                </a:cubicBezTo>
                <a:lnTo>
                  <a:pt x="195262" y="41807"/>
                </a:lnTo>
                <a:cubicBezTo>
                  <a:pt x="195262" y="41450"/>
                  <a:pt x="195262" y="41094"/>
                  <a:pt x="195262" y="40737"/>
                </a:cubicBezTo>
                <a:cubicBezTo>
                  <a:pt x="196346" y="30037"/>
                  <a:pt x="214416" y="25400"/>
                  <a:pt x="231039" y="25400"/>
                </a:cubicBezTo>
                <a:close/>
                <a:moveTo>
                  <a:pt x="171345" y="9704"/>
                </a:moveTo>
                <a:cubicBezTo>
                  <a:pt x="169541" y="9704"/>
                  <a:pt x="168098" y="11502"/>
                  <a:pt x="168098" y="13299"/>
                </a:cubicBezTo>
                <a:lnTo>
                  <a:pt x="168098" y="117176"/>
                </a:lnTo>
                <a:cubicBezTo>
                  <a:pt x="168098" y="118973"/>
                  <a:pt x="169541" y="120770"/>
                  <a:pt x="171345" y="120770"/>
                </a:cubicBezTo>
                <a:lnTo>
                  <a:pt x="242047" y="120770"/>
                </a:lnTo>
                <a:cubicBezTo>
                  <a:pt x="243851" y="120770"/>
                  <a:pt x="245655" y="121848"/>
                  <a:pt x="246376" y="123646"/>
                </a:cubicBezTo>
                <a:lnTo>
                  <a:pt x="256476" y="146290"/>
                </a:lnTo>
                <a:lnTo>
                  <a:pt x="264773" y="124005"/>
                </a:lnTo>
                <a:cubicBezTo>
                  <a:pt x="265494" y="121848"/>
                  <a:pt x="267298" y="120770"/>
                  <a:pt x="269462" y="120770"/>
                </a:cubicBezTo>
                <a:lnTo>
                  <a:pt x="351708" y="120770"/>
                </a:lnTo>
                <a:cubicBezTo>
                  <a:pt x="353512" y="120770"/>
                  <a:pt x="355315" y="118973"/>
                  <a:pt x="355315" y="117176"/>
                </a:cubicBezTo>
                <a:lnTo>
                  <a:pt x="355315" y="13299"/>
                </a:lnTo>
                <a:cubicBezTo>
                  <a:pt x="355315" y="11502"/>
                  <a:pt x="353512" y="9704"/>
                  <a:pt x="351708" y="9704"/>
                </a:cubicBezTo>
                <a:close/>
                <a:moveTo>
                  <a:pt x="171345" y="0"/>
                </a:moveTo>
                <a:lnTo>
                  <a:pt x="351708" y="0"/>
                </a:lnTo>
                <a:cubicBezTo>
                  <a:pt x="358922" y="0"/>
                  <a:pt x="364694" y="5751"/>
                  <a:pt x="364694" y="13299"/>
                </a:cubicBezTo>
                <a:lnTo>
                  <a:pt x="364694" y="117176"/>
                </a:lnTo>
                <a:cubicBezTo>
                  <a:pt x="364694" y="124724"/>
                  <a:pt x="358922" y="130475"/>
                  <a:pt x="351708" y="130475"/>
                </a:cubicBezTo>
                <a:lnTo>
                  <a:pt x="323211" y="130475"/>
                </a:lnTo>
                <a:lnTo>
                  <a:pt x="323211" y="181874"/>
                </a:lnTo>
                <a:cubicBezTo>
                  <a:pt x="340165" y="185468"/>
                  <a:pt x="353151" y="200924"/>
                  <a:pt x="353151" y="218896"/>
                </a:cubicBezTo>
                <a:cubicBezTo>
                  <a:pt x="353151" y="239743"/>
                  <a:pt x="335836" y="256996"/>
                  <a:pt x="314914" y="256996"/>
                </a:cubicBezTo>
                <a:cubicBezTo>
                  <a:pt x="293992" y="256996"/>
                  <a:pt x="277038" y="239743"/>
                  <a:pt x="277038" y="218896"/>
                </a:cubicBezTo>
                <a:cubicBezTo>
                  <a:pt x="277038" y="198408"/>
                  <a:pt x="293270" y="181874"/>
                  <a:pt x="313110" y="181155"/>
                </a:cubicBezTo>
                <a:lnTo>
                  <a:pt x="313110" y="130475"/>
                </a:lnTo>
                <a:lnTo>
                  <a:pt x="272709" y="130475"/>
                </a:lnTo>
                <a:lnTo>
                  <a:pt x="265494" y="149525"/>
                </a:lnTo>
                <a:cubicBezTo>
                  <a:pt x="264412" y="153119"/>
                  <a:pt x="260805" y="155995"/>
                  <a:pt x="256837" y="155995"/>
                </a:cubicBezTo>
                <a:cubicBezTo>
                  <a:pt x="256476" y="155995"/>
                  <a:pt x="256476" y="155995"/>
                  <a:pt x="256476" y="155995"/>
                </a:cubicBezTo>
                <a:cubicBezTo>
                  <a:pt x="252508" y="155995"/>
                  <a:pt x="248901" y="153838"/>
                  <a:pt x="247458" y="150244"/>
                </a:cubicBezTo>
                <a:lnTo>
                  <a:pt x="238801" y="130475"/>
                </a:lnTo>
                <a:lnTo>
                  <a:pt x="171345" y="130475"/>
                </a:lnTo>
                <a:cubicBezTo>
                  <a:pt x="164130" y="130475"/>
                  <a:pt x="158358" y="124724"/>
                  <a:pt x="158358" y="117176"/>
                </a:cubicBezTo>
                <a:lnTo>
                  <a:pt x="158358" y="40616"/>
                </a:lnTo>
                <a:lnTo>
                  <a:pt x="22365" y="40616"/>
                </a:lnTo>
                <a:cubicBezTo>
                  <a:pt x="15511" y="40616"/>
                  <a:pt x="9739" y="46727"/>
                  <a:pt x="9739" y="53915"/>
                </a:cubicBezTo>
                <a:lnTo>
                  <a:pt x="9739" y="246572"/>
                </a:lnTo>
                <a:cubicBezTo>
                  <a:pt x="9739" y="253761"/>
                  <a:pt x="15511" y="259871"/>
                  <a:pt x="22365" y="259871"/>
                </a:cubicBezTo>
                <a:lnTo>
                  <a:pt x="153308" y="259871"/>
                </a:lnTo>
                <a:lnTo>
                  <a:pt x="153308" y="249088"/>
                </a:lnTo>
                <a:cubicBezTo>
                  <a:pt x="153308" y="242978"/>
                  <a:pt x="158358" y="237946"/>
                  <a:pt x="164491" y="237946"/>
                </a:cubicBezTo>
                <a:lnTo>
                  <a:pt x="259723" y="237946"/>
                </a:lnTo>
                <a:cubicBezTo>
                  <a:pt x="265855" y="237946"/>
                  <a:pt x="270905" y="242978"/>
                  <a:pt x="270905" y="249088"/>
                </a:cubicBezTo>
                <a:lnTo>
                  <a:pt x="270905" y="274608"/>
                </a:lnTo>
                <a:cubicBezTo>
                  <a:pt x="275595" y="272092"/>
                  <a:pt x="281006" y="270654"/>
                  <a:pt x="286417" y="270654"/>
                </a:cubicBezTo>
                <a:lnTo>
                  <a:pt x="343772" y="270654"/>
                </a:lnTo>
                <a:cubicBezTo>
                  <a:pt x="361447" y="270654"/>
                  <a:pt x="375877" y="285031"/>
                  <a:pt x="375877" y="302644"/>
                </a:cubicBezTo>
                <a:lnTo>
                  <a:pt x="375877" y="326007"/>
                </a:lnTo>
                <a:cubicBezTo>
                  <a:pt x="375877" y="334993"/>
                  <a:pt x="368662" y="342541"/>
                  <a:pt x="359283" y="342541"/>
                </a:cubicBezTo>
                <a:lnTo>
                  <a:pt x="270545" y="342541"/>
                </a:lnTo>
                <a:lnTo>
                  <a:pt x="270545" y="342181"/>
                </a:lnTo>
                <a:cubicBezTo>
                  <a:pt x="270184" y="342181"/>
                  <a:pt x="270184" y="342541"/>
                  <a:pt x="270184" y="342541"/>
                </a:cubicBezTo>
                <a:lnTo>
                  <a:pt x="185413" y="342541"/>
                </a:lnTo>
                <a:cubicBezTo>
                  <a:pt x="181445" y="342541"/>
                  <a:pt x="178198" y="340384"/>
                  <a:pt x="176034" y="337509"/>
                </a:cubicBezTo>
                <a:lnTo>
                  <a:pt x="155833" y="302644"/>
                </a:lnTo>
                <a:cubicBezTo>
                  <a:pt x="155112" y="301925"/>
                  <a:pt x="154390" y="300487"/>
                  <a:pt x="154030" y="299049"/>
                </a:cubicBezTo>
                <a:cubicBezTo>
                  <a:pt x="154030" y="299049"/>
                  <a:pt x="154030" y="299049"/>
                  <a:pt x="153669" y="298690"/>
                </a:cubicBezTo>
                <a:cubicBezTo>
                  <a:pt x="153669" y="297971"/>
                  <a:pt x="153308" y="296893"/>
                  <a:pt x="153308" y="295814"/>
                </a:cubicBezTo>
                <a:lnTo>
                  <a:pt x="153308" y="269576"/>
                </a:lnTo>
                <a:lnTo>
                  <a:pt x="22365" y="269576"/>
                </a:lnTo>
                <a:cubicBezTo>
                  <a:pt x="10100" y="269576"/>
                  <a:pt x="0" y="259152"/>
                  <a:pt x="0" y="246572"/>
                </a:cubicBezTo>
                <a:lnTo>
                  <a:pt x="0" y="53915"/>
                </a:lnTo>
                <a:cubicBezTo>
                  <a:pt x="0" y="40976"/>
                  <a:pt x="10100" y="30912"/>
                  <a:pt x="22365" y="30912"/>
                </a:cubicBezTo>
                <a:lnTo>
                  <a:pt x="158358" y="30912"/>
                </a:lnTo>
                <a:lnTo>
                  <a:pt x="158358" y="13299"/>
                </a:lnTo>
                <a:cubicBezTo>
                  <a:pt x="158358" y="5751"/>
                  <a:pt x="164130" y="0"/>
                  <a:pt x="171345" y="0"/>
                </a:cubicBezTo>
                <a:close/>
              </a:path>
            </a:pathLst>
          </a:custGeom>
          <a:solidFill>
            <a:srgbClr val="111340"/>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300">
              <a:solidFill>
                <a:schemeClr val="dk1"/>
              </a:solidFill>
              <a:latin typeface="Poppins"/>
              <a:ea typeface="Poppins"/>
              <a:cs typeface="Poppins"/>
              <a:sym typeface="Poppins"/>
            </a:endParaRPr>
          </a:p>
        </p:txBody>
      </p:sp>
      <p:sp>
        <p:nvSpPr>
          <p:cNvPr id="967" name="Google Shape;967;p28"/>
          <p:cNvSpPr txBox="1"/>
          <p:nvPr/>
        </p:nvSpPr>
        <p:spPr>
          <a:xfrm>
            <a:off x="167427" y="4236875"/>
            <a:ext cx="1850100" cy="230700"/>
          </a:xfrm>
          <a:prstGeom prst="rect">
            <a:avLst/>
          </a:prstGeom>
          <a:noFill/>
          <a:ln>
            <a:noFill/>
          </a:ln>
        </p:spPr>
        <p:txBody>
          <a:bodyPr spcFirstLastPara="1" wrap="square" lIns="34300" tIns="17150" rIns="34300" bIns="17150" anchor="b" anchorCtr="0">
            <a:noAutofit/>
          </a:bodyPr>
          <a:lstStyle/>
          <a:p>
            <a:pPr marL="0" marR="0" lvl="0" indent="0" algn="ctr" rtl="0">
              <a:spcBef>
                <a:spcPts val="0"/>
              </a:spcBef>
              <a:spcAft>
                <a:spcPts val="0"/>
              </a:spcAft>
              <a:buNone/>
            </a:pPr>
            <a:r>
              <a:rPr lang="en-GB" sz="1300" b="1">
                <a:solidFill>
                  <a:srgbClr val="111340"/>
                </a:solidFill>
                <a:latin typeface="Poppins"/>
                <a:ea typeface="Poppins"/>
                <a:cs typeface="Poppins"/>
                <a:sym typeface="Poppins"/>
              </a:rPr>
              <a:t>Information Packets</a:t>
            </a:r>
            <a:endParaRPr sz="500"/>
          </a:p>
        </p:txBody>
      </p:sp>
      <p:sp>
        <p:nvSpPr>
          <p:cNvPr id="968" name="Google Shape;968;p28"/>
          <p:cNvSpPr txBox="1"/>
          <p:nvPr/>
        </p:nvSpPr>
        <p:spPr>
          <a:xfrm>
            <a:off x="440115" y="4253346"/>
            <a:ext cx="1577400" cy="372300"/>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endParaRPr sz="5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Marketing">
      <a:dk1>
        <a:srgbClr val="747993"/>
      </a:dk1>
      <a:lt1>
        <a:srgbClr val="FFFFFF"/>
      </a:lt1>
      <a:dk2>
        <a:srgbClr val="111340"/>
      </a:dk2>
      <a:lt2>
        <a:srgbClr val="FFFFFF"/>
      </a:lt2>
      <a:accent1>
        <a:srgbClr val="4376BD"/>
      </a:accent1>
      <a:accent2>
        <a:srgbClr val="A1DFF3"/>
      </a:accent2>
      <a:accent3>
        <a:srgbClr val="F37168"/>
      </a:accent3>
      <a:accent4>
        <a:srgbClr val="9DD69C"/>
      </a:accent4>
      <a:accent5>
        <a:srgbClr val="E69759"/>
      </a:accent5>
      <a:accent6>
        <a:srgbClr val="DCDFE1"/>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EF12287B30D740BBE1D7CCF0C1CD7F" ma:contentTypeVersion="12" ma:contentTypeDescription="Create a new document." ma:contentTypeScope="" ma:versionID="a293e46fcbcec9e02518939c9f115bf3">
  <xsd:schema xmlns:xsd="http://www.w3.org/2001/XMLSchema" xmlns:xs="http://www.w3.org/2001/XMLSchema" xmlns:p="http://schemas.microsoft.com/office/2006/metadata/properties" xmlns:ns2="24625f6b-87a2-43ff-904b-709dc5f823f1" xmlns:ns3="16ea6538-06a6-40a2-aaa8-7003d264c6a1" targetNamespace="http://schemas.microsoft.com/office/2006/metadata/properties" ma:root="true" ma:fieldsID="3001e5094e8c8aea38c0ba3b30d9d42b" ns2:_="" ns3:_="">
    <xsd:import namespace="24625f6b-87a2-43ff-904b-709dc5f823f1"/>
    <xsd:import namespace="16ea6538-06a6-40a2-aaa8-7003d264c6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25f6b-87a2-43ff-904b-709dc5f82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ea6538-06a6-40a2-aaa8-7003d264c6a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08C6B-55FD-4D37-B8F6-A68C04BDD5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C9BBED4-E6EC-4D93-BC39-C4F6BFB81246}">
  <ds:schemaRefs>
    <ds:schemaRef ds:uri="http://schemas.microsoft.com/sharepoint/v3/contenttype/forms"/>
  </ds:schemaRefs>
</ds:datastoreItem>
</file>

<file path=customXml/itemProps3.xml><?xml version="1.0" encoding="utf-8"?>
<ds:datastoreItem xmlns:ds="http://schemas.openxmlformats.org/officeDocument/2006/customXml" ds:itemID="{CA775414-0545-406F-AD7F-FB62D8205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25f6b-87a2-43ff-904b-709dc5f823f1"/>
    <ds:schemaRef ds:uri="16ea6538-06a6-40a2-aaa8-7003d264c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4347</Words>
  <Application>Microsoft Office PowerPoint</Application>
  <PresentationFormat>On-screen Show (16:9)</PresentationFormat>
  <Paragraphs>345</Paragraphs>
  <Slides>14</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Poppins</vt:lpstr>
      <vt:lpstr>Roboto</vt:lpstr>
      <vt:lpstr>Poppins Medium</vt:lpstr>
      <vt:lpstr>Arial</vt:lpstr>
      <vt:lpstr>Calibri</vt:lpstr>
      <vt:lpstr>Lato Light</vt:lpstr>
      <vt:lpstr>Poppins Light</vt:lpstr>
      <vt:lpstr>Simple Light</vt:lpstr>
      <vt:lpstr>Office Theme</vt:lpstr>
      <vt:lpstr>Default Theme</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dc:creator>
  <cp:lastModifiedBy>Luke Tomatly</cp:lastModifiedBy>
  <cp:revision>1</cp:revision>
  <dcterms:modified xsi:type="dcterms:W3CDTF">2021-07-30T16:48:58Z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0x0101005AEF12287B30D740BBE1D7CCF0C1CD7F</vt:lpwstr>
  </property>
</Properties>
</file>